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9" r:id="rId1"/>
  </p:sldMasterIdLst>
  <p:notesMasterIdLst>
    <p:notesMasterId r:id="rId11"/>
  </p:notesMasterIdLst>
  <p:sldIdLst>
    <p:sldId id="256" r:id="rId2"/>
    <p:sldId id="257" r:id="rId3"/>
    <p:sldId id="269" r:id="rId4"/>
    <p:sldId id="259" r:id="rId5"/>
    <p:sldId id="260" r:id="rId6"/>
    <p:sldId id="270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8eabd31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b8eabd31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b8eabd313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b8eabd313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b8eabd313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b8eabd313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98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cb8eabd313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cb8eabd313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cb8eabd313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cb8eabd313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68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860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7172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81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289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31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159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9544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734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704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3157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5257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600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7701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UTFPR News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15750" y="64186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Integrantes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1"/>
          </p:nvPr>
        </p:nvSpPr>
        <p:spPr>
          <a:xfrm>
            <a:off x="415750" y="2135134"/>
            <a:ext cx="2886250" cy="736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Marcos Barros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Weldemio Cavalcante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Equipe - SBQ Certificações">
            <a:extLst>
              <a:ext uri="{FF2B5EF4-FFF2-40B4-BE49-F238E27FC236}">
                <a16:creationId xmlns:a16="http://schemas.microsoft.com/office/drawing/2014/main" id="{3ACADEDB-A6F2-46C8-9B6C-F7EB0EF9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51" y="728134"/>
            <a:ext cx="5462301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DF1F6-3A2A-40ED-8F43-2CC7D1B0B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106" y="1526156"/>
            <a:ext cx="2682600" cy="2679000"/>
          </a:xfrm>
        </p:spPr>
        <p:txBody>
          <a:bodyPr/>
          <a:lstStyle/>
          <a:p>
            <a:r>
              <a:rPr lang="pt-BR" dirty="0"/>
              <a:t>Justificativa</a:t>
            </a:r>
          </a:p>
          <a:p>
            <a:r>
              <a:rPr lang="pt-BR" dirty="0"/>
              <a:t>Proposta</a:t>
            </a:r>
          </a:p>
          <a:p>
            <a:r>
              <a:rPr lang="pt-BR" dirty="0"/>
              <a:t>Plano geral do projeto</a:t>
            </a:r>
          </a:p>
          <a:p>
            <a:r>
              <a:rPr lang="pt-BR" dirty="0"/>
              <a:t>Status atual</a:t>
            </a:r>
          </a:p>
          <a:p>
            <a:r>
              <a:rPr lang="pt-BR" dirty="0"/>
              <a:t>Próximos passos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45D5D9-6762-46EA-B514-4CC0408EC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grpSp>
        <p:nvGrpSpPr>
          <p:cNvPr id="6" name="Google Shape;379;p14">
            <a:extLst>
              <a:ext uri="{FF2B5EF4-FFF2-40B4-BE49-F238E27FC236}">
                <a16:creationId xmlns:a16="http://schemas.microsoft.com/office/drawing/2014/main" id="{84DC0EAE-3FF4-4002-87F8-906CF99A5EC7}"/>
              </a:ext>
            </a:extLst>
          </p:cNvPr>
          <p:cNvGrpSpPr/>
          <p:nvPr/>
        </p:nvGrpSpPr>
        <p:grpSpPr>
          <a:xfrm>
            <a:off x="5073027" y="912417"/>
            <a:ext cx="3239723" cy="3318665"/>
            <a:chOff x="2270525" y="117216"/>
            <a:chExt cx="4650765" cy="4762722"/>
          </a:xfrm>
        </p:grpSpPr>
        <p:sp>
          <p:nvSpPr>
            <p:cNvPr id="7" name="Google Shape;380;p14">
              <a:extLst>
                <a:ext uri="{FF2B5EF4-FFF2-40B4-BE49-F238E27FC236}">
                  <a16:creationId xmlns:a16="http://schemas.microsoft.com/office/drawing/2014/main" id="{84D6FF6E-8841-4473-A5A8-F782CC5A3E3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81;p14">
              <a:extLst>
                <a:ext uri="{FF2B5EF4-FFF2-40B4-BE49-F238E27FC236}">
                  <a16:creationId xmlns:a16="http://schemas.microsoft.com/office/drawing/2014/main" id="{339BCBFD-6223-4E8E-8B8C-9006115FF3CE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2;p14">
              <a:extLst>
                <a:ext uri="{FF2B5EF4-FFF2-40B4-BE49-F238E27FC236}">
                  <a16:creationId xmlns:a16="http://schemas.microsoft.com/office/drawing/2014/main" id="{CB994F8C-6A71-4FF7-A66D-AB7E7E1FF613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3;p14">
              <a:extLst>
                <a:ext uri="{FF2B5EF4-FFF2-40B4-BE49-F238E27FC236}">
                  <a16:creationId xmlns:a16="http://schemas.microsoft.com/office/drawing/2014/main" id="{89FA5BEC-9A0E-4A15-8B2D-3BB2994693A1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4;p14">
              <a:extLst>
                <a:ext uri="{FF2B5EF4-FFF2-40B4-BE49-F238E27FC236}">
                  <a16:creationId xmlns:a16="http://schemas.microsoft.com/office/drawing/2014/main" id="{23F3CE83-0479-4AFD-A014-CA2C35A7388F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5;p14">
              <a:extLst>
                <a:ext uri="{FF2B5EF4-FFF2-40B4-BE49-F238E27FC236}">
                  <a16:creationId xmlns:a16="http://schemas.microsoft.com/office/drawing/2014/main" id="{C8F17059-5281-408D-8D52-EE7CD76BB950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6;p14">
              <a:extLst>
                <a:ext uri="{FF2B5EF4-FFF2-40B4-BE49-F238E27FC236}">
                  <a16:creationId xmlns:a16="http://schemas.microsoft.com/office/drawing/2014/main" id="{B46B6220-FE08-4E6C-BAA9-C415F6D265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7;p14">
              <a:extLst>
                <a:ext uri="{FF2B5EF4-FFF2-40B4-BE49-F238E27FC236}">
                  <a16:creationId xmlns:a16="http://schemas.microsoft.com/office/drawing/2014/main" id="{05EC5DF5-60F0-4F56-BACF-DA0B7D9EEA87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8;p14">
              <a:extLst>
                <a:ext uri="{FF2B5EF4-FFF2-40B4-BE49-F238E27FC236}">
                  <a16:creationId xmlns:a16="http://schemas.microsoft.com/office/drawing/2014/main" id="{BFE30F80-8B6D-47D0-AADE-11A5C3BDA72B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9;p14">
              <a:extLst>
                <a:ext uri="{FF2B5EF4-FFF2-40B4-BE49-F238E27FC236}">
                  <a16:creationId xmlns:a16="http://schemas.microsoft.com/office/drawing/2014/main" id="{8D48DD7F-5429-4E83-B855-BC3853D4A766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90;p14">
              <a:extLst>
                <a:ext uri="{FF2B5EF4-FFF2-40B4-BE49-F238E27FC236}">
                  <a16:creationId xmlns:a16="http://schemas.microsoft.com/office/drawing/2014/main" id="{C0BFF480-D361-4120-80BA-FB203FA7FBF6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91;p14">
              <a:extLst>
                <a:ext uri="{FF2B5EF4-FFF2-40B4-BE49-F238E27FC236}">
                  <a16:creationId xmlns:a16="http://schemas.microsoft.com/office/drawing/2014/main" id="{5FEC6CBA-E292-421D-9844-F3B44FC4E091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92;p14">
              <a:extLst>
                <a:ext uri="{FF2B5EF4-FFF2-40B4-BE49-F238E27FC236}">
                  <a16:creationId xmlns:a16="http://schemas.microsoft.com/office/drawing/2014/main" id="{38FAE9E0-66DE-4DEC-BB61-57EA7C40EEC5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93;p14">
              <a:extLst>
                <a:ext uri="{FF2B5EF4-FFF2-40B4-BE49-F238E27FC236}">
                  <a16:creationId xmlns:a16="http://schemas.microsoft.com/office/drawing/2014/main" id="{9CCE29C8-9E41-4100-8065-58A7F252FEFE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94;p14">
              <a:extLst>
                <a:ext uri="{FF2B5EF4-FFF2-40B4-BE49-F238E27FC236}">
                  <a16:creationId xmlns:a16="http://schemas.microsoft.com/office/drawing/2014/main" id="{C1E4EC68-4245-45A2-9CC8-273109137A7F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95;p14">
              <a:extLst>
                <a:ext uri="{FF2B5EF4-FFF2-40B4-BE49-F238E27FC236}">
                  <a16:creationId xmlns:a16="http://schemas.microsoft.com/office/drawing/2014/main" id="{C872BEBC-D692-40A2-83A3-1C2479A77FAA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96;p14">
              <a:extLst>
                <a:ext uri="{FF2B5EF4-FFF2-40B4-BE49-F238E27FC236}">
                  <a16:creationId xmlns:a16="http://schemas.microsoft.com/office/drawing/2014/main" id="{85A8B91C-5AD0-4C29-A789-2D38C2E2CFF8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97;p14">
              <a:extLst>
                <a:ext uri="{FF2B5EF4-FFF2-40B4-BE49-F238E27FC236}">
                  <a16:creationId xmlns:a16="http://schemas.microsoft.com/office/drawing/2014/main" id="{BC99DBA4-3CC7-4DCC-AEEC-7052CB2D1390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98;p14">
              <a:extLst>
                <a:ext uri="{FF2B5EF4-FFF2-40B4-BE49-F238E27FC236}">
                  <a16:creationId xmlns:a16="http://schemas.microsoft.com/office/drawing/2014/main" id="{F5BB4333-DAEF-465B-8942-767A4B7C93FB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99;p14">
              <a:extLst>
                <a:ext uri="{FF2B5EF4-FFF2-40B4-BE49-F238E27FC236}">
                  <a16:creationId xmlns:a16="http://schemas.microsoft.com/office/drawing/2014/main" id="{53FBD585-0BAA-4AE6-847F-E0F8FF109782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0;p14">
              <a:extLst>
                <a:ext uri="{FF2B5EF4-FFF2-40B4-BE49-F238E27FC236}">
                  <a16:creationId xmlns:a16="http://schemas.microsoft.com/office/drawing/2014/main" id="{CA8A216E-F70B-4ACE-A057-1F56AE1AB51C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01;p14">
              <a:extLst>
                <a:ext uri="{FF2B5EF4-FFF2-40B4-BE49-F238E27FC236}">
                  <a16:creationId xmlns:a16="http://schemas.microsoft.com/office/drawing/2014/main" id="{DA139F4B-79ED-43DF-ABE0-21E8BF39C2FC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2" name="Google Shape;402;p14">
                <a:extLst>
                  <a:ext uri="{FF2B5EF4-FFF2-40B4-BE49-F238E27FC236}">
                    <a16:creationId xmlns:a16="http://schemas.microsoft.com/office/drawing/2014/main" id="{CCB3E33C-9C60-4D04-97DA-2346B89D62A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03;p14">
                <a:extLst>
                  <a:ext uri="{FF2B5EF4-FFF2-40B4-BE49-F238E27FC236}">
                    <a16:creationId xmlns:a16="http://schemas.microsoft.com/office/drawing/2014/main" id="{B036FBC6-985D-42FF-9E17-929BED45FC34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04;p14">
                <a:extLst>
                  <a:ext uri="{FF2B5EF4-FFF2-40B4-BE49-F238E27FC236}">
                    <a16:creationId xmlns:a16="http://schemas.microsoft.com/office/drawing/2014/main" id="{A1238211-93D2-4656-A911-1F469AE48592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05;p14">
                <a:extLst>
                  <a:ext uri="{FF2B5EF4-FFF2-40B4-BE49-F238E27FC236}">
                    <a16:creationId xmlns:a16="http://schemas.microsoft.com/office/drawing/2014/main" id="{5AC26916-71E2-45A0-B1AD-731BB3DB87A8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06;p14">
                <a:extLst>
                  <a:ext uri="{FF2B5EF4-FFF2-40B4-BE49-F238E27FC236}">
                    <a16:creationId xmlns:a16="http://schemas.microsoft.com/office/drawing/2014/main" id="{43905ACA-0C76-49C1-A623-C879217111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07;p14">
                <a:extLst>
                  <a:ext uri="{FF2B5EF4-FFF2-40B4-BE49-F238E27FC236}">
                    <a16:creationId xmlns:a16="http://schemas.microsoft.com/office/drawing/2014/main" id="{D5D44BB3-D159-44DB-AD8A-FEA2D6CA77D4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08;p14">
                <a:extLst>
                  <a:ext uri="{FF2B5EF4-FFF2-40B4-BE49-F238E27FC236}">
                    <a16:creationId xmlns:a16="http://schemas.microsoft.com/office/drawing/2014/main" id="{DC779010-E5F2-46A8-8433-5488E1421C3C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09;p14">
                <a:extLst>
                  <a:ext uri="{FF2B5EF4-FFF2-40B4-BE49-F238E27FC236}">
                    <a16:creationId xmlns:a16="http://schemas.microsoft.com/office/drawing/2014/main" id="{17798ED9-CC58-4E99-AA4D-3F2E8D0A6BE3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10;p14">
                <a:extLst>
                  <a:ext uri="{FF2B5EF4-FFF2-40B4-BE49-F238E27FC236}">
                    <a16:creationId xmlns:a16="http://schemas.microsoft.com/office/drawing/2014/main" id="{F78B91EF-4BCB-4FDA-A9F8-54ADF1245C22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11;p14">
                <a:extLst>
                  <a:ext uri="{FF2B5EF4-FFF2-40B4-BE49-F238E27FC236}">
                    <a16:creationId xmlns:a16="http://schemas.microsoft.com/office/drawing/2014/main" id="{E6971FD0-7E24-497E-A66D-8C588B98AF6E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12;p14">
                <a:extLst>
                  <a:ext uri="{FF2B5EF4-FFF2-40B4-BE49-F238E27FC236}">
                    <a16:creationId xmlns:a16="http://schemas.microsoft.com/office/drawing/2014/main" id="{97CD7FAB-09CE-4A74-B67C-D1B58FB1C020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13;p14">
                <a:extLst>
                  <a:ext uri="{FF2B5EF4-FFF2-40B4-BE49-F238E27FC236}">
                    <a16:creationId xmlns:a16="http://schemas.microsoft.com/office/drawing/2014/main" id="{0B813CB0-C56C-4E1D-823E-73EFA22F9B6A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14;p14">
                <a:extLst>
                  <a:ext uri="{FF2B5EF4-FFF2-40B4-BE49-F238E27FC236}">
                    <a16:creationId xmlns:a16="http://schemas.microsoft.com/office/drawing/2014/main" id="{393734BD-0433-4958-83F5-A464838D73B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15;p14">
                <a:extLst>
                  <a:ext uri="{FF2B5EF4-FFF2-40B4-BE49-F238E27FC236}">
                    <a16:creationId xmlns:a16="http://schemas.microsoft.com/office/drawing/2014/main" id="{35C2FE2B-CB94-41B4-A83D-09374B1418E5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16;p14">
                <a:extLst>
                  <a:ext uri="{FF2B5EF4-FFF2-40B4-BE49-F238E27FC236}">
                    <a16:creationId xmlns:a16="http://schemas.microsoft.com/office/drawing/2014/main" id="{B56CBB79-1BD7-4CF7-ABE9-C6D72BE6B9DF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17;p14">
                <a:extLst>
                  <a:ext uri="{FF2B5EF4-FFF2-40B4-BE49-F238E27FC236}">
                    <a16:creationId xmlns:a16="http://schemas.microsoft.com/office/drawing/2014/main" id="{59141BE2-8362-49F4-B2B3-4BB79124A8CD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18;p14">
                <a:extLst>
                  <a:ext uri="{FF2B5EF4-FFF2-40B4-BE49-F238E27FC236}">
                    <a16:creationId xmlns:a16="http://schemas.microsoft.com/office/drawing/2014/main" id="{B5A5BA3A-476B-40B7-B372-132B9E07AD22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19;p14">
                <a:extLst>
                  <a:ext uri="{FF2B5EF4-FFF2-40B4-BE49-F238E27FC236}">
                    <a16:creationId xmlns:a16="http://schemas.microsoft.com/office/drawing/2014/main" id="{9E9D73DE-406B-4836-91DC-B97B6DBDA2A0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0;p14">
                <a:extLst>
                  <a:ext uri="{FF2B5EF4-FFF2-40B4-BE49-F238E27FC236}">
                    <a16:creationId xmlns:a16="http://schemas.microsoft.com/office/drawing/2014/main" id="{C3FECEC8-CA60-449D-91D3-1AC3A11D56D2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1;p14">
                <a:extLst>
                  <a:ext uri="{FF2B5EF4-FFF2-40B4-BE49-F238E27FC236}">
                    <a16:creationId xmlns:a16="http://schemas.microsoft.com/office/drawing/2014/main" id="{25A2B162-7D5B-48D2-96F8-F2814D4A56DE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2;p14">
                <a:extLst>
                  <a:ext uri="{FF2B5EF4-FFF2-40B4-BE49-F238E27FC236}">
                    <a16:creationId xmlns:a16="http://schemas.microsoft.com/office/drawing/2014/main" id="{7B56F74E-82DE-4083-8EB7-E4B250C35A29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3;p14">
                <a:extLst>
                  <a:ext uri="{FF2B5EF4-FFF2-40B4-BE49-F238E27FC236}">
                    <a16:creationId xmlns:a16="http://schemas.microsoft.com/office/drawing/2014/main" id="{530221CA-C1E8-4613-A952-4162AE8D6F0B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4;p14">
                <a:extLst>
                  <a:ext uri="{FF2B5EF4-FFF2-40B4-BE49-F238E27FC236}">
                    <a16:creationId xmlns:a16="http://schemas.microsoft.com/office/drawing/2014/main" id="{749D62F6-C1F4-467B-A78C-38DE0425B765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5;p14">
                <a:extLst>
                  <a:ext uri="{FF2B5EF4-FFF2-40B4-BE49-F238E27FC236}">
                    <a16:creationId xmlns:a16="http://schemas.microsoft.com/office/drawing/2014/main" id="{19E0FE50-9F63-4829-BCE6-04D8C9C2D0F6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6;p14">
                <a:extLst>
                  <a:ext uri="{FF2B5EF4-FFF2-40B4-BE49-F238E27FC236}">
                    <a16:creationId xmlns:a16="http://schemas.microsoft.com/office/drawing/2014/main" id="{F2648104-96DE-4F19-A1BF-372EF98C80CD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7;p14">
                <a:extLst>
                  <a:ext uri="{FF2B5EF4-FFF2-40B4-BE49-F238E27FC236}">
                    <a16:creationId xmlns:a16="http://schemas.microsoft.com/office/drawing/2014/main" id="{FA266BA8-086E-44BF-959B-F5F351CB09BB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8;p14">
                <a:extLst>
                  <a:ext uri="{FF2B5EF4-FFF2-40B4-BE49-F238E27FC236}">
                    <a16:creationId xmlns:a16="http://schemas.microsoft.com/office/drawing/2014/main" id="{19F7907C-A639-4C35-8D5D-930AB47C701A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9;p14">
                <a:extLst>
                  <a:ext uri="{FF2B5EF4-FFF2-40B4-BE49-F238E27FC236}">
                    <a16:creationId xmlns:a16="http://schemas.microsoft.com/office/drawing/2014/main" id="{54A4BAED-07B2-422F-89BA-8E5D035C44B5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30;p14">
                <a:extLst>
                  <a:ext uri="{FF2B5EF4-FFF2-40B4-BE49-F238E27FC236}">
                    <a16:creationId xmlns:a16="http://schemas.microsoft.com/office/drawing/2014/main" id="{1D4344CC-C372-43FF-A2E8-9DF1351564EC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31;p14">
                <a:extLst>
                  <a:ext uri="{FF2B5EF4-FFF2-40B4-BE49-F238E27FC236}">
                    <a16:creationId xmlns:a16="http://schemas.microsoft.com/office/drawing/2014/main" id="{434B5B2E-0FCC-4B74-9658-F4241F7D3190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32;p14">
                <a:extLst>
                  <a:ext uri="{FF2B5EF4-FFF2-40B4-BE49-F238E27FC236}">
                    <a16:creationId xmlns:a16="http://schemas.microsoft.com/office/drawing/2014/main" id="{3340B334-3274-4DAF-999E-07D4C4C6FE98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33;p14">
                <a:extLst>
                  <a:ext uri="{FF2B5EF4-FFF2-40B4-BE49-F238E27FC236}">
                    <a16:creationId xmlns:a16="http://schemas.microsoft.com/office/drawing/2014/main" id="{B06293A4-9281-49E6-AEE3-1187403CBB12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34;p14">
                <a:extLst>
                  <a:ext uri="{FF2B5EF4-FFF2-40B4-BE49-F238E27FC236}">
                    <a16:creationId xmlns:a16="http://schemas.microsoft.com/office/drawing/2014/main" id="{FB30A674-8E2D-462E-A059-8783D753044D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35;p14">
                <a:extLst>
                  <a:ext uri="{FF2B5EF4-FFF2-40B4-BE49-F238E27FC236}">
                    <a16:creationId xmlns:a16="http://schemas.microsoft.com/office/drawing/2014/main" id="{EC8BFEEB-F0EB-4EF4-9CB4-58507BE368FF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36;p14">
                <a:extLst>
                  <a:ext uri="{FF2B5EF4-FFF2-40B4-BE49-F238E27FC236}">
                    <a16:creationId xmlns:a16="http://schemas.microsoft.com/office/drawing/2014/main" id="{32DADE52-E8B7-4080-BD3A-600A3FF8B0DC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37;p14">
                <a:extLst>
                  <a:ext uri="{FF2B5EF4-FFF2-40B4-BE49-F238E27FC236}">
                    <a16:creationId xmlns:a16="http://schemas.microsoft.com/office/drawing/2014/main" id="{23FD6794-9DA9-45C4-97FD-4CDC58322505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38;p14">
                <a:extLst>
                  <a:ext uri="{FF2B5EF4-FFF2-40B4-BE49-F238E27FC236}">
                    <a16:creationId xmlns:a16="http://schemas.microsoft.com/office/drawing/2014/main" id="{52ABF109-C360-4A4F-800C-1D239FB9687A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39;p14">
                <a:extLst>
                  <a:ext uri="{FF2B5EF4-FFF2-40B4-BE49-F238E27FC236}">
                    <a16:creationId xmlns:a16="http://schemas.microsoft.com/office/drawing/2014/main" id="{948A49BF-2305-43D0-98CF-F5D3D2F528E0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40;p14">
                <a:extLst>
                  <a:ext uri="{FF2B5EF4-FFF2-40B4-BE49-F238E27FC236}">
                    <a16:creationId xmlns:a16="http://schemas.microsoft.com/office/drawing/2014/main" id="{3D07B859-90B4-4E35-98F5-1CFE0B3CEB9E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41;p14">
                <a:extLst>
                  <a:ext uri="{FF2B5EF4-FFF2-40B4-BE49-F238E27FC236}">
                    <a16:creationId xmlns:a16="http://schemas.microsoft.com/office/drawing/2014/main" id="{83027EB6-915F-4559-A68B-1EFD1D146BB5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442;p14">
              <a:extLst>
                <a:ext uri="{FF2B5EF4-FFF2-40B4-BE49-F238E27FC236}">
                  <a16:creationId xmlns:a16="http://schemas.microsoft.com/office/drawing/2014/main" id="{7F601A25-474E-40D8-8D21-3FA7CC541D0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43;p14">
              <a:extLst>
                <a:ext uri="{FF2B5EF4-FFF2-40B4-BE49-F238E27FC236}">
                  <a16:creationId xmlns:a16="http://schemas.microsoft.com/office/drawing/2014/main" id="{3283543E-A04B-4ED5-8FC1-44BC69B489EF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44;p14">
              <a:extLst>
                <a:ext uri="{FF2B5EF4-FFF2-40B4-BE49-F238E27FC236}">
                  <a16:creationId xmlns:a16="http://schemas.microsoft.com/office/drawing/2014/main" id="{46BE44AE-80AD-44D1-BE6B-6FB742DC637C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45;p14">
              <a:extLst>
                <a:ext uri="{FF2B5EF4-FFF2-40B4-BE49-F238E27FC236}">
                  <a16:creationId xmlns:a16="http://schemas.microsoft.com/office/drawing/2014/main" id="{D156937E-7DF7-4BA3-9143-DF191CD8B3CE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46;p14">
              <a:extLst>
                <a:ext uri="{FF2B5EF4-FFF2-40B4-BE49-F238E27FC236}">
                  <a16:creationId xmlns:a16="http://schemas.microsoft.com/office/drawing/2014/main" id="{75D3484F-81E8-40A8-BC2C-3426775E5D9A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47;p14">
              <a:extLst>
                <a:ext uri="{FF2B5EF4-FFF2-40B4-BE49-F238E27FC236}">
                  <a16:creationId xmlns:a16="http://schemas.microsoft.com/office/drawing/2014/main" id="{A3E81AD6-A584-4BEA-963C-01B7F03F5786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48;p14">
              <a:extLst>
                <a:ext uri="{FF2B5EF4-FFF2-40B4-BE49-F238E27FC236}">
                  <a16:creationId xmlns:a16="http://schemas.microsoft.com/office/drawing/2014/main" id="{9FE9AF7E-8DCD-46DD-9A97-C030C6F4F73E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49;p14">
              <a:extLst>
                <a:ext uri="{FF2B5EF4-FFF2-40B4-BE49-F238E27FC236}">
                  <a16:creationId xmlns:a16="http://schemas.microsoft.com/office/drawing/2014/main" id="{3693EFFB-D364-4D8C-B93C-E13F7C9151ED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50;p14">
              <a:extLst>
                <a:ext uri="{FF2B5EF4-FFF2-40B4-BE49-F238E27FC236}">
                  <a16:creationId xmlns:a16="http://schemas.microsoft.com/office/drawing/2014/main" id="{1214773D-78F7-4D99-BD3A-633F7E8E58CB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51;p14">
              <a:extLst>
                <a:ext uri="{FF2B5EF4-FFF2-40B4-BE49-F238E27FC236}">
                  <a16:creationId xmlns:a16="http://schemas.microsoft.com/office/drawing/2014/main" id="{713B1413-38C0-44D3-9C1F-80A759651AD5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52;p14">
              <a:extLst>
                <a:ext uri="{FF2B5EF4-FFF2-40B4-BE49-F238E27FC236}">
                  <a16:creationId xmlns:a16="http://schemas.microsoft.com/office/drawing/2014/main" id="{D44B1224-DB8D-42AD-9745-FF6D4C43A882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53;p14">
              <a:extLst>
                <a:ext uri="{FF2B5EF4-FFF2-40B4-BE49-F238E27FC236}">
                  <a16:creationId xmlns:a16="http://schemas.microsoft.com/office/drawing/2014/main" id="{58778ED9-EA99-4C50-8A80-7A2FEB7114D8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54;p14">
              <a:extLst>
                <a:ext uri="{FF2B5EF4-FFF2-40B4-BE49-F238E27FC236}">
                  <a16:creationId xmlns:a16="http://schemas.microsoft.com/office/drawing/2014/main" id="{59D9686E-44B3-4F93-B397-D9B6BF3675E0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55;p14">
              <a:extLst>
                <a:ext uri="{FF2B5EF4-FFF2-40B4-BE49-F238E27FC236}">
                  <a16:creationId xmlns:a16="http://schemas.microsoft.com/office/drawing/2014/main" id="{1EC514B3-9D10-4CCF-B517-7CE459FA4420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56;p14">
              <a:extLst>
                <a:ext uri="{FF2B5EF4-FFF2-40B4-BE49-F238E27FC236}">
                  <a16:creationId xmlns:a16="http://schemas.microsoft.com/office/drawing/2014/main" id="{0F173F76-966C-46F2-8288-DA4335189624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57;p14">
              <a:extLst>
                <a:ext uri="{FF2B5EF4-FFF2-40B4-BE49-F238E27FC236}">
                  <a16:creationId xmlns:a16="http://schemas.microsoft.com/office/drawing/2014/main" id="{5B6B85FC-2D4F-4496-99C5-7F82032607CD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8;p14">
              <a:extLst>
                <a:ext uri="{FF2B5EF4-FFF2-40B4-BE49-F238E27FC236}">
                  <a16:creationId xmlns:a16="http://schemas.microsoft.com/office/drawing/2014/main" id="{FF44FB01-A6A8-45ED-ABE2-871037CC97D9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59;p14">
              <a:extLst>
                <a:ext uri="{FF2B5EF4-FFF2-40B4-BE49-F238E27FC236}">
                  <a16:creationId xmlns:a16="http://schemas.microsoft.com/office/drawing/2014/main" id="{8CEE1FCE-01EB-4552-9CEF-C05411A0814E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60;p14">
              <a:extLst>
                <a:ext uri="{FF2B5EF4-FFF2-40B4-BE49-F238E27FC236}">
                  <a16:creationId xmlns:a16="http://schemas.microsoft.com/office/drawing/2014/main" id="{A1A709A5-8566-4D49-96C8-4B58F6E66E2E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61;p14">
              <a:extLst>
                <a:ext uri="{FF2B5EF4-FFF2-40B4-BE49-F238E27FC236}">
                  <a16:creationId xmlns:a16="http://schemas.microsoft.com/office/drawing/2014/main" id="{CE116366-A1BC-49B2-8010-4329D9FB8CD6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62;p14">
              <a:extLst>
                <a:ext uri="{FF2B5EF4-FFF2-40B4-BE49-F238E27FC236}">
                  <a16:creationId xmlns:a16="http://schemas.microsoft.com/office/drawing/2014/main" id="{FCF77AF2-4CCD-4F37-A1B5-C060A861C186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63;p14">
              <a:extLst>
                <a:ext uri="{FF2B5EF4-FFF2-40B4-BE49-F238E27FC236}">
                  <a16:creationId xmlns:a16="http://schemas.microsoft.com/office/drawing/2014/main" id="{5909ED25-EAA9-4402-A72F-0222712FF300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64;p14">
              <a:extLst>
                <a:ext uri="{FF2B5EF4-FFF2-40B4-BE49-F238E27FC236}">
                  <a16:creationId xmlns:a16="http://schemas.microsoft.com/office/drawing/2014/main" id="{9442A0F5-8DDC-4614-9432-36F5C9883E88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65;p14">
              <a:extLst>
                <a:ext uri="{FF2B5EF4-FFF2-40B4-BE49-F238E27FC236}">
                  <a16:creationId xmlns:a16="http://schemas.microsoft.com/office/drawing/2014/main" id="{ED6446BC-B336-460D-985E-C7C678EFF768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66;p14">
              <a:extLst>
                <a:ext uri="{FF2B5EF4-FFF2-40B4-BE49-F238E27FC236}">
                  <a16:creationId xmlns:a16="http://schemas.microsoft.com/office/drawing/2014/main" id="{8D392F74-C80C-469A-A15A-E8A9ABF8FB29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67;p14">
              <a:extLst>
                <a:ext uri="{FF2B5EF4-FFF2-40B4-BE49-F238E27FC236}">
                  <a16:creationId xmlns:a16="http://schemas.microsoft.com/office/drawing/2014/main" id="{170B80F0-308C-4B78-8BCE-95CF5A9FA9FA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68;p14">
              <a:extLst>
                <a:ext uri="{FF2B5EF4-FFF2-40B4-BE49-F238E27FC236}">
                  <a16:creationId xmlns:a16="http://schemas.microsoft.com/office/drawing/2014/main" id="{419E41F2-0639-4B91-9E2E-95941015073F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9;p14">
              <a:extLst>
                <a:ext uri="{FF2B5EF4-FFF2-40B4-BE49-F238E27FC236}">
                  <a16:creationId xmlns:a16="http://schemas.microsoft.com/office/drawing/2014/main" id="{EFBCB014-D353-4A12-8AE1-66EE2F59032C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70;p14">
              <a:extLst>
                <a:ext uri="{FF2B5EF4-FFF2-40B4-BE49-F238E27FC236}">
                  <a16:creationId xmlns:a16="http://schemas.microsoft.com/office/drawing/2014/main" id="{C56E4114-40A7-460B-8DC2-8DAB8834BC3B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471;p14">
              <a:extLst>
                <a:ext uri="{FF2B5EF4-FFF2-40B4-BE49-F238E27FC236}">
                  <a16:creationId xmlns:a16="http://schemas.microsoft.com/office/drawing/2014/main" id="{55AD4EAB-3C29-49CD-89C9-07824810C51F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9" name="Google Shape;472;p14">
                <a:extLst>
                  <a:ext uri="{FF2B5EF4-FFF2-40B4-BE49-F238E27FC236}">
                    <a16:creationId xmlns:a16="http://schemas.microsoft.com/office/drawing/2014/main" id="{61B90801-F750-4413-9256-63D8692AA4A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73;p14">
                <a:extLst>
                  <a:ext uri="{FF2B5EF4-FFF2-40B4-BE49-F238E27FC236}">
                    <a16:creationId xmlns:a16="http://schemas.microsoft.com/office/drawing/2014/main" id="{AC124B29-56F9-446F-A683-BACEA1957203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74;p14">
                <a:extLst>
                  <a:ext uri="{FF2B5EF4-FFF2-40B4-BE49-F238E27FC236}">
                    <a16:creationId xmlns:a16="http://schemas.microsoft.com/office/drawing/2014/main" id="{FA6FF1F7-55DF-40CB-9BCA-AF3854B0C1CE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75;p14">
                <a:extLst>
                  <a:ext uri="{FF2B5EF4-FFF2-40B4-BE49-F238E27FC236}">
                    <a16:creationId xmlns:a16="http://schemas.microsoft.com/office/drawing/2014/main" id="{1893C408-334A-410E-AFF9-C0D68C00F965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76;p14">
                <a:extLst>
                  <a:ext uri="{FF2B5EF4-FFF2-40B4-BE49-F238E27FC236}">
                    <a16:creationId xmlns:a16="http://schemas.microsoft.com/office/drawing/2014/main" id="{AC9AC563-3D30-4236-A753-B3ED21E262A7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77;p14">
                <a:extLst>
                  <a:ext uri="{FF2B5EF4-FFF2-40B4-BE49-F238E27FC236}">
                    <a16:creationId xmlns:a16="http://schemas.microsoft.com/office/drawing/2014/main" id="{A9729B37-7804-4ECB-920A-C5EBB605D853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78;p14">
                <a:extLst>
                  <a:ext uri="{FF2B5EF4-FFF2-40B4-BE49-F238E27FC236}">
                    <a16:creationId xmlns:a16="http://schemas.microsoft.com/office/drawing/2014/main" id="{D7C052C6-AED5-423D-BB60-368D568638A3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79;p14">
                <a:extLst>
                  <a:ext uri="{FF2B5EF4-FFF2-40B4-BE49-F238E27FC236}">
                    <a16:creationId xmlns:a16="http://schemas.microsoft.com/office/drawing/2014/main" id="{99B46B0E-FDB6-4F0A-9AB7-21460CD9AF92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80;p14">
                <a:extLst>
                  <a:ext uri="{FF2B5EF4-FFF2-40B4-BE49-F238E27FC236}">
                    <a16:creationId xmlns:a16="http://schemas.microsoft.com/office/drawing/2014/main" id="{14327C2B-1675-44AC-952F-1ECE824B32EA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81;p14">
                <a:extLst>
                  <a:ext uri="{FF2B5EF4-FFF2-40B4-BE49-F238E27FC236}">
                    <a16:creationId xmlns:a16="http://schemas.microsoft.com/office/drawing/2014/main" id="{986447CA-5F3B-49F4-BCE1-3A95B76900C2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82;p14">
                <a:extLst>
                  <a:ext uri="{FF2B5EF4-FFF2-40B4-BE49-F238E27FC236}">
                    <a16:creationId xmlns:a16="http://schemas.microsoft.com/office/drawing/2014/main" id="{32EDBCCF-5303-4AED-85B4-166F513B0F49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83;p14">
                <a:extLst>
                  <a:ext uri="{FF2B5EF4-FFF2-40B4-BE49-F238E27FC236}">
                    <a16:creationId xmlns:a16="http://schemas.microsoft.com/office/drawing/2014/main" id="{FE480E0A-9009-4E5E-A9CE-8AA1C16CD0D0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84;p14">
                <a:extLst>
                  <a:ext uri="{FF2B5EF4-FFF2-40B4-BE49-F238E27FC236}">
                    <a16:creationId xmlns:a16="http://schemas.microsoft.com/office/drawing/2014/main" id="{38A8D0EA-90D9-4711-A0E4-4BE9FEA13DAE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377;p14">
            <a:extLst>
              <a:ext uri="{FF2B5EF4-FFF2-40B4-BE49-F238E27FC236}">
                <a16:creationId xmlns:a16="http://schemas.microsoft.com/office/drawing/2014/main" id="{70A8E14A-1FEC-4472-8405-CC9BD490DCA2}"/>
              </a:ext>
            </a:extLst>
          </p:cNvPr>
          <p:cNvSpPr txBox="1">
            <a:spLocks/>
          </p:cNvSpPr>
          <p:nvPr/>
        </p:nvSpPr>
        <p:spPr>
          <a:xfrm>
            <a:off x="429635" y="197257"/>
            <a:ext cx="5247332" cy="951292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Escopo do projeto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8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>
            <a:spLocks noGrp="1"/>
          </p:cNvSpPr>
          <p:nvPr>
            <p:ph type="title"/>
          </p:nvPr>
        </p:nvSpPr>
        <p:spPr>
          <a:xfrm>
            <a:off x="457200" y="6909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15"/>
          <p:cNvSpPr txBox="1">
            <a:spLocks noGrp="1"/>
          </p:cNvSpPr>
          <p:nvPr>
            <p:ph type="body" idx="1"/>
          </p:nvPr>
        </p:nvSpPr>
        <p:spPr>
          <a:xfrm>
            <a:off x="457200" y="1232250"/>
            <a:ext cx="56409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Durante o ano do Câmpus, acontecem diversos eventos promovidos pelos cursos de graduação, pós graduação, eventos de extensão, eventos de direção.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Atualmente, existe um local centralizado, porém o acesso é somente via web.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aplicativo para gerenciar e visualizar eventos seria de grande auxílio para a comunidade acadêmica ser informada de tudo que acontece no Câmpus.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Exemplos: Semana Acadêmica, SEI SICITE, Dia de Campo, Jogos intercursos,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Google Shape;491;p15"/>
          <p:cNvSpPr txBox="1">
            <a:spLocks noGrp="1"/>
          </p:cNvSpPr>
          <p:nvPr>
            <p:ph type="sldNum" idx="12"/>
          </p:nvPr>
        </p:nvSpPr>
        <p:spPr>
          <a:xfrm>
            <a:off x="3465025" y="4986867"/>
            <a:ext cx="5568908" cy="1566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https://lh3.googleusercontent.com/proxy/8E2NFSMKNN8-pXknaXaT5qCATEj_IdylfayXE1aYCkNkiMP1RsNV8FekggMrDRzaIGauPjP5erLTyCqQfLlzqCOSckf0-f_B14qTS1IauvwEhAsNmEp7vTkGuMFM19xcZn0</a:t>
            </a:r>
            <a:endParaRPr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Prepare-se para Bragantec - Etapa 4">
            <a:extLst>
              <a:ext uri="{FF2B5EF4-FFF2-40B4-BE49-F238E27FC236}">
                <a16:creationId xmlns:a16="http://schemas.microsoft.com/office/drawing/2014/main" id="{A9EE830A-3167-4398-9B77-1C739B5F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60" y="1664400"/>
            <a:ext cx="2246850" cy="224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6"/>
          <p:cNvSpPr txBox="1">
            <a:spLocks noGrp="1"/>
          </p:cNvSpPr>
          <p:nvPr>
            <p:ph type="title"/>
          </p:nvPr>
        </p:nvSpPr>
        <p:spPr>
          <a:xfrm>
            <a:off x="457200" y="783781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1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Aplicativo para gerenciamento de eventos do Câmpus Dois Vizinhos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31" name="Google Shape;631;p16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632" name="Google Shape;632;p16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5" name="Google Shape;675;p16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76" name="Google Shape;676;p16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4" name="Google Shape;684;p16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6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36" name="Google Shape;736;p16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16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6"/>
          <p:cNvSpPr txBox="1">
            <a:spLocks noGrp="1"/>
          </p:cNvSpPr>
          <p:nvPr>
            <p:ph type="title"/>
          </p:nvPr>
        </p:nvSpPr>
        <p:spPr>
          <a:xfrm>
            <a:off x="313721" y="61387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Plano Geral do Projeto</a:t>
            </a:r>
            <a:endParaRPr dirty="0"/>
          </a:p>
        </p:txBody>
      </p:sp>
      <p:sp>
        <p:nvSpPr>
          <p:cNvPr id="628" name="Google Shape;628;p16"/>
          <p:cNvSpPr txBox="1">
            <a:spLocks noGrp="1"/>
          </p:cNvSpPr>
          <p:nvPr>
            <p:ph type="body" idx="1"/>
          </p:nvPr>
        </p:nvSpPr>
        <p:spPr>
          <a:xfrm>
            <a:off x="313721" y="1309277"/>
            <a:ext cx="56409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o ano do Câmpus, acontecem diversos eventos promovidos pelos cursos de graduação, pós graduação, eventos de extensão, eventos de direção.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Atualmente, existe um local centralizado, porém o acesso é somente via web.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aplicativo para gerenciar e visualizar eventos seria de grande auxílio para a comunidade acadêmica ser informada de tudo que acontece no Câmpus.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Exemplos: Semana Acadêmica, SEI SICITE, Dia de Campo, Jogos intercursos, etc.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31" name="Google Shape;631;p16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632" name="Google Shape;632;p16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5" name="Google Shape;675;p16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76" name="Google Shape;676;p16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4" name="Google Shape;684;p16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6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36" name="Google Shape;736;p16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16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86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 atual</a:t>
            </a:r>
            <a:endParaRPr dirty="0"/>
          </a:p>
        </p:txBody>
      </p:sp>
      <p:sp>
        <p:nvSpPr>
          <p:cNvPr id="1012" name="Google Shape;1012;p21"/>
          <p:cNvSpPr txBox="1">
            <a:spLocks noGrp="1"/>
          </p:cNvSpPr>
          <p:nvPr>
            <p:ph type="body" idx="1"/>
          </p:nvPr>
        </p:nvSpPr>
        <p:spPr>
          <a:xfrm>
            <a:off x="454475" y="1309277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Telas de interação, Iniciar, login, Eventos.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/>
              <a:t>Definido Temas, entre claro e escuro.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/>
              <a:t>Menu principal onde estarão os eventos.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/>
              <a:t>Banco de Dados (falta o marcos me dizer mais ou menos como)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1015" name="Google Shape;101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16" name="Google Shape;1016;p21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1017" name="Google Shape;1017;p21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0" name="Google Shape;1060;p21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061" name="Google Shape;1061;p21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1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9" name="Google Shape;1069;p21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" name="Google Shape;1120;p21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121" name="Google Shape;1121;p21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1" name="Google Shape;1141;p21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passos</a:t>
            </a:r>
            <a:endParaRPr dirty="0"/>
          </a:p>
        </p:txBody>
      </p:sp>
      <p:sp>
        <p:nvSpPr>
          <p:cNvPr id="1152" name="Google Shape;1152;p22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30834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Próximas Atualizações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Cadastro de E-mail.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1154" name="Google Shape;1154;p22"/>
          <p:cNvSpPr txBox="1">
            <a:spLocks noGrp="1"/>
          </p:cNvSpPr>
          <p:nvPr>
            <p:ph type="body" idx="2"/>
          </p:nvPr>
        </p:nvSpPr>
        <p:spPr>
          <a:xfrm>
            <a:off x="367662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Testes e validação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De acordo com as funcionalidades forem surgindo, haverá a necessidade de testar e validar com cliente/ Usuário.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" name="Google Shape;115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56" name="Google Shape;1156;p22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1157" name="Google Shape;1157;p22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0" name="Google Shape;1200;p22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201" name="Google Shape;1201;p22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9" name="Google Shape;1209;p22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0" name="Google Shape;1260;p22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261" name="Google Shape;1261;p22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1" name="Google Shape;1281;p22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3"/>
          <p:cNvSpPr txBox="1">
            <a:spLocks noGrp="1"/>
          </p:cNvSpPr>
          <p:nvPr>
            <p:ph type="ctrTitle"/>
          </p:nvPr>
        </p:nvSpPr>
        <p:spPr>
          <a:xfrm>
            <a:off x="1232800" y="17371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Perguntas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316</TotalTime>
  <Words>293</Words>
  <Application>Microsoft Office PowerPoint</Application>
  <PresentationFormat>Apresentação na tela (16:9)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Calibri</vt:lpstr>
      <vt:lpstr>Wingdings 2</vt:lpstr>
      <vt:lpstr>Wingdings</vt:lpstr>
      <vt:lpstr>Exibir</vt:lpstr>
      <vt:lpstr>UTFPR News</vt:lpstr>
      <vt:lpstr>Integrantes  </vt:lpstr>
      <vt:lpstr>Apresentação do PowerPoint</vt:lpstr>
      <vt:lpstr>Justificativa </vt:lpstr>
      <vt:lpstr>Proposta </vt:lpstr>
      <vt:lpstr>Plano Geral do Projeto</vt:lpstr>
      <vt:lpstr>Status atual</vt:lpstr>
      <vt:lpstr>Próximos passos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Utfpr News</dc:title>
  <dc:creator>Jose</dc:creator>
  <cp:lastModifiedBy>Demio Cavalcante</cp:lastModifiedBy>
  <cp:revision>20</cp:revision>
  <dcterms:modified xsi:type="dcterms:W3CDTF">2021-04-08T22:09:39Z</dcterms:modified>
</cp:coreProperties>
</file>