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8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1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69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0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475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03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9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9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9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08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1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4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9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60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22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7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053531-70B1-4647-8F4A-351E6C80146A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9E6F3C-5C90-4723-AE50-58228D9C8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88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CATALOG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0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CUSTOMERS SEGMENTS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4211" y="4114800"/>
            <a:ext cx="10507529" cy="187960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potenciais clientes e público alvo são pequenas e grandes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empresas.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todo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empreendedor que trabalhe no ramo de vendas com produtos 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diversificados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específicos.</a:t>
            </a:r>
          </a:p>
        </p:txBody>
      </p:sp>
    </p:spTree>
    <p:extLst>
      <p:ext uri="{BB962C8B-B14F-4D97-AF65-F5344CB8AC3E}">
        <p14:creationId xmlns:p14="http://schemas.microsoft.com/office/powerpoint/2010/main" val="64630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 PARTNERS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684213" y="2807595"/>
            <a:ext cx="8730243" cy="3606085"/>
          </a:xfrm>
        </p:spPr>
        <p:txBody>
          <a:bodyPr>
            <a:no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principais parceiros são: O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IFRN, que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 uma infraestrutura de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como: Computadores, local de trabalho, energia, água, entre outros, os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desempenham o papel de orientador, indicando qual a melhor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trabalho, quais as melhores ferramentas a serem utilizadas, controlam o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Também temos como parceiros os nossos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usuários. Será 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deles que faremos as propagandas para as empresas ou possíveis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compradores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direitos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sistema. </a:t>
            </a:r>
          </a:p>
        </p:txBody>
      </p:sp>
    </p:spTree>
    <p:extLst>
      <p:ext uri="{BB962C8B-B14F-4D97-AF65-F5344CB8AC3E}">
        <p14:creationId xmlns:p14="http://schemas.microsoft.com/office/powerpoint/2010/main" val="235674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 ACTIVITIES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Temos como nossa principal atividade o desenvolvimento de um software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qualidade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que atenda a todas as necessidades enfrentadas por nossos usuários,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possua uma interface interativa e de rápido aprendizado, e que tenha um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relevante de aceitação do público, disponibilizando uma plataforma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versátil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catálogos dos mais variados produtos, e fazendo com que os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possam organizar suas listas de compras.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025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 RESOURCES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4212" y="2781837"/>
            <a:ext cx="9077974" cy="3212563"/>
          </a:xfrm>
        </p:spPr>
        <p:txBody>
          <a:bodyPr>
            <a:no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fonte de receita e recursos serão obtidas através do cadastramento de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determinadas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que desejem nossos serviços e que gostariam que seus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fossem catalogados, obtendo assim uma maior aproximação com o seu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Essas empresas ao fazerem uso de nossos serviços obterão visibilidade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aplicação, além de preços de seus produtos atualizados e serviço de </a:t>
            </a:r>
          </a:p>
          <a:p>
            <a:pPr algn="just"/>
            <a:r>
              <a:rPr lang="pt-B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geolocalização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8696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COST STRUCTURE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Obteremos despesas e gastos na implantação da tecnologia em ambientes de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hospedagem de servidor e sua manutenção no ar, implantação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mobile na </a:t>
            </a:r>
            <a:r>
              <a:rPr lang="pt-BR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PlayStore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na divulgação comercial do software.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obteremos custos na contratação de estagiários para o ambiente de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6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132009"/>
            <a:ext cx="10058400" cy="2743200"/>
          </a:xfrm>
        </p:spPr>
        <p:txBody>
          <a:bodyPr/>
          <a:lstStyle/>
          <a:p>
            <a:r>
              <a:rPr lang="pt-BR" dirty="0" smtClean="0"/>
              <a:t>VALUE </a:t>
            </a:r>
            <a:r>
              <a:rPr lang="pt-BR" dirty="0"/>
              <a:t>PROPOSITION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4213" y="2073499"/>
            <a:ext cx="9876465" cy="4461814"/>
          </a:xfrm>
        </p:spPr>
        <p:txBody>
          <a:bodyPr>
            <a:no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proposta de valor é oferecer um software que disponibilize uma área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catálogos de produtos, que tanto satisfaz as empresas como os usuários que terão 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acesso a itens e preços. Inovamos no fato de trabalharmos com todos os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produtos. O nosso software satisfaz tanto as empresas que terão a vista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 e preços, tendo uma maior aproximação com seus clientes, como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usuários, que obterão um software para cadastrar e organizar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listas de compras, além de obterem disponibilidade dos produtos a serem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comprados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estabelecimentos, qual o local mais perto e mais barato para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realizarem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 compras, também obterão o valor de determinados itens e o total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lista de compras em determinados estabelecimentos.</a:t>
            </a:r>
          </a:p>
        </p:txBody>
      </p:sp>
    </p:spTree>
    <p:extLst>
      <p:ext uri="{BB962C8B-B14F-4D97-AF65-F5344CB8AC3E}">
        <p14:creationId xmlns:p14="http://schemas.microsoft.com/office/powerpoint/2010/main" val="5435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REVENUE STREAMS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fluxos de receitas serão obtidos através de negociações com nossos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possíveis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clientes. Cobraremos uma taxa de utilização, será realizada uma venda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acesso ao serviço. O estabelecimento que pagar uma quantia mais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considerável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 o nome de sua empresa em primeiro lugar na lista de </a:t>
            </a:r>
          </a:p>
          <a:p>
            <a:pPr algn="just"/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estabelecimentos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maior destaque no sistema.</a:t>
            </a:r>
          </a:p>
        </p:txBody>
      </p:sp>
    </p:spTree>
    <p:extLst>
      <p:ext uri="{BB962C8B-B14F-4D97-AF65-F5344CB8AC3E}">
        <p14:creationId xmlns:p14="http://schemas.microsoft.com/office/powerpoint/2010/main" val="274150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CUSTOMER RELATIONSHIPS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Nossas relações com os estabelecimentos têm como principal função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impulsionamento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suas vendas.</a:t>
            </a:r>
          </a:p>
        </p:txBody>
      </p:sp>
    </p:spTree>
    <p:extLst>
      <p:ext uri="{BB962C8B-B14F-4D97-AF65-F5344CB8AC3E}">
        <p14:creationId xmlns:p14="http://schemas.microsoft.com/office/powerpoint/2010/main" val="375706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CHANNELS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4213" y="2962141"/>
            <a:ext cx="9927979" cy="3418626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software terá em sua primeira versão o cadastramento de estabelecimentos 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realizados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pelos usuários, após isso, ao atingir uma quantia satisfatória de 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utilizadores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faremos a venda de um local na aplicação diretamente na empresa, 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demostrando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quantidade de usuários que já fazem uso da aplicação e quais 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benefícios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possível empresa iria obter ao pagar para se cadastrar no sistema. </a:t>
            </a:r>
          </a:p>
          <a:p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iria dá maior visibilidade as empresas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cadastradas.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7429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594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Fatia</vt:lpstr>
      <vt:lpstr>CATALOG</vt:lpstr>
      <vt:lpstr>KEY PARTNERS</vt:lpstr>
      <vt:lpstr>KEY ACTIVITIES</vt:lpstr>
      <vt:lpstr>KEY RESOURCES</vt:lpstr>
      <vt:lpstr>COST STRUCTURE</vt:lpstr>
      <vt:lpstr>VALUE PROPOSITION</vt:lpstr>
      <vt:lpstr>REVENUE STREAMS</vt:lpstr>
      <vt:lpstr>CUSTOMER RELATIONSHIPS</vt:lpstr>
      <vt:lpstr>CHANNELS</vt:lpstr>
      <vt:lpstr>CUSTOMERS SEGMENTS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</dc:title>
  <dc:creator>jonnatha bruno</dc:creator>
  <cp:lastModifiedBy>jonnatha bruno</cp:lastModifiedBy>
  <cp:revision>3</cp:revision>
  <dcterms:created xsi:type="dcterms:W3CDTF">2015-08-24T14:25:10Z</dcterms:created>
  <dcterms:modified xsi:type="dcterms:W3CDTF">2015-08-24T14:47:18Z</dcterms:modified>
</cp:coreProperties>
</file>