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4"/>
  </p:sldMasterIdLst>
  <p:sldIdLst>
    <p:sldId id="256" r:id="rId5"/>
    <p:sldId id="276" r:id="rId6"/>
    <p:sldId id="298" r:id="rId7"/>
    <p:sldId id="282" r:id="rId8"/>
    <p:sldId id="284" r:id="rId9"/>
    <p:sldId id="297" r:id="rId10"/>
    <p:sldId id="270" r:id="rId11"/>
    <p:sldId id="271" r:id="rId12"/>
    <p:sldId id="288" r:id="rId13"/>
    <p:sldId id="293" r:id="rId14"/>
    <p:sldId id="278" r:id="rId15"/>
    <p:sldId id="294" r:id="rId16"/>
    <p:sldId id="295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aniballaetfreitas@gmail.com" initials="c" lastIdx="1" clrIdx="0">
    <p:extLst>
      <p:ext uri="{19B8F6BF-5375-455C-9EA6-DF929625EA0E}">
        <p15:presenceInfo xmlns:p15="http://schemas.microsoft.com/office/powerpoint/2012/main" userId="16035e3e1cc92d92" providerId="Windows Live"/>
      </p:ext>
    </p:extLst>
  </p:cmAuthor>
  <p:cmAuthor id="2" name="henriquefreitashotmart2@gmail.com" initials="h" lastIdx="2" clrIdx="1">
    <p:extLst>
      <p:ext uri="{19B8F6BF-5375-455C-9EA6-DF929625EA0E}">
        <p15:presenceInfo xmlns:p15="http://schemas.microsoft.com/office/powerpoint/2012/main" userId="1c26799cbeb6f1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EF"/>
    <a:srgbClr val="B5C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CF866-ACA6-4405-95F7-DFA9337ADB80}" v="1" dt="2023-03-28T18:55:57.960"/>
    <p1510:client id="{20E8D47C-63B4-40B1-9FBF-61F173BDBE99}" v="7" dt="2023-03-29T21:55:09.676"/>
    <p1510:client id="{39BCC33F-4D80-4B54-A08D-69024D3EF9B3}" v="19" dt="2023-03-27T23:23:05.581"/>
    <p1510:client id="{42B2E8AF-9385-4746-A11B-DEAED0C79D94}" v="141" dt="2023-03-31T17:17:24.903"/>
    <p1510:client id="{6FDB8A65-0E1C-452C-A3E7-E1216FE1E58F}" v="2" dt="2023-03-30T12:04:29.246"/>
    <p1510:client id="{73F22B28-3D02-4A7C-A270-CF07C7657B01}" v="16" dt="2023-03-27T20:12:07.259"/>
    <p1510:client id="{745E6E46-A636-4A4B-981F-35F705F755EB}" v="300" dt="2023-03-27T20:08:25.458"/>
    <p1510:client id="{7C2076AD-7512-40D2-A8A8-F74E7FD3FF32}" v="14" dt="2023-03-31T17:28:04.587"/>
    <p1510:client id="{7F6893D3-9BC0-4206-B9DC-D1E76B2FC88A}" v="89" dt="2023-03-27T23:28:36.482"/>
    <p1510:client id="{A55FFDE0-15CF-472C-93D2-7FA380EF5CB2}" v="330" dt="2023-04-01T00:41:53.291"/>
    <p1510:client id="{E34E787E-1A4A-4213-AFE5-0B42D62575F1}" v="1" dt="2023-03-31T10:56:41.489"/>
    <p1510:client id="{EE3433DF-F744-454D-B5E4-8D7499D484A8}" v="2" dt="2023-03-28T22:01:52.474"/>
    <p1510:client id="{F7CD1280-E099-45DA-8FB9-A482F5C1DF39}" v="744" dt="2023-03-28T18:42:58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9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Teixeira Dias" userId="S::1457746@sga.pucminas.br::858e9dd5-33ac-431a-bd4a-26ea7856a226" providerId="AD" clId="Web-{E34E787E-1A4A-4213-AFE5-0B42D62575F1}"/>
    <pc:docChg chg="delSld">
      <pc:chgData name="Marcos Teixeira Dias" userId="S::1457746@sga.pucminas.br::858e9dd5-33ac-431a-bd4a-26ea7856a226" providerId="AD" clId="Web-{E34E787E-1A4A-4213-AFE5-0B42D62575F1}" dt="2023-03-31T10:56:41.489" v="0"/>
      <pc:docMkLst>
        <pc:docMk/>
      </pc:docMkLst>
      <pc:sldChg chg="del">
        <pc:chgData name="Marcos Teixeira Dias" userId="S::1457746@sga.pucminas.br::858e9dd5-33ac-431a-bd4a-26ea7856a226" providerId="AD" clId="Web-{E34E787E-1A4A-4213-AFE5-0B42D62575F1}" dt="2023-03-31T10:56:41.489" v="0"/>
        <pc:sldMkLst>
          <pc:docMk/>
          <pc:sldMk cId="2691283418" sldId="258"/>
        </pc:sldMkLst>
      </pc:sldChg>
    </pc:docChg>
  </pc:docChgLst>
  <pc:docChgLst>
    <pc:chgData name="Henrique Cesar De Freitas Pinto Anibal" userId="S::1457152@sga.pucminas.br::5818b2e0-6fd2-4f74-9ca3-ffc15f9da8f5" providerId="AD" clId="Web-{42B2E8AF-9385-4746-A11B-DEAED0C79D94}"/>
    <pc:docChg chg="delSld modSld">
      <pc:chgData name="Henrique Cesar De Freitas Pinto Anibal" userId="S::1457152@sga.pucminas.br::5818b2e0-6fd2-4f74-9ca3-ffc15f9da8f5" providerId="AD" clId="Web-{42B2E8AF-9385-4746-A11B-DEAED0C79D94}" dt="2023-03-31T17:17:16.685" v="116"/>
      <pc:docMkLst>
        <pc:docMk/>
      </pc:docMkLst>
      <pc:sldChg chg="modSp">
        <pc:chgData name="Henrique Cesar De Freitas Pinto Anibal" userId="S::1457152@sga.pucminas.br::5818b2e0-6fd2-4f74-9ca3-ffc15f9da8f5" providerId="AD" clId="Web-{42B2E8AF-9385-4746-A11B-DEAED0C79D94}" dt="2023-03-31T17:17:16.685" v="116"/>
        <pc:sldMkLst>
          <pc:docMk/>
          <pc:sldMk cId="177847927" sldId="295"/>
        </pc:sldMkLst>
        <pc:spChg chg="mod">
          <ac:chgData name="Henrique Cesar De Freitas Pinto Anibal" userId="S::1457152@sga.pucminas.br::5818b2e0-6fd2-4f74-9ca3-ffc15f9da8f5" providerId="AD" clId="Web-{42B2E8AF-9385-4746-A11B-DEAED0C79D94}" dt="2023-03-31T17:14:31.134" v="17" actId="20577"/>
          <ac:spMkLst>
            <pc:docMk/>
            <pc:sldMk cId="177847927" sldId="295"/>
            <ac:spMk id="2" creationId="{F2EB7EDA-C0B6-4CD3-AB8F-53D1B9584284}"/>
          </ac:spMkLst>
        </pc:spChg>
        <pc:graphicFrameChg chg="mod modGraphic">
          <ac:chgData name="Henrique Cesar De Freitas Pinto Anibal" userId="S::1457152@sga.pucminas.br::5818b2e0-6fd2-4f74-9ca3-ffc15f9da8f5" providerId="AD" clId="Web-{42B2E8AF-9385-4746-A11B-DEAED0C79D94}" dt="2023-03-31T17:17:16.685" v="116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del">
        <pc:chgData name="Henrique Cesar De Freitas Pinto Anibal" userId="S::1457152@sga.pucminas.br::5818b2e0-6fd2-4f74-9ca3-ffc15f9da8f5" providerId="AD" clId="Web-{42B2E8AF-9385-4746-A11B-DEAED0C79D94}" dt="2023-03-31T17:13:46.758" v="0"/>
        <pc:sldMkLst>
          <pc:docMk/>
          <pc:sldMk cId="823966312" sldId="296"/>
        </pc:sldMkLst>
      </pc:sldChg>
    </pc:docChg>
  </pc:docChgLst>
  <pc:docChgLst>
    <pc:chgData name="Irene Aparecida Couto Ferraz" userId="S::1457610@sga.pucminas.br::78275a1d-2e9e-48ce-a199-786181557ee0" providerId="AD" clId="Web-{A55FFDE0-15CF-472C-93D2-7FA380EF5CB2}"/>
    <pc:docChg chg="addSld delSld modSld">
      <pc:chgData name="Irene Aparecida Couto Ferraz" userId="S::1457610@sga.pucminas.br::78275a1d-2e9e-48ce-a199-786181557ee0" providerId="AD" clId="Web-{A55FFDE0-15CF-472C-93D2-7FA380EF5CB2}" dt="2023-04-01T00:41:53.291" v="289"/>
      <pc:docMkLst>
        <pc:docMk/>
      </pc:docMkLst>
      <pc:sldChg chg="modSp">
        <pc:chgData name="Irene Aparecida Couto Ferraz" userId="S::1457610@sga.pucminas.br::78275a1d-2e9e-48ce-a199-786181557ee0" providerId="AD" clId="Web-{A55FFDE0-15CF-472C-93D2-7FA380EF5CB2}" dt="2023-04-01T00:37:04.475" v="250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A55FFDE0-15CF-472C-93D2-7FA380EF5CB2}" dt="2023-04-01T00:37:04.475" v="250" actId="20577"/>
          <ac:spMkLst>
            <pc:docMk/>
            <pc:sldMk cId="582072120" sldId="257"/>
            <ac:spMk id="9" creationId="{EAEE5D2B-05A7-9D2B-09BB-D7730A5A8984}"/>
          </ac:spMkLst>
        </pc:spChg>
      </pc:sldChg>
      <pc:sldChg chg="modSp">
        <pc:chgData name="Irene Aparecida Couto Ferraz" userId="S::1457610@sga.pucminas.br::78275a1d-2e9e-48ce-a199-786181557ee0" providerId="AD" clId="Web-{A55FFDE0-15CF-472C-93D2-7FA380EF5CB2}" dt="2023-04-01T00:22:39.493" v="9" actId="20577"/>
        <pc:sldMkLst>
          <pc:docMk/>
          <pc:sldMk cId="3790810873" sldId="276"/>
        </pc:sldMkLst>
        <pc:spChg chg="mod">
          <ac:chgData name="Irene Aparecida Couto Ferraz" userId="S::1457610@sga.pucminas.br::78275a1d-2e9e-48ce-a199-786181557ee0" providerId="AD" clId="Web-{A55FFDE0-15CF-472C-93D2-7FA380EF5CB2}" dt="2023-04-01T00:22:39.493" v="9" actId="20577"/>
          <ac:spMkLst>
            <pc:docMk/>
            <pc:sldMk cId="3790810873" sldId="276"/>
            <ac:spMk id="2" creationId="{CE3B4411-946A-43C9-B024-5CE904DE7546}"/>
          </ac:spMkLst>
        </pc:spChg>
      </pc:sldChg>
      <pc:sldChg chg="modSp">
        <pc:chgData name="Irene Aparecida Couto Ferraz" userId="S::1457610@sga.pucminas.br::78275a1d-2e9e-48ce-a199-786181557ee0" providerId="AD" clId="Web-{A55FFDE0-15CF-472C-93D2-7FA380EF5CB2}" dt="2023-04-01T00:41:53.291" v="289"/>
        <pc:sldMkLst>
          <pc:docMk/>
          <pc:sldMk cId="1072040565" sldId="278"/>
        </pc:sldMkLst>
        <pc:graphicFrameChg chg="mod modGraphic">
          <ac:chgData name="Irene Aparecida Couto Ferraz" userId="S::1457610@sga.pucminas.br::78275a1d-2e9e-48ce-a199-786181557ee0" providerId="AD" clId="Web-{A55FFDE0-15CF-472C-93D2-7FA380EF5CB2}" dt="2023-04-01T00:41:53.291" v="289"/>
          <ac:graphicFrameMkLst>
            <pc:docMk/>
            <pc:sldMk cId="1072040565" sldId="278"/>
            <ac:graphicFrameMk id="9" creationId="{931F5251-0B6B-4D32-AD0D-27CAED026F41}"/>
          </ac:graphicFrameMkLst>
        </pc:graphicFrameChg>
      </pc:sldChg>
      <pc:sldChg chg="modSp">
        <pc:chgData name="Irene Aparecida Couto Ferraz" userId="S::1457610@sga.pucminas.br::78275a1d-2e9e-48ce-a199-786181557ee0" providerId="AD" clId="Web-{A55FFDE0-15CF-472C-93D2-7FA380EF5CB2}" dt="2023-04-01T00:40:33.520" v="278"/>
        <pc:sldMkLst>
          <pc:docMk/>
          <pc:sldMk cId="177847927" sldId="295"/>
        </pc:sldMkLst>
        <pc:graphicFrameChg chg="mod modGraphic">
          <ac:chgData name="Irene Aparecida Couto Ferraz" userId="S::1457610@sga.pucminas.br::78275a1d-2e9e-48ce-a199-786181557ee0" providerId="AD" clId="Web-{A55FFDE0-15CF-472C-93D2-7FA380EF5CB2}" dt="2023-04-01T00:40:33.520" v="278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new del">
        <pc:chgData name="Irene Aparecida Couto Ferraz" userId="S::1457610@sga.pucminas.br::78275a1d-2e9e-48ce-a199-786181557ee0" providerId="AD" clId="Web-{A55FFDE0-15CF-472C-93D2-7FA380EF5CB2}" dt="2023-04-01T00:33:33.302" v="146"/>
        <pc:sldMkLst>
          <pc:docMk/>
          <pc:sldMk cId="1882342251" sldId="298"/>
        </pc:sldMkLst>
      </pc:sldChg>
    </pc:docChg>
  </pc:docChgLst>
  <pc:docChgLst>
    <pc:chgData name="Marcos Teixeira Dias" userId="S::1457746@sga.pucminas.br::858e9dd5-33ac-431a-bd4a-26ea7856a226" providerId="AD" clId="Web-{6FDB8A65-0E1C-452C-A3E7-E1216FE1E58F}"/>
    <pc:docChg chg="modSld">
      <pc:chgData name="Marcos Teixeira Dias" userId="S::1457746@sga.pucminas.br::858e9dd5-33ac-431a-bd4a-26ea7856a226" providerId="AD" clId="Web-{6FDB8A65-0E1C-452C-A3E7-E1216FE1E58F}" dt="2023-03-30T12:04:29.246" v="1" actId="20577"/>
      <pc:docMkLst>
        <pc:docMk/>
      </pc:docMkLst>
      <pc:sldChg chg="modSp">
        <pc:chgData name="Marcos Teixeira Dias" userId="S::1457746@sga.pucminas.br::858e9dd5-33ac-431a-bd4a-26ea7856a226" providerId="AD" clId="Web-{6FDB8A65-0E1C-452C-A3E7-E1216FE1E58F}" dt="2023-03-30T12:04:29.246" v="1" actId="20577"/>
        <pc:sldMkLst>
          <pc:docMk/>
          <pc:sldMk cId="3790810873" sldId="276"/>
        </pc:sldMkLst>
        <pc:spChg chg="mod">
          <ac:chgData name="Marcos Teixeira Dias" userId="S::1457746@sga.pucminas.br::858e9dd5-33ac-431a-bd4a-26ea7856a226" providerId="AD" clId="Web-{6FDB8A65-0E1C-452C-A3E7-E1216FE1E58F}" dt="2023-03-30T12:04:29.246" v="1" actId="20577"/>
          <ac:spMkLst>
            <pc:docMk/>
            <pc:sldMk cId="3790810873" sldId="276"/>
            <ac:spMk id="3" creationId="{79876C66-0372-4067-BE7A-84CB1411F7AF}"/>
          </ac:spMkLst>
        </pc:spChg>
      </pc:sldChg>
    </pc:docChg>
  </pc:docChgLst>
  <pc:docChgLst>
    <pc:chgData name="Marcos Teixeira Dias" userId="S::1457746@sga.pucminas.br::858e9dd5-33ac-431a-bd4a-26ea7856a226" providerId="AD" clId="Web-{73F22B28-3D02-4A7C-A270-CF07C7657B01}"/>
    <pc:docChg chg="modSld">
      <pc:chgData name="Marcos Teixeira Dias" userId="S::1457746@sga.pucminas.br::858e9dd5-33ac-431a-bd4a-26ea7856a226" providerId="AD" clId="Web-{73F22B28-3D02-4A7C-A270-CF07C7657B01}" dt="2023-03-27T20:12:07.259" v="15"/>
      <pc:docMkLst>
        <pc:docMk/>
      </pc:docMkLst>
      <pc:sldChg chg="modTransition">
        <pc:chgData name="Marcos Teixeira Dias" userId="S::1457746@sga.pucminas.br::858e9dd5-33ac-431a-bd4a-26ea7856a226" providerId="AD" clId="Web-{73F22B28-3D02-4A7C-A270-CF07C7657B01}" dt="2023-03-27T20:11:41.069" v="3"/>
        <pc:sldMkLst>
          <pc:docMk/>
          <pc:sldMk cId="1863482780" sldId="256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7.259" v="15"/>
        <pc:sldMkLst>
          <pc:docMk/>
          <pc:sldMk cId="582072120" sldId="257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11.114" v="2"/>
        <pc:sldMkLst>
          <pc:docMk/>
          <pc:sldMk cId="2691283418" sldId="25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9.836" v="7"/>
        <pc:sldMkLst>
          <pc:docMk/>
          <pc:sldMk cId="3297396239" sldId="270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2.055" v="8"/>
        <pc:sldMkLst>
          <pc:docMk/>
          <pc:sldMk cId="2992167190" sldId="271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5.273" v="4"/>
        <pc:sldMkLst>
          <pc:docMk/>
          <pc:sldMk cId="3790810873" sldId="276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8.071" v="11"/>
        <pc:sldMkLst>
          <pc:docMk/>
          <pc:sldMk cId="1072040565" sldId="27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6.132" v="5"/>
        <pc:sldMkLst>
          <pc:docMk/>
          <pc:sldMk cId="2503189209" sldId="282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47.961" v="6"/>
        <pc:sldMkLst>
          <pc:docMk/>
          <pc:sldMk cId="3492403011" sldId="284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4.602" v="9"/>
        <pc:sldMkLst>
          <pc:docMk/>
          <pc:sldMk cId="1003185858" sldId="288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1:56.461" v="10"/>
        <pc:sldMkLst>
          <pc:docMk/>
          <pc:sldMk cId="2803690037" sldId="293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0.258" v="12"/>
        <pc:sldMkLst>
          <pc:docMk/>
          <pc:sldMk cId="2457007612" sldId="294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2.930" v="13"/>
        <pc:sldMkLst>
          <pc:docMk/>
          <pc:sldMk cId="177847927" sldId="295"/>
        </pc:sldMkLst>
      </pc:sldChg>
      <pc:sldChg chg="modTransition">
        <pc:chgData name="Marcos Teixeira Dias" userId="S::1457746@sga.pucminas.br::858e9dd5-33ac-431a-bd4a-26ea7856a226" providerId="AD" clId="Web-{73F22B28-3D02-4A7C-A270-CF07C7657B01}" dt="2023-03-27T20:12:05.024" v="14"/>
        <pc:sldMkLst>
          <pc:docMk/>
          <pc:sldMk cId="823966312" sldId="296"/>
        </pc:sldMkLst>
      </pc:sldChg>
    </pc:docChg>
  </pc:docChgLst>
  <pc:docChgLst>
    <pc:chgData name="Irene Aparecida Couto Ferraz" userId="S::1457610@sga.pucminas.br::78275a1d-2e9e-48ce-a199-786181557ee0" providerId="AD" clId="Web-{39BCC33F-4D80-4B54-A08D-69024D3EF9B3}"/>
    <pc:docChg chg="modSld">
      <pc:chgData name="Irene Aparecida Couto Ferraz" userId="S::1457610@sga.pucminas.br::78275a1d-2e9e-48ce-a199-786181557ee0" providerId="AD" clId="Web-{39BCC33F-4D80-4B54-A08D-69024D3EF9B3}" dt="2023-03-27T23:22:34.252" v="12" actId="20577"/>
      <pc:docMkLst>
        <pc:docMk/>
      </pc:docMkLst>
      <pc:sldChg chg="modSp">
        <pc:chgData name="Irene Aparecida Couto Ferraz" userId="S::1457610@sga.pucminas.br::78275a1d-2e9e-48ce-a199-786181557ee0" providerId="AD" clId="Web-{39BCC33F-4D80-4B54-A08D-69024D3EF9B3}" dt="2023-03-27T23:22:34.252" v="12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39BCC33F-4D80-4B54-A08D-69024D3EF9B3}" dt="2023-03-27T23:22:34.252" v="12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  <pc:docChgLst>
    <pc:chgData name="Irene Aparecida Couto Ferraz" userId="S::1457610@sga.pucminas.br::78275a1d-2e9e-48ce-a199-786181557ee0" providerId="AD" clId="Web-{20E8D47C-63B4-40B1-9FBF-61F173BDBE99}"/>
    <pc:docChg chg="modSld">
      <pc:chgData name="Irene Aparecida Couto Ferraz" userId="S::1457610@sga.pucminas.br::78275a1d-2e9e-48ce-a199-786181557ee0" providerId="AD" clId="Web-{20E8D47C-63B4-40B1-9FBF-61F173BDBE99}" dt="2023-03-29T21:54:46.801" v="4" actId="20577"/>
      <pc:docMkLst>
        <pc:docMk/>
      </pc:docMkLst>
      <pc:sldChg chg="modSp">
        <pc:chgData name="Irene Aparecida Couto Ferraz" userId="S::1457610@sga.pucminas.br::78275a1d-2e9e-48ce-a199-786181557ee0" providerId="AD" clId="Web-{20E8D47C-63B4-40B1-9FBF-61F173BDBE99}" dt="2023-03-29T21:54:46.801" v="4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20E8D47C-63B4-40B1-9FBF-61F173BDBE99}" dt="2023-03-29T21:54:46.801" v="4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  <pc:docChgLst>
    <pc:chgData name="Marcos Teixeira Dias" userId="S::1457746@sga.pucminas.br::858e9dd5-33ac-431a-bd4a-26ea7856a226" providerId="AD" clId="Web-{F7CD1280-E099-45DA-8FB9-A482F5C1DF39}"/>
    <pc:docChg chg="addSld modSld addMainMaster delMainMaster">
      <pc:chgData name="Marcos Teixeira Dias" userId="S::1457746@sga.pucminas.br::858e9dd5-33ac-431a-bd4a-26ea7856a226" providerId="AD" clId="Web-{F7CD1280-E099-45DA-8FB9-A482F5C1DF39}" dt="2023-03-28T18:42:58.169" v="656" actId="14100"/>
      <pc:docMkLst>
        <pc:docMk/>
      </pc:docMkLst>
      <pc:sldChg chg="modSp mod modClrScheme modShow chgLayout">
        <pc:chgData name="Marcos Teixeira Dias" userId="S::1457746@sga.pucminas.br::858e9dd5-33ac-431a-bd4a-26ea7856a226" providerId="AD" clId="Web-{F7CD1280-E099-45DA-8FB9-A482F5C1DF39}" dt="2023-03-28T18:02:02.482" v="25" actId="1076"/>
        <pc:sldMkLst>
          <pc:docMk/>
          <pc:sldMk cId="1863482780" sldId="256"/>
        </pc:sldMkLst>
        <pc:spChg chg="mod ord">
          <ac:chgData name="Marcos Teixeira Dias" userId="S::1457746@sga.pucminas.br::858e9dd5-33ac-431a-bd4a-26ea7856a226" providerId="AD" clId="Web-{F7CD1280-E099-45DA-8FB9-A482F5C1DF39}" dt="2023-03-28T18:01:30.746" v="20" actId="1076"/>
          <ac:spMkLst>
            <pc:docMk/>
            <pc:sldMk cId="1863482780" sldId="256"/>
            <ac:spMk id="3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1:57.700" v="24" actId="1076"/>
          <ac:spMkLst>
            <pc:docMk/>
            <pc:sldMk cId="1863482780" sldId="256"/>
            <ac:spMk id="5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2:02.482" v="25" actId="1076"/>
          <ac:spMkLst>
            <pc:docMk/>
            <pc:sldMk cId="1863482780" sldId="256"/>
            <ac:spMk id="6" creationId="{00000000-0000-0000-0000-000000000000}"/>
          </ac:spMkLst>
        </pc:s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0:32.558" v="391" actId="1076"/>
        <pc:sldMkLst>
          <pc:docMk/>
          <pc:sldMk cId="582072120" sldId="257"/>
        </pc:sldMkLst>
        <pc:spChg chg="mod ord">
          <ac:chgData name="Marcos Teixeira Dias" userId="S::1457746@sga.pucminas.br::858e9dd5-33ac-431a-bd4a-26ea7856a226" providerId="AD" clId="Web-{F7CD1280-E099-45DA-8FB9-A482F5C1DF39}" dt="2023-03-28T18:15:58.878" v="113" actId="1076"/>
          <ac:spMkLst>
            <pc:docMk/>
            <pc:sldMk cId="582072120" sldId="257"/>
            <ac:spMk id="2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30:32.558" v="391" actId="1076"/>
          <ac:spMkLst>
            <pc:docMk/>
            <pc:sldMk cId="582072120" sldId="257"/>
            <ac:spMk id="9" creationId="{EAEE5D2B-05A7-9D2B-09BB-D7730A5A8984}"/>
          </ac:spMkLst>
        </pc:spChg>
      </pc:sldChg>
      <pc:sldChg chg="addSp delSp modSp mod setBg modClrScheme delDesignElem chgLayout">
        <pc:chgData name="Marcos Teixeira Dias" userId="S::1457746@sga.pucminas.br::858e9dd5-33ac-431a-bd4a-26ea7856a226" providerId="AD" clId="Web-{F7CD1280-E099-45DA-8FB9-A482F5C1DF39}" dt="2023-03-28T18:34:16.302" v="615" actId="14100"/>
        <pc:sldMkLst>
          <pc:docMk/>
          <pc:sldMk cId="2691283418" sldId="258"/>
        </pc:sldMkLst>
        <pc:spChg chg="mod ord">
          <ac:chgData name="Marcos Teixeira Dias" userId="S::1457746@sga.pucminas.br::858e9dd5-33ac-431a-bd4a-26ea7856a226" providerId="AD" clId="Web-{F7CD1280-E099-45DA-8FB9-A482F5C1DF39}" dt="2023-03-28T18:05:58.133" v="62"/>
          <ac:spMkLst>
            <pc:docMk/>
            <pc:sldMk cId="2691283418" sldId="258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F7CD1280-E099-45DA-8FB9-A482F5C1DF39}" dt="2023-03-28T18:34:16.302" v="615" actId="14100"/>
          <ac:spMkLst>
            <pc:docMk/>
            <pc:sldMk cId="2691283418" sldId="258"/>
            <ac:spMk id="7" creationId="{9785D37A-0CCF-4AE6-B378-268CA82C45C5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6:03.481" v="6"/>
          <ac:spMkLst>
            <pc:docMk/>
            <pc:sldMk cId="2691283418" sldId="258"/>
            <ac:spMk id="13" creationId="{8F4E830A-06F9-4EAA-9E65-110CF2421798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2691283418" sldId="258"/>
            <ac:spMk id="21" creationId="{B9403C7F-76AE-4587-92A2-D4E41EBE68BD}"/>
          </ac:spMkLst>
        </pc:spChg>
        <pc:grpChg chg="add del">
          <ac:chgData name="Marcos Teixeira Dias" userId="S::1457746@sga.pucminas.br::858e9dd5-33ac-431a-bd4a-26ea7856a226" providerId="AD" clId="Web-{F7CD1280-E099-45DA-8FB9-A482F5C1DF39}" dt="2023-03-28T17:57:10.124" v="9"/>
          <ac:grpSpMkLst>
            <pc:docMk/>
            <pc:sldMk cId="2691283418" sldId="258"/>
            <ac:grpSpMk id="15" creationId="{D6C71778-3DDA-4748-AEBB-2A4B75016325}"/>
          </ac:grpSpMkLst>
        </pc:grpChg>
        <pc:picChg chg="add del">
          <ac:chgData name="Marcos Teixeira Dias" userId="S::1457746@sga.pucminas.br::858e9dd5-33ac-431a-bd4a-26ea7856a226" providerId="AD" clId="Web-{F7CD1280-E099-45DA-8FB9-A482F5C1DF39}" dt="2023-03-28T17:56:03.481" v="6"/>
          <ac:picMkLst>
            <pc:docMk/>
            <pc:sldMk cId="2691283418" sldId="258"/>
            <ac:picMk id="9" creationId="{5A865678-25E2-AE0E-2D72-411E2F6CDE05}"/>
          </ac:picMkLst>
        </pc:picChg>
        <pc:picChg chg="add del">
          <ac:chgData name="Marcos Teixeira Dias" userId="S::1457746@sga.pucminas.br::858e9dd5-33ac-431a-bd4a-26ea7856a226" providerId="AD" clId="Web-{F7CD1280-E099-45DA-8FB9-A482F5C1DF39}" dt="2023-03-28T17:57:45.282" v="10"/>
          <ac:picMkLst>
            <pc:docMk/>
            <pc:sldMk cId="2691283418" sldId="258"/>
            <ac:picMk id="22" creationId="{B8F0723D-5FAB-FACD-0A8F-FDA2412DB6B7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20.542" v="636" actId="1076"/>
        <pc:sldMkLst>
          <pc:docMk/>
          <pc:sldMk cId="3297396239" sldId="270"/>
        </pc:sldMkLst>
        <pc:spChg chg="mod">
          <ac:chgData name="Marcos Teixeira Dias" userId="S::1457746@sga.pucminas.br::858e9dd5-33ac-431a-bd4a-26ea7856a226" providerId="AD" clId="Web-{F7CD1280-E099-45DA-8FB9-A482F5C1DF39}" dt="2023-03-28T18:36:20.542" v="636" actId="1076"/>
          <ac:spMkLst>
            <pc:docMk/>
            <pc:sldMk cId="3297396239" sldId="270"/>
            <ac:spMk id="2" creationId="{E8B0202E-CEDC-43BB-A8E7-AE73068DAC26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00.297" v="89" actId="1076"/>
          <ac:spMkLst>
            <pc:docMk/>
            <pc:sldMk cId="3297396239" sldId="270"/>
            <ac:spMk id="9" creationId="{7C3324C6-4247-425E-AE9E-2E15A4DE5C0B}"/>
          </ac:spMkLst>
        </pc:spChg>
      </pc:sldChg>
      <pc:sldChg chg="delSp modSp mod modClrScheme chgLayout">
        <pc:chgData name="Marcos Teixeira Dias" userId="S::1457746@sga.pucminas.br::858e9dd5-33ac-431a-bd4a-26ea7856a226" providerId="AD" clId="Web-{F7CD1280-E099-45DA-8FB9-A482F5C1DF39}" dt="2023-03-28T18:42:58.169" v="656" actId="14100"/>
        <pc:sldMkLst>
          <pc:docMk/>
          <pc:sldMk cId="2992167190" sldId="271"/>
        </pc:sldMkLst>
        <pc:spChg chg="mod">
          <ac:chgData name="Marcos Teixeira Dias" userId="S::1457746@sga.pucminas.br::858e9dd5-33ac-431a-bd4a-26ea7856a226" providerId="AD" clId="Web-{F7CD1280-E099-45DA-8FB9-A482F5C1DF39}" dt="2023-03-28T18:36:30.824" v="638" actId="1076"/>
          <ac:spMkLst>
            <pc:docMk/>
            <pc:sldMk cId="2992167190" sldId="271"/>
            <ac:spMk id="7" creationId="{DD156B39-DA86-4BED-A6E9-C62010C64CD9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10.876" v="92" actId="1076"/>
          <ac:spMkLst>
            <pc:docMk/>
            <pc:sldMk cId="2992167190" sldId="271"/>
            <ac:spMk id="8" creationId="{73455595-54F9-42D8-94CC-B1AED9E96FF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42:58.169" v="656" actId="14100"/>
          <ac:spMkLst>
            <pc:docMk/>
            <pc:sldMk cId="2992167190" sldId="271"/>
            <ac:spMk id="10" creationId="{14C955EC-9E2C-4202-89F3-CAC4DE196CC9}"/>
          </ac:spMkLst>
        </pc:spChg>
        <pc:picChg chg="del">
          <ac:chgData name="Marcos Teixeira Dias" userId="S::1457746@sga.pucminas.br::858e9dd5-33ac-431a-bd4a-26ea7856a226" providerId="AD" clId="Web-{F7CD1280-E099-45DA-8FB9-A482F5C1DF39}" dt="2023-03-28T18:42:52.435" v="655"/>
          <ac:picMkLst>
            <pc:docMk/>
            <pc:sldMk cId="2992167190" sldId="271"/>
            <ac:picMk id="13" creationId="{41E812E5-ED95-48C1-B30A-58DD7FCA1294}"/>
          </ac:picMkLst>
        </pc:picChg>
      </pc:sldChg>
      <pc:sldChg chg="addSp delSp modSp mod setBg modClrScheme setClrOvrMap delDesignElem chgLayout">
        <pc:chgData name="Marcos Teixeira Dias" userId="S::1457746@sga.pucminas.br::858e9dd5-33ac-431a-bd4a-26ea7856a226" providerId="AD" clId="Web-{F7CD1280-E099-45DA-8FB9-A482F5C1DF39}" dt="2023-03-28T18:18:11.728" v="132" actId="1076"/>
        <pc:sldMkLst>
          <pc:docMk/>
          <pc:sldMk cId="3790810873" sldId="276"/>
        </pc:sldMkLst>
        <pc:spChg chg="mod ord">
          <ac:chgData name="Marcos Teixeira Dias" userId="S::1457746@sga.pucminas.br::858e9dd5-33ac-431a-bd4a-26ea7856a226" providerId="AD" clId="Web-{F7CD1280-E099-45DA-8FB9-A482F5C1DF39}" dt="2023-03-28T18:08:22.999" v="79" actId="1076"/>
          <ac:spMkLst>
            <pc:docMk/>
            <pc:sldMk cId="3790810873" sldId="276"/>
            <ac:spMk id="2" creationId="{CE3B4411-946A-43C9-B024-5CE904DE7546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8:11.728" v="132" actId="1076"/>
          <ac:spMkLst>
            <pc:docMk/>
            <pc:sldMk cId="3790810873" sldId="276"/>
            <ac:spMk id="3" creationId="{79876C66-0372-4067-BE7A-84CB1411F7AF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3790810873" sldId="276"/>
            <ac:spMk id="15" creationId="{AD2D45C7-2E37-44FD-AC77-116CD14B9ED9}"/>
          </ac:spMkLst>
        </pc:spChg>
        <pc:spChg chg="add del">
          <ac:chgData name="Marcos Teixeira Dias" userId="S::1457746@sga.pucminas.br::858e9dd5-33ac-431a-bd4a-26ea7856a226" providerId="AD" clId="Web-{F7CD1280-E099-45DA-8FB9-A482F5C1DF39}" dt="2023-03-28T17:57:10.124" v="9"/>
          <ac:spMkLst>
            <pc:docMk/>
            <pc:sldMk cId="3790810873" sldId="276"/>
            <ac:spMk id="17" creationId="{1FF88480-2CF1-4C54-8CE3-2CA9CD9FF896}"/>
          </ac:spMkLst>
        </pc:spChg>
        <pc:grpChg chg="add del">
          <ac:chgData name="Marcos Teixeira Dias" userId="S::1457746@sga.pucminas.br::858e9dd5-33ac-431a-bd4a-26ea7856a226" providerId="AD" clId="Web-{F7CD1280-E099-45DA-8FB9-A482F5C1DF39}" dt="2023-03-28T17:57:10.124" v="9"/>
          <ac:grpSpMkLst>
            <pc:docMk/>
            <pc:sldMk cId="3790810873" sldId="276"/>
            <ac:grpSpMk id="8" creationId="{6CC7770B-E4E1-42D6-9437-DAA4A3A9E659}"/>
          </ac:grpSpMkLst>
        </pc:gr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29.597" v="581"/>
        <pc:sldMkLst>
          <pc:docMk/>
          <pc:sldMk cId="1072040565" sldId="278"/>
        </pc:sldMkLst>
        <pc:spChg chg="mod">
          <ac:chgData name="Marcos Teixeira Dias" userId="S::1457746@sga.pucminas.br::858e9dd5-33ac-431a-bd4a-26ea7856a226" providerId="AD" clId="Web-{F7CD1280-E099-45DA-8FB9-A482F5C1DF39}" dt="2023-03-28T18:27:11.268" v="308" actId="1076"/>
          <ac:spMkLst>
            <pc:docMk/>
            <pc:sldMk cId="1072040565" sldId="278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47.534" v="101" actId="1076"/>
          <ac:spMkLst>
            <pc:docMk/>
            <pc:sldMk cId="1072040565" sldId="278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29.597" v="581"/>
          <ac:graphicFrameMkLst>
            <pc:docMk/>
            <pc:sldMk cId="1072040565" sldId="278"/>
            <ac:graphicFrameMk id="9" creationId="{931F5251-0B6B-4D32-AD0D-27CAED026F41}"/>
          </ac:graphicFrameMkLst>
        </pc:graphicFrameChg>
      </pc:sldChg>
      <pc:sldChg chg="addSp delSp modSp mod modClrScheme chgLayout">
        <pc:chgData name="Marcos Teixeira Dias" userId="S::1457746@sga.pucminas.br::858e9dd5-33ac-431a-bd4a-26ea7856a226" providerId="AD" clId="Web-{F7CD1280-E099-45DA-8FB9-A482F5C1DF39}" dt="2023-03-28T18:42:43.122" v="654" actId="1076"/>
        <pc:sldMkLst>
          <pc:docMk/>
          <pc:sldMk cId="2503189209" sldId="282"/>
        </pc:sldMkLst>
        <pc:spChg chg="mod ord">
          <ac:chgData name="Marcos Teixeira Dias" userId="S::1457746@sga.pucminas.br::858e9dd5-33ac-431a-bd4a-26ea7856a226" providerId="AD" clId="Web-{F7CD1280-E099-45DA-8FB9-A482F5C1DF39}" dt="2023-03-28T18:08:36.359" v="82" actId="1076"/>
          <ac:spMkLst>
            <pc:docMk/>
            <pc:sldMk cId="2503189209" sldId="282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F7CD1280-E099-45DA-8FB9-A482F5C1DF39}" dt="2023-03-28T18:42:43.122" v="654" actId="1076"/>
          <ac:spMkLst>
            <pc:docMk/>
            <pc:sldMk cId="2503189209" sldId="282"/>
            <ac:spMk id="3" creationId="{00000000-0000-0000-0000-000000000000}"/>
          </ac:spMkLst>
        </pc:spChg>
        <pc:picChg chg="add del mod">
          <ac:chgData name="Marcos Teixeira Dias" userId="S::1457746@sga.pucminas.br::858e9dd5-33ac-431a-bd4a-26ea7856a226" providerId="AD" clId="Web-{F7CD1280-E099-45DA-8FB9-A482F5C1DF39}" dt="2023-03-28T18:42:35.809" v="652"/>
          <ac:picMkLst>
            <pc:docMk/>
            <pc:sldMk cId="2503189209" sldId="282"/>
            <ac:picMk id="4" creationId="{2356F52F-D914-0A08-AAF9-32849315A0AC}"/>
          </ac:picMkLst>
        </pc:picChg>
        <pc:picChg chg="del mod">
          <ac:chgData name="Marcos Teixeira Dias" userId="S::1457746@sga.pucminas.br::858e9dd5-33ac-431a-bd4a-26ea7856a226" providerId="AD" clId="Web-{F7CD1280-E099-45DA-8FB9-A482F5C1DF39}" dt="2023-03-28T18:40:02.239" v="647"/>
          <ac:picMkLst>
            <pc:docMk/>
            <pc:sldMk cId="2503189209" sldId="282"/>
            <ac:picMk id="6" creationId="{EF4C63B9-CDC3-4997-BD35-B0E763DBC3CF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5:35.821" v="631" actId="20577"/>
        <pc:sldMkLst>
          <pc:docMk/>
          <pc:sldMk cId="3492403011" sldId="284"/>
        </pc:sldMkLst>
        <pc:spChg chg="mod ord">
          <ac:chgData name="Marcos Teixeira Dias" userId="S::1457746@sga.pucminas.br::858e9dd5-33ac-431a-bd4a-26ea7856a226" providerId="AD" clId="Web-{F7CD1280-E099-45DA-8FB9-A482F5C1DF39}" dt="2023-03-28T18:08:50.359" v="86" actId="1076"/>
          <ac:spMkLst>
            <pc:docMk/>
            <pc:sldMk cId="3492403011" sldId="284"/>
            <ac:spMk id="2" creationId="{00000000-0000-0000-0000-000000000000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35:35.821" v="631" actId="20577"/>
          <ac:spMkLst>
            <pc:docMk/>
            <pc:sldMk cId="3492403011" sldId="284"/>
            <ac:spMk id="3" creationId="{2524B781-0293-41DC-B784-FEB304BF0E8E}"/>
          </ac:spMkLst>
        </pc:sp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38.762" v="640" actId="1076"/>
        <pc:sldMkLst>
          <pc:docMk/>
          <pc:sldMk cId="1003185858" sldId="288"/>
        </pc:sldMkLst>
        <pc:spChg chg="mod">
          <ac:chgData name="Marcos Teixeira Dias" userId="S::1457746@sga.pucminas.br::858e9dd5-33ac-431a-bd4a-26ea7856a226" providerId="AD" clId="Web-{F7CD1280-E099-45DA-8FB9-A482F5C1DF39}" dt="2023-03-28T18:36:38.762" v="640" actId="1076"/>
          <ac:spMkLst>
            <pc:docMk/>
            <pc:sldMk cId="1003185858" sldId="288"/>
            <ac:spMk id="2" creationId="{0436EB55-3C43-4A2D-870C-CCF2937846D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20.673" v="95" actId="1076"/>
          <ac:spMkLst>
            <pc:docMk/>
            <pc:sldMk cId="1003185858" sldId="288"/>
            <ac:spMk id="12" creationId="{482A34EB-6E48-40EF-ACC5-CFA9CDD1351F}"/>
          </ac:spMkLst>
        </pc:spChg>
        <pc:picChg chg="mod">
          <ac:chgData name="Marcos Teixeira Dias" userId="S::1457746@sga.pucminas.br::858e9dd5-33ac-431a-bd4a-26ea7856a226" providerId="AD" clId="Web-{F7CD1280-E099-45DA-8FB9-A482F5C1DF39}" dt="2023-03-28T18:24:11.572" v="213" actId="1076"/>
          <ac:picMkLst>
            <pc:docMk/>
            <pc:sldMk cId="1003185858" sldId="288"/>
            <ac:picMk id="10" creationId="{5E80D460-8359-45BE-BCAA-D23207F483EF}"/>
          </ac:picMkLst>
        </pc:picChg>
        <pc:picChg chg="mod modCrop">
          <ac:chgData name="Marcos Teixeira Dias" userId="S::1457746@sga.pucminas.br::858e9dd5-33ac-431a-bd4a-26ea7856a226" providerId="AD" clId="Web-{F7CD1280-E099-45DA-8FB9-A482F5C1DF39}" dt="2023-03-28T18:25:04.746" v="219"/>
          <ac:picMkLst>
            <pc:docMk/>
            <pc:sldMk cId="1003185858" sldId="288"/>
            <ac:picMk id="11" creationId="{9F96FF73-0778-4B8C-B7C1-5AEAA6BB9821}"/>
          </ac:picMkLst>
        </pc:pic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6:50.137" v="642" actId="1076"/>
        <pc:sldMkLst>
          <pc:docMk/>
          <pc:sldMk cId="2803690037" sldId="293"/>
        </pc:sldMkLst>
        <pc:spChg chg="mod">
          <ac:chgData name="Marcos Teixeira Dias" userId="S::1457746@sga.pucminas.br::858e9dd5-33ac-431a-bd4a-26ea7856a226" providerId="AD" clId="Web-{F7CD1280-E099-45DA-8FB9-A482F5C1DF39}" dt="2023-03-28T18:36:50.137" v="642" actId="1076"/>
          <ac:spMkLst>
            <pc:docMk/>
            <pc:sldMk cId="2803690037" sldId="293"/>
            <ac:spMk id="2" creationId="{0436EB55-3C43-4A2D-870C-CCF2937846DF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33.252" v="98" actId="1076"/>
          <ac:spMkLst>
            <pc:docMk/>
            <pc:sldMk cId="2803690037" sldId="293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23.003" v="572"/>
          <ac:graphicFrameMkLst>
            <pc:docMk/>
            <pc:sldMk cId="2803690037" sldId="293"/>
            <ac:graphicFrameMk id="3" creationId="{D9BE4E30-DBC2-4C33-BC96-8045903BA25C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36.472" v="589"/>
        <pc:sldMkLst>
          <pc:docMk/>
          <pc:sldMk cId="2457007612" sldId="294"/>
        </pc:sldMkLst>
        <pc:spChg chg="mod">
          <ac:chgData name="Marcos Teixeira Dias" userId="S::1457746@sga.pucminas.br::858e9dd5-33ac-431a-bd4a-26ea7856a226" providerId="AD" clId="Web-{F7CD1280-E099-45DA-8FB9-A482F5C1DF39}" dt="2023-03-28T18:27:53.660" v="322" actId="1076"/>
          <ac:spMkLst>
            <pc:docMk/>
            <pc:sldMk cId="2457007612" sldId="294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09:56.347" v="104" actId="1076"/>
          <ac:spMkLst>
            <pc:docMk/>
            <pc:sldMk cId="2457007612" sldId="294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36.472" v="589"/>
          <ac:graphicFrameMkLst>
            <pc:docMk/>
            <pc:sldMk cId="2457007612" sldId="294"/>
            <ac:graphicFrameMk id="9" creationId="{931F5251-0B6B-4D32-AD0D-27CAED026F41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50.317" v="603"/>
        <pc:sldMkLst>
          <pc:docMk/>
          <pc:sldMk cId="177847927" sldId="295"/>
        </pc:sldMkLst>
        <pc:spChg chg="mod">
          <ac:chgData name="Marcos Teixeira Dias" userId="S::1457746@sga.pucminas.br::858e9dd5-33ac-431a-bd4a-26ea7856a226" providerId="AD" clId="Web-{F7CD1280-E099-45DA-8FB9-A482F5C1DF39}" dt="2023-03-28T18:28:28.724" v="338" actId="1076"/>
          <ac:spMkLst>
            <pc:docMk/>
            <pc:sldMk cId="177847927" sldId="295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0:12.707" v="109" actId="1076"/>
          <ac:spMkLst>
            <pc:docMk/>
            <pc:sldMk cId="177847927" sldId="295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50.317" v="603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modSp mod modClrScheme chgLayout">
        <pc:chgData name="Marcos Teixeira Dias" userId="S::1457746@sga.pucminas.br::858e9dd5-33ac-431a-bd4a-26ea7856a226" providerId="AD" clId="Web-{F7CD1280-E099-45DA-8FB9-A482F5C1DF39}" dt="2023-03-28T18:33:57.192" v="614"/>
        <pc:sldMkLst>
          <pc:docMk/>
          <pc:sldMk cId="823966312" sldId="296"/>
        </pc:sldMkLst>
        <pc:spChg chg="mod">
          <ac:chgData name="Marcos Teixeira Dias" userId="S::1457746@sga.pucminas.br::858e9dd5-33ac-431a-bd4a-26ea7856a226" providerId="AD" clId="Web-{F7CD1280-E099-45DA-8FB9-A482F5C1DF39}" dt="2023-03-28T18:30:04.447" v="385" actId="1076"/>
          <ac:spMkLst>
            <pc:docMk/>
            <pc:sldMk cId="823966312" sldId="296"/>
            <ac:spMk id="2" creationId="{F2EB7EDA-C0B6-4CD3-AB8F-53D1B958428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15:46.628" v="111" actId="1076"/>
          <ac:spMkLst>
            <pc:docMk/>
            <pc:sldMk cId="823966312" sldId="296"/>
            <ac:spMk id="12" creationId="{482A34EB-6E48-40EF-ACC5-CFA9CDD1351F}"/>
          </ac:spMkLst>
        </pc:spChg>
        <pc:graphicFrameChg chg="mod modGraphic">
          <ac:chgData name="Marcos Teixeira Dias" userId="S::1457746@sga.pucminas.br::858e9dd5-33ac-431a-bd4a-26ea7856a226" providerId="AD" clId="Web-{F7CD1280-E099-45DA-8FB9-A482F5C1DF39}" dt="2023-03-28T18:33:57.192" v="614"/>
          <ac:graphicFrameMkLst>
            <pc:docMk/>
            <pc:sldMk cId="823966312" sldId="296"/>
            <ac:graphicFrameMk id="9" creationId="{931F5251-0B6B-4D32-AD0D-27CAED026F41}"/>
          </ac:graphicFrameMkLst>
        </pc:graphicFrameChg>
      </pc:sldChg>
      <pc:sldChg chg="addSp delSp modSp new">
        <pc:chgData name="Marcos Teixeira Dias" userId="S::1457746@sga.pucminas.br::858e9dd5-33ac-431a-bd4a-26ea7856a226" providerId="AD" clId="Web-{F7CD1280-E099-45DA-8FB9-A482F5C1DF39}" dt="2023-03-28T18:22:20.474" v="180" actId="1076"/>
        <pc:sldMkLst>
          <pc:docMk/>
          <pc:sldMk cId="732296320" sldId="297"/>
        </pc:sldMkLst>
        <pc:spChg chg="del">
          <ac:chgData name="Marcos Teixeira Dias" userId="S::1457746@sga.pucminas.br::858e9dd5-33ac-431a-bd4a-26ea7856a226" providerId="AD" clId="Web-{F7CD1280-E099-45DA-8FB9-A482F5C1DF39}" dt="2023-03-28T18:21:35.190" v="166"/>
          <ac:spMkLst>
            <pc:docMk/>
            <pc:sldMk cId="732296320" sldId="297"/>
            <ac:spMk id="2" creationId="{8111A471-E83A-C9B2-27F5-33731E3D9DE4}"/>
          </ac:spMkLst>
        </pc:spChg>
        <pc:spChg chg="mod">
          <ac:chgData name="Marcos Teixeira Dias" userId="S::1457746@sga.pucminas.br::858e9dd5-33ac-431a-bd4a-26ea7856a226" providerId="AD" clId="Web-{F7CD1280-E099-45DA-8FB9-A482F5C1DF39}" dt="2023-03-28T18:22:20.474" v="180" actId="1076"/>
          <ac:spMkLst>
            <pc:docMk/>
            <pc:sldMk cId="732296320" sldId="297"/>
            <ac:spMk id="3" creationId="{96D8DA39-7FF1-0081-8E25-2D490D59DD48}"/>
          </ac:spMkLst>
        </pc:spChg>
        <pc:spChg chg="add mod">
          <ac:chgData name="Marcos Teixeira Dias" userId="S::1457746@sga.pucminas.br::858e9dd5-33ac-431a-bd4a-26ea7856a226" providerId="AD" clId="Web-{F7CD1280-E099-45DA-8FB9-A482F5C1DF39}" dt="2023-03-28T18:21:43.034" v="167" actId="1076"/>
          <ac:spMkLst>
            <pc:docMk/>
            <pc:sldMk cId="732296320" sldId="297"/>
            <ac:spMk id="5" creationId="{D054C270-5251-41E6-E19C-7D36D5258F45}"/>
          </ac:spMkLst>
        </pc:spChg>
      </pc:sldChg>
      <pc:sldMasterChg chg="del delSldLayout">
        <pc:chgData name="Marcos Teixeira Dias" userId="S::1457746@sga.pucminas.br::858e9dd5-33ac-431a-bd4a-26ea7856a226" providerId="AD" clId="Web-{F7CD1280-E099-45DA-8FB9-A482F5C1DF39}" dt="2023-03-28T17:53:23.489" v="0"/>
        <pc:sldMasterMkLst>
          <pc:docMk/>
          <pc:sldMasterMk cId="16745060" sldId="2147483667"/>
        </pc:sldMasterMkLst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061918877" sldId="2147483668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556121380" sldId="2147483669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52670441" sldId="2147483670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521781980" sldId="2147483671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834711067" sldId="2147483672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0880272" sldId="2147483673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462604970" sldId="2147483674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948137755" sldId="2147483675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823209698" sldId="2147483676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452020161" sldId="2147483677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1088077533" sldId="2147483678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055429454" sldId="2147483679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2281710438" sldId="2147483680"/>
          </pc:sldLayoutMkLst>
        </pc:sldLayoutChg>
        <pc:sldLayoutChg chg="del">
          <pc:chgData name="Marcos Teixeira Dias" userId="S::1457746@sga.pucminas.br::858e9dd5-33ac-431a-bd4a-26ea7856a226" providerId="AD" clId="Web-{F7CD1280-E099-45DA-8FB9-A482F5C1DF39}" dt="2023-03-28T17:53:23.489" v="0"/>
          <pc:sldLayoutMkLst>
            <pc:docMk/>
            <pc:sldMasterMk cId="16745060" sldId="2147483667"/>
            <pc:sldLayoutMk cId="3212071099" sldId="214748368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3:36.490" v="1"/>
        <pc:sldMasterMkLst>
          <pc:docMk/>
          <pc:sldMasterMk cId="3397542095" sldId="2147483682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899422108" sldId="214748368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530354013" sldId="214748368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970018430" sldId="214748368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4005839815" sldId="214748368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292758302" sldId="214748368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694712909" sldId="214748368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925145965" sldId="214748368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613297403" sldId="214748369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698655258" sldId="214748369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486762997" sldId="214748369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867207209" sldId="214748369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257583374" sldId="214748369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3328064134" sldId="214748369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991150562" sldId="214748369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880743346" sldId="214748369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203275862" sldId="214748369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36.490" v="1"/>
          <pc:sldLayoutMkLst>
            <pc:docMk/>
            <pc:sldMasterMk cId="3397542095" sldId="2147483682"/>
            <pc:sldLayoutMk cId="489861942" sldId="2147483699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3:57.522" v="2"/>
        <pc:sldMasterMkLst>
          <pc:docMk/>
          <pc:sldMasterMk cId="2485041317" sldId="2147483700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746778561" sldId="214748370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91593785" sldId="214748370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345495128" sldId="214748370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838642557" sldId="214748370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657850981" sldId="214748370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450381872" sldId="214748370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582957252" sldId="214748370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982675128" sldId="214748370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3437357761" sldId="214748370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285581887" sldId="214748371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10706854" sldId="214748371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583012658" sldId="214748371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083775969" sldId="214748371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611653279" sldId="214748371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679866010" sldId="214748371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3480722747" sldId="214748371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3:57.522" v="2"/>
          <pc:sldLayoutMkLst>
            <pc:docMk/>
            <pc:sldMasterMk cId="2485041317" sldId="2147483700"/>
            <pc:sldLayoutMk cId="2306657035" sldId="2147483717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4:06.538" v="3"/>
        <pc:sldMasterMkLst>
          <pc:docMk/>
          <pc:sldMasterMk cId="2045033689" sldId="2147483718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711555302" sldId="214748371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47297631" sldId="214748372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60649610" sldId="214748372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620006031" sldId="214748372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493252468" sldId="214748372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158177267" sldId="214748372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926030959" sldId="214748372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553621405" sldId="214748372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599467490" sldId="214748372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033111162" sldId="214748372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1425604" sldId="214748372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20428614" sldId="214748373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875265818" sldId="214748373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120199310" sldId="214748373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36462541" sldId="214748373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4033184856" sldId="214748373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4:06.538" v="3"/>
          <pc:sldLayoutMkLst>
            <pc:docMk/>
            <pc:sldMasterMk cId="2045033689" sldId="2147483718"/>
            <pc:sldLayoutMk cId="3654799427" sldId="2147483735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5:44.808" v="4"/>
        <pc:sldMasterMkLst>
          <pc:docMk/>
          <pc:sldMasterMk cId="546570878" sldId="2147483736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583661865" sldId="214748373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768749476" sldId="214748373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579009944" sldId="214748373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512044465" sldId="214748374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656512834" sldId="214748374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498558765" sldId="214748374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649299341" sldId="214748374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2058434645" sldId="214748374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4032827746" sldId="214748374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701825310" sldId="214748374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133238790" sldId="214748374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029046322" sldId="214748374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3199188273" sldId="214748374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484388247" sldId="214748375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1252401401" sldId="214748375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31405554" sldId="214748375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5:44.808" v="4"/>
          <pc:sldLayoutMkLst>
            <pc:docMk/>
            <pc:sldMasterMk cId="546570878" sldId="2147483736"/>
            <pc:sldLayoutMk cId="4698596" sldId="2147483753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7:10.124" v="9"/>
        <pc:sldMasterMkLst>
          <pc:docMk/>
          <pc:sldMasterMk cId="3161557959" sldId="2147483754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265065572" sldId="214748375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974905945" sldId="214748375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625378755" sldId="214748375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165739517" sldId="214748375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696693948" sldId="214748375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226239425" sldId="214748376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50787066" sldId="214748376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909298876" sldId="214748376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485990904" sldId="214748376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3655139880" sldId="214748376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263891399" sldId="214748376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705110075" sldId="214748376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16051873" sldId="214748376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022276536" sldId="214748376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1406468929" sldId="214748376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755412047" sldId="214748377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7:10.124" v="9"/>
          <pc:sldLayoutMkLst>
            <pc:docMk/>
            <pc:sldMasterMk cId="3161557959" sldId="2147483754"/>
            <pc:sldLayoutMk cId="2926822242" sldId="214748377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8:10.236" v="11"/>
        <pc:sldMasterMkLst>
          <pc:docMk/>
          <pc:sldMasterMk cId="3904479660" sldId="2147483772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948553183" sldId="214748377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424699887" sldId="214748377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592516443" sldId="214748377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4199513784" sldId="214748377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291467507" sldId="214748377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587325306" sldId="214748377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4127426549" sldId="214748377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2051196831" sldId="214748378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012598054" sldId="214748378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781857339" sldId="214748378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905100059" sldId="214748378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3971349674" sldId="214748378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2918323684" sldId="214748378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885613797" sldId="214748378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431271912" sldId="214748378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8:10.236" v="11"/>
          <pc:sldLayoutMkLst>
            <pc:docMk/>
            <pc:sldMasterMk cId="3904479660" sldId="2147483772"/>
            <pc:sldLayoutMk cId="1584014814" sldId="2147483788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F7CD1280-E099-45DA-8FB9-A482F5C1DF39}" dt="2023-03-28T17:59:34.944" v="13"/>
        <pc:sldMasterMkLst>
          <pc:docMk/>
          <pc:sldMasterMk cId="123580855" sldId="2147483789"/>
        </pc:sldMasterMkLst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219034398" sldId="214748379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3692602" sldId="214748379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373589947" sldId="214748379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381974711" sldId="214748379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28495931" sldId="214748379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29081744" sldId="2147483795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610798524" sldId="2147483796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450962246" sldId="2147483797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772821309" sldId="2147483798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536017593" sldId="2147483799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155763101" sldId="2147483800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352689890" sldId="2147483801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677255707" sldId="2147483802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968535600" sldId="2147483803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3209326686" sldId="2147483804"/>
          </pc:sldLayoutMkLst>
        </pc:sldLayoutChg>
        <pc:sldLayoutChg chg="add del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123580855" sldId="2147483789"/>
            <pc:sldLayoutMk cId="2057458404" sldId="2147483805"/>
          </pc:sldLayoutMkLst>
        </pc:sldLayoutChg>
      </pc:sldMasterChg>
      <pc:sldMasterChg chg="add addSldLayout modSldLayout">
        <pc:chgData name="Marcos Teixeira Dias" userId="S::1457746@sga.pucminas.br::858e9dd5-33ac-431a-bd4a-26ea7856a226" providerId="AD" clId="Web-{F7CD1280-E099-45DA-8FB9-A482F5C1DF39}" dt="2023-03-28T17:59:34.944" v="13"/>
        <pc:sldMasterMkLst>
          <pc:docMk/>
          <pc:sldMasterMk cId="2062383692" sldId="2147483806"/>
        </pc:sldMasterMkLst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4105889053" sldId="2147483807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401169782" sldId="2147483808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426965865" sldId="2147483809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257858500" sldId="2147483810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976000896" sldId="2147483811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3132375392" sldId="2147483812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773413314" sldId="2147483813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051248711" sldId="2147483814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822542644" sldId="2147483815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3950364832" sldId="2147483816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285573291" sldId="2147483817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662287166" sldId="2147483818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034321930" sldId="2147483819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2204657796" sldId="2147483820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855117182" sldId="2147483821"/>
          </pc:sldLayoutMkLst>
        </pc:sldLayoutChg>
        <pc:sldLayoutChg chg="add mod replId">
          <pc:chgData name="Marcos Teixeira Dias" userId="S::1457746@sga.pucminas.br::858e9dd5-33ac-431a-bd4a-26ea7856a226" providerId="AD" clId="Web-{F7CD1280-E099-45DA-8FB9-A482F5C1DF39}" dt="2023-03-28T17:59:34.944" v="13"/>
          <pc:sldLayoutMkLst>
            <pc:docMk/>
            <pc:sldMasterMk cId="2062383692" sldId="2147483806"/>
            <pc:sldLayoutMk cId="1355522924" sldId="2147483822"/>
          </pc:sldLayoutMkLst>
        </pc:sldLayoutChg>
      </pc:sldMasterChg>
    </pc:docChg>
  </pc:docChgLst>
  <pc:docChgLst>
    <pc:chgData name="Marcos Teixeira Dias" userId="S::1457746@sga.pucminas.br::858e9dd5-33ac-431a-bd4a-26ea7856a226" providerId="AD" clId="Web-{745E6E46-A636-4A4B-981F-35F705F755EB}"/>
    <pc:docChg chg="modSld addMainMaster delMainMaster">
      <pc:chgData name="Marcos Teixeira Dias" userId="S::1457746@sga.pucminas.br::858e9dd5-33ac-431a-bd4a-26ea7856a226" providerId="AD" clId="Web-{745E6E46-A636-4A4B-981F-35F705F755EB}" dt="2023-03-27T20:08:25.458" v="196"/>
      <pc:docMkLst>
        <pc:docMk/>
      </pc:docMkLst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7:59.567" v="183"/>
        <pc:sldMkLst>
          <pc:docMk/>
          <pc:sldMk cId="1863482780" sldId="256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1863482780" sldId="256"/>
            <ac:spMk id="3" creationId="{00000000-0000-0000-0000-000000000000}"/>
          </ac:spMkLst>
        </pc:spChg>
      </pc:sldChg>
      <pc:sldChg chg="addSp delSp modSp mod modTransition setBg modClrScheme chgLayout">
        <pc:chgData name="Marcos Teixeira Dias" userId="S::1457746@sga.pucminas.br::858e9dd5-33ac-431a-bd4a-26ea7856a226" providerId="AD" clId="Web-{745E6E46-A636-4A4B-981F-35F705F755EB}" dt="2023-03-27T20:08:25.458" v="196"/>
        <pc:sldMkLst>
          <pc:docMk/>
          <pc:sldMk cId="582072120" sldId="257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582072120" sldId="257"/>
            <ac:spMk id="2" creationId="{00000000-0000-0000-0000-000000000000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20:03:22.419" v="177"/>
          <ac:spMkLst>
            <pc:docMk/>
            <pc:sldMk cId="582072120" sldId="257"/>
            <ac:spMk id="4" creationId="{BE90B4EF-DD4A-69A9-B67D-8B645CB630C7}"/>
          </ac:spMkLst>
        </pc:spChg>
        <pc:spChg chg="del mod">
          <ac:chgData name="Marcos Teixeira Dias" userId="S::1457746@sga.pucminas.br::858e9dd5-33ac-431a-bd4a-26ea7856a226" providerId="AD" clId="Web-{745E6E46-A636-4A4B-981F-35F705F755EB}" dt="2023-03-27T19:36:17.390" v="49"/>
          <ac:spMkLst>
            <pc:docMk/>
            <pc:sldMk cId="582072120" sldId="257"/>
            <ac:spMk id="5" creationId="{E39C5941-E8B6-4AAC-8268-052A0D82A1C8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19:51:50.400" v="170"/>
          <ac:spMkLst>
            <pc:docMk/>
            <pc:sldMk cId="582072120" sldId="257"/>
            <ac:spMk id="6" creationId="{DAEA881F-B741-4457-09AC-F96E0AACDB49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19:36:20.593" v="50"/>
          <ac:spMkLst>
            <pc:docMk/>
            <pc:sldMk cId="582072120" sldId="257"/>
            <ac:spMk id="8" creationId="{FC430E9B-0D23-9F06-02EA-D8F0CF8DB5B2}"/>
          </ac:spMkLst>
        </pc:spChg>
        <pc:spChg chg="add del mod">
          <ac:chgData name="Marcos Teixeira Dias" userId="S::1457746@sga.pucminas.br::858e9dd5-33ac-431a-bd4a-26ea7856a226" providerId="AD" clId="Web-{745E6E46-A636-4A4B-981F-35F705F755EB}" dt="2023-03-27T20:03:28.434" v="178" actId="1076"/>
          <ac:spMkLst>
            <pc:docMk/>
            <pc:sldMk cId="582072120" sldId="257"/>
            <ac:spMk id="9" creationId="{EAEE5D2B-05A7-9D2B-09BB-D7730A5A8984}"/>
          </ac:spMkLst>
        </pc:spChg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2.145" v="184"/>
        <pc:sldMkLst>
          <pc:docMk/>
          <pc:sldMk cId="2691283418" sldId="258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691283418" sldId="258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691283418" sldId="258"/>
            <ac:spMk id="7" creationId="{9785D37A-0CCF-4AE6-B378-268CA82C45C5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0.926" v="188"/>
        <pc:sldMkLst>
          <pc:docMk/>
          <pc:sldMk cId="3297396239" sldId="270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2.567" v="189"/>
        <pc:sldMkLst>
          <pc:docMk/>
          <pc:sldMk cId="2992167190" sldId="271"/>
        </pc:sldMkLst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4.739" v="185"/>
        <pc:sldMkLst>
          <pc:docMk/>
          <pc:sldMk cId="3790810873" sldId="276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3790810873" sldId="276"/>
            <ac:spMk id="2" creationId="{CE3B4411-946A-43C9-B024-5CE904DE7546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8.208" v="192"/>
        <pc:sldMkLst>
          <pc:docMk/>
          <pc:sldMk cId="1072040565" sldId="278"/>
        </pc:sldMkLst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6.567" v="186"/>
        <pc:sldMkLst>
          <pc:docMk/>
          <pc:sldMk cId="2503189209" sldId="282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503189209" sldId="282"/>
            <ac:spMk id="2" creationId="{00000000-0000-0000-0000-000000000000}"/>
          </ac:spMkLst>
        </pc:spChg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2503189209" sldId="282"/>
            <ac:spMk id="3" creationId="{00000000-0000-0000-0000-000000000000}"/>
          </ac:spMkLst>
        </pc:spChg>
      </pc:sldChg>
      <pc:sldChg chg="modSp mod modTransition modClrScheme chgLayout">
        <pc:chgData name="Marcos Teixeira Dias" userId="S::1457746@sga.pucminas.br::858e9dd5-33ac-431a-bd4a-26ea7856a226" providerId="AD" clId="Web-{745E6E46-A636-4A4B-981F-35F705F755EB}" dt="2023-03-27T20:08:08.880" v="187"/>
        <pc:sldMkLst>
          <pc:docMk/>
          <pc:sldMk cId="3492403011" sldId="284"/>
        </pc:sldMkLst>
        <pc:spChg chg="mod ord">
          <ac:chgData name="Marcos Teixeira Dias" userId="S::1457746@sga.pucminas.br::858e9dd5-33ac-431a-bd4a-26ea7856a226" providerId="AD" clId="Web-{745E6E46-A636-4A4B-981F-35F705F755EB}" dt="2023-03-27T20:06:51.471" v="180"/>
          <ac:spMkLst>
            <pc:docMk/>
            <pc:sldMk cId="3492403011" sldId="284"/>
            <ac:spMk id="2" creationId="{00000000-0000-0000-0000-000000000000}"/>
          </ac:spMkLst>
        </pc:spChg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4.723" v="190"/>
        <pc:sldMkLst>
          <pc:docMk/>
          <pc:sldMk cId="1003185858" sldId="288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16.270" v="191"/>
        <pc:sldMkLst>
          <pc:docMk/>
          <pc:sldMk cId="2803690037" sldId="293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0.114" v="193"/>
        <pc:sldMkLst>
          <pc:docMk/>
          <pc:sldMk cId="2457007612" sldId="294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2.599" v="194"/>
        <pc:sldMkLst>
          <pc:docMk/>
          <pc:sldMk cId="177847927" sldId="295"/>
        </pc:sldMkLst>
      </pc:sldChg>
      <pc:sldChg chg="mod modTransition modClrScheme chgLayout">
        <pc:chgData name="Marcos Teixeira Dias" userId="S::1457746@sga.pucminas.br::858e9dd5-33ac-431a-bd4a-26ea7856a226" providerId="AD" clId="Web-{745E6E46-A636-4A4B-981F-35F705F755EB}" dt="2023-03-27T20:08:23.755" v="195"/>
        <pc:sldMkLst>
          <pc:docMk/>
          <pc:sldMk cId="823966312" sldId="296"/>
        </pc:sldMkLst>
      </pc:sldChg>
      <pc:sldMasterChg chg="add del addSldLayout delSldLayout">
        <pc:chgData name="Marcos Teixeira Dias" userId="S::1457746@sga.pucminas.br::858e9dd5-33ac-431a-bd4a-26ea7856a226" providerId="AD" clId="Web-{745E6E46-A636-4A4B-981F-35F705F755EB}" dt="2023-03-27T20:06:51.471" v="180"/>
        <pc:sldMasterMkLst>
          <pc:docMk/>
          <pc:sldMasterMk cId="16745060" sldId="2147483667"/>
        </pc:sldMasterMkLst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061918877" sldId="2147483668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556121380" sldId="2147483669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52670441" sldId="2147483670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521781980" sldId="2147483671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834711067" sldId="2147483672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0880272" sldId="2147483673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462604970" sldId="2147483674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948137755" sldId="2147483675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823209698" sldId="2147483676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452020161" sldId="2147483677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1088077533" sldId="2147483678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055429454" sldId="2147483679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2281710438" sldId="2147483680"/>
          </pc:sldLayoutMkLst>
        </pc:sldLayoutChg>
        <pc:sldLayoutChg chg="add del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6745060" sldId="2147483667"/>
            <pc:sldLayoutMk cId="3212071099" sldId="2147483681"/>
          </pc:sldLayoutMkLst>
        </pc:sldLayoutChg>
      </pc:sldMasterChg>
      <pc:sldMasterChg chg="add del addSldLayout delSldLayout modSldLayout">
        <pc:chgData name="Marcos Teixeira Dias" userId="S::1457746@sga.pucminas.br::858e9dd5-33ac-431a-bd4a-26ea7856a226" providerId="AD" clId="Web-{745E6E46-A636-4A4B-981F-35F705F755EB}" dt="2023-03-27T20:06:51.471" v="180"/>
        <pc:sldMasterMkLst>
          <pc:docMk/>
          <pc:sldMasterMk cId="156272879" sldId="2147483682"/>
        </pc:sldMasterMkLst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616691763" sldId="2147483683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2705829252" sldId="2147483684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883304041" sldId="2147483685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848912219" sldId="2147483686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531175865" sldId="2147483687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837819224" sldId="2147483688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915812645" sldId="2147483689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733298132" sldId="2147483690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4225629187" sldId="2147483691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777404256" sldId="2147483692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4058741719" sldId="2147483693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834028926" sldId="2147483694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283936069" sldId="2147483695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926793336" sldId="2147483696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3772879580" sldId="2147483697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020779445" sldId="2147483698"/>
          </pc:sldLayoutMkLst>
        </pc:sldLayoutChg>
        <pc:sldLayoutChg chg="add del mod replId">
          <pc:chgData name="Marcos Teixeira Dias" userId="S::1457746@sga.pucminas.br::858e9dd5-33ac-431a-bd4a-26ea7856a226" providerId="AD" clId="Web-{745E6E46-A636-4A4B-981F-35F705F755EB}" dt="2023-03-27T20:06:51.471" v="180"/>
          <pc:sldLayoutMkLst>
            <pc:docMk/>
            <pc:sldMasterMk cId="156272879" sldId="2147483682"/>
            <pc:sldLayoutMk cId="1868611747" sldId="2147483699"/>
          </pc:sldLayoutMkLst>
        </pc:sldLayoutChg>
      </pc:sldMasterChg>
    </pc:docChg>
  </pc:docChgLst>
  <pc:docChgLst>
    <pc:chgData name="Marcos Teixeira Dias" userId="S::1457746@sga.pucminas.br::858e9dd5-33ac-431a-bd4a-26ea7856a226" providerId="AD" clId="Web-{164CF866-ACA6-4405-95F7-DFA9337ADB80}"/>
    <pc:docChg chg="modSld">
      <pc:chgData name="Marcos Teixeira Dias" userId="S::1457746@sga.pucminas.br::858e9dd5-33ac-431a-bd4a-26ea7856a226" providerId="AD" clId="Web-{164CF866-ACA6-4405-95F7-DFA9337ADB80}" dt="2023-03-28T18:55:57.960" v="0" actId="14100"/>
      <pc:docMkLst>
        <pc:docMk/>
      </pc:docMkLst>
      <pc:sldChg chg="modSp">
        <pc:chgData name="Marcos Teixeira Dias" userId="S::1457746@sga.pucminas.br::858e9dd5-33ac-431a-bd4a-26ea7856a226" providerId="AD" clId="Web-{164CF866-ACA6-4405-95F7-DFA9337ADB80}" dt="2023-03-28T18:55:57.960" v="0" actId="14100"/>
        <pc:sldMkLst>
          <pc:docMk/>
          <pc:sldMk cId="1863482780" sldId="256"/>
        </pc:sldMkLst>
        <pc:spChg chg="mod">
          <ac:chgData name="Marcos Teixeira Dias" userId="S::1457746@sga.pucminas.br::858e9dd5-33ac-431a-bd4a-26ea7856a226" providerId="AD" clId="Web-{164CF866-ACA6-4405-95F7-DFA9337ADB80}" dt="2023-03-28T18:55:57.960" v="0" actId="14100"/>
          <ac:spMkLst>
            <pc:docMk/>
            <pc:sldMk cId="1863482780" sldId="256"/>
            <ac:spMk id="3" creationId="{00000000-0000-0000-0000-000000000000}"/>
          </ac:spMkLst>
        </pc:spChg>
      </pc:sldChg>
    </pc:docChg>
  </pc:docChgLst>
  <pc:docChgLst>
    <pc:chgData name="Henrique Cesar De Freitas Pinto Anibal" userId="S::1457152@sga.pucminas.br::5818b2e0-6fd2-4f74-9ca3-ffc15f9da8f5" providerId="AD" clId="Web-{7F6893D3-9BC0-4206-B9DC-D1E76B2FC88A}"/>
    <pc:docChg chg="modSld">
      <pc:chgData name="Henrique Cesar De Freitas Pinto Anibal" userId="S::1457152@sga.pucminas.br::5818b2e0-6fd2-4f74-9ca3-ffc15f9da8f5" providerId="AD" clId="Web-{7F6893D3-9BC0-4206-B9DC-D1E76B2FC88A}" dt="2023-03-27T23:28:32.919" v="56"/>
      <pc:docMkLst>
        <pc:docMk/>
      </pc:docMkLst>
      <pc:sldChg chg="modSp">
        <pc:chgData name="Henrique Cesar De Freitas Pinto Anibal" userId="S::1457152@sga.pucminas.br::5818b2e0-6fd2-4f74-9ca3-ffc15f9da8f5" providerId="AD" clId="Web-{7F6893D3-9BC0-4206-B9DC-D1E76B2FC88A}" dt="2023-03-27T23:24:49.147" v="0" actId="20577"/>
        <pc:sldMkLst>
          <pc:docMk/>
          <pc:sldMk cId="2992167190" sldId="271"/>
        </pc:sldMkLst>
        <pc:spChg chg="mod">
          <ac:chgData name="Henrique Cesar De Freitas Pinto Anibal" userId="S::1457152@sga.pucminas.br::5818b2e0-6fd2-4f74-9ca3-ffc15f9da8f5" providerId="AD" clId="Web-{7F6893D3-9BC0-4206-B9DC-D1E76B2FC88A}" dt="2023-03-27T23:24:49.147" v="0" actId="20577"/>
          <ac:spMkLst>
            <pc:docMk/>
            <pc:sldMk cId="2992167190" sldId="271"/>
            <ac:spMk id="10" creationId="{14C955EC-9E2C-4202-89F3-CAC4DE196CC9}"/>
          </ac:spMkLst>
        </pc:spChg>
      </pc:sldChg>
      <pc:sldChg chg="modSp">
        <pc:chgData name="Henrique Cesar De Freitas Pinto Anibal" userId="S::1457152@sga.pucminas.br::5818b2e0-6fd2-4f74-9ca3-ffc15f9da8f5" providerId="AD" clId="Web-{7F6893D3-9BC0-4206-B9DC-D1E76B2FC88A}" dt="2023-03-27T23:27:56.856" v="26"/>
        <pc:sldMkLst>
          <pc:docMk/>
          <pc:sldMk cId="177847927" sldId="295"/>
        </pc:sldMkLst>
        <pc:graphicFrameChg chg="mod modGraphic">
          <ac:chgData name="Henrique Cesar De Freitas Pinto Anibal" userId="S::1457152@sga.pucminas.br::5818b2e0-6fd2-4f74-9ca3-ffc15f9da8f5" providerId="AD" clId="Web-{7F6893D3-9BC0-4206-B9DC-D1E76B2FC88A}" dt="2023-03-27T23:27:56.856" v="26"/>
          <ac:graphicFrameMkLst>
            <pc:docMk/>
            <pc:sldMk cId="177847927" sldId="295"/>
            <ac:graphicFrameMk id="9" creationId="{931F5251-0B6B-4D32-AD0D-27CAED026F41}"/>
          </ac:graphicFrameMkLst>
        </pc:graphicFrameChg>
      </pc:sldChg>
      <pc:sldChg chg="modSp">
        <pc:chgData name="Henrique Cesar De Freitas Pinto Anibal" userId="S::1457152@sga.pucminas.br::5818b2e0-6fd2-4f74-9ca3-ffc15f9da8f5" providerId="AD" clId="Web-{7F6893D3-9BC0-4206-B9DC-D1E76B2FC88A}" dt="2023-03-27T23:28:32.919" v="56"/>
        <pc:sldMkLst>
          <pc:docMk/>
          <pc:sldMk cId="823966312" sldId="296"/>
        </pc:sldMkLst>
        <pc:graphicFrameChg chg="mod modGraphic">
          <ac:chgData name="Henrique Cesar De Freitas Pinto Anibal" userId="S::1457152@sga.pucminas.br::5818b2e0-6fd2-4f74-9ca3-ffc15f9da8f5" providerId="AD" clId="Web-{7F6893D3-9BC0-4206-B9DC-D1E76B2FC88A}" dt="2023-03-27T23:28:32.919" v="56"/>
          <ac:graphicFrameMkLst>
            <pc:docMk/>
            <pc:sldMk cId="823966312" sldId="296"/>
            <ac:graphicFrameMk id="9" creationId="{931F5251-0B6B-4D32-AD0D-27CAED026F41}"/>
          </ac:graphicFrameMkLst>
        </pc:graphicFrameChg>
      </pc:sldChg>
    </pc:docChg>
  </pc:docChgLst>
  <pc:docChgLst>
    <pc:chgData name="Richard Da Silva Monteiro" userId="S::1457108@sga.pucminas.br::97601067-15a6-44f1-bcea-b4f2c66f2fbb" providerId="AD" clId="Web-{7C2076AD-7512-40D2-A8A8-F74E7FD3FF32}"/>
    <pc:docChg chg="modSld">
      <pc:chgData name="Richard Da Silva Monteiro" userId="S::1457108@sga.pucminas.br::97601067-15a6-44f1-bcea-b4f2c66f2fbb" providerId="AD" clId="Web-{7C2076AD-7512-40D2-A8A8-F74E7FD3FF32}" dt="2023-03-31T17:28:02.555" v="5" actId="20577"/>
      <pc:docMkLst>
        <pc:docMk/>
      </pc:docMkLst>
      <pc:sldChg chg="modSp">
        <pc:chgData name="Richard Da Silva Monteiro" userId="S::1457108@sga.pucminas.br::97601067-15a6-44f1-bcea-b4f2c66f2fbb" providerId="AD" clId="Web-{7C2076AD-7512-40D2-A8A8-F74E7FD3FF32}" dt="2023-03-31T17:28:02.555" v="5" actId="20577"/>
        <pc:sldMkLst>
          <pc:docMk/>
          <pc:sldMk cId="2992167190" sldId="271"/>
        </pc:sldMkLst>
        <pc:spChg chg="mod">
          <ac:chgData name="Richard Da Silva Monteiro" userId="S::1457108@sga.pucminas.br::97601067-15a6-44f1-bcea-b4f2c66f2fbb" providerId="AD" clId="Web-{7C2076AD-7512-40D2-A8A8-F74E7FD3FF32}" dt="2023-03-31T17:28:02.555" v="5" actId="20577"/>
          <ac:spMkLst>
            <pc:docMk/>
            <pc:sldMk cId="2992167190" sldId="271"/>
            <ac:spMk id="7" creationId="{DD156B39-DA86-4BED-A6E9-C62010C64CD9}"/>
          </ac:spMkLst>
        </pc:spChg>
      </pc:sldChg>
    </pc:docChg>
  </pc:docChgLst>
  <pc:docChgLst>
    <pc:chgData name="Irene Aparecida Couto Ferraz" userId="S::1457610@sga.pucminas.br::78275a1d-2e9e-48ce-a199-786181557ee0" providerId="AD" clId="Web-{EE3433DF-F744-454D-B5E4-8D7499D484A8}"/>
    <pc:docChg chg="modSld">
      <pc:chgData name="Irene Aparecida Couto Ferraz" userId="S::1457610@sga.pucminas.br::78275a1d-2e9e-48ce-a199-786181557ee0" providerId="AD" clId="Web-{EE3433DF-F744-454D-B5E4-8D7499D484A8}" dt="2023-03-28T22:01:52.474" v="1" actId="20577"/>
      <pc:docMkLst>
        <pc:docMk/>
      </pc:docMkLst>
      <pc:sldChg chg="modSp">
        <pc:chgData name="Irene Aparecida Couto Ferraz" userId="S::1457610@sga.pucminas.br::78275a1d-2e9e-48ce-a199-786181557ee0" providerId="AD" clId="Web-{EE3433DF-F744-454D-B5E4-8D7499D484A8}" dt="2023-03-28T22:01:52.474" v="1" actId="20577"/>
        <pc:sldMkLst>
          <pc:docMk/>
          <pc:sldMk cId="582072120" sldId="257"/>
        </pc:sldMkLst>
        <pc:spChg chg="mod">
          <ac:chgData name="Irene Aparecida Couto Ferraz" userId="S::1457610@sga.pucminas.br::78275a1d-2e9e-48ce-a199-786181557ee0" providerId="AD" clId="Web-{EE3433DF-F744-454D-B5E4-8D7499D484A8}" dt="2023-03-28T22:01:52.474" v="1" actId="20577"/>
          <ac:spMkLst>
            <pc:docMk/>
            <pc:sldMk cId="582072120" sldId="257"/>
            <ac:spMk id="9" creationId="{EAEE5D2B-05A7-9D2B-09BB-D7730A5A89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7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32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0000">
              <a:schemeClr val="accent6">
                <a:lumMod val="6000"/>
                <a:lumOff val="94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0000">
              <a:schemeClr val="accent6">
                <a:lumMod val="6000"/>
                <a:lumOff val="94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7375" y="5920069"/>
            <a:ext cx="8726959" cy="758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DISCENTES: </a:t>
            </a:r>
            <a:r>
              <a:rPr lang="pt-BR" sz="2000" dirty="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Henrique Cesar de Freitas Pinto Anibal, </a:t>
            </a:r>
            <a:r>
              <a:rPr lang="pt-BR" sz="2000" dirty="0">
                <a:solidFill>
                  <a:schemeClr val="tx1"/>
                </a:solidFill>
                <a:latin typeface="Times New Roman"/>
                <a:cs typeface="Times New Roman"/>
              </a:rPr>
              <a:t>Irene Aparecida Couto Ferraz, Marcos Teixeira Dias, Richard da Silva Monteiro, Saulo Lima de Carvalho.</a:t>
            </a:r>
          </a:p>
          <a:p>
            <a:pPr algn="just"/>
            <a:endParaRPr lang="pt-BR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3188" y="154545"/>
            <a:ext cx="1008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PONTIFÍCIA UNIVERSIDADE CATÓLICA DE MINAS GERAIS – VIRTUAL</a:t>
            </a:r>
          </a:p>
          <a:p>
            <a:pPr algn="ctr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 TECNOLOGIA EM ANÁLISE E DESENVOLVIMENTO DE SISTEMAS. </a:t>
            </a:r>
          </a:p>
          <a:p>
            <a:pPr algn="ctr"/>
            <a:endParaRPr lang="pt-B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1858" y="1239855"/>
            <a:ext cx="8381270" cy="1446550"/>
          </a:xfrm>
          <a:prstGeom prst="rect">
            <a:avLst/>
          </a:prstGeom>
          <a:noFill/>
          <a:effectLst>
            <a:outerShdw blurRad="152400" dist="38100" algn="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</a:rPr>
              <a:t>STOCKWARE</a:t>
            </a:r>
          </a:p>
          <a:p>
            <a:pPr algn="ctr"/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sistema de controle de almoxarifado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61038" y="3560597"/>
            <a:ext cx="7024475" cy="1421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Times New Roman"/>
                <a:cs typeface="Times New Roman"/>
              </a:rPr>
              <a:t>Trabalho apresentado em cumprimento à disciplina de Projeto: Desenvolvimento de Aplicação Web Front-End.</a:t>
            </a:r>
            <a:endParaRPr lang="pt-BR" dirty="0"/>
          </a:p>
          <a:p>
            <a:pPr algn="ctr">
              <a:lnSpc>
                <a:spcPct val="15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DOCENTE: </a:t>
            </a:r>
            <a:r>
              <a:rPr lang="pt-BR" sz="2000" dirty="0">
                <a:latin typeface="Times New Roman"/>
                <a:cs typeface="Times New Roman"/>
              </a:rPr>
              <a:t>Marco Rodrigo Costa.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6800329-5659-2DE0-5FAE-B80FE42A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4" y="0"/>
            <a:ext cx="1223371" cy="1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58792" y="50526"/>
            <a:ext cx="12192000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ESPECIFICAÇÕES - HISTÓRIAS DE USUÁRIOS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6EB55-3C43-4A2D-870C-CCF2937846DF}"/>
              </a:ext>
            </a:extLst>
          </p:cNvPr>
          <p:cNvSpPr/>
          <p:nvPr/>
        </p:nvSpPr>
        <p:spPr>
          <a:xfrm>
            <a:off x="1327759" y="1125897"/>
            <a:ext cx="9657567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 "/>
              </a:rPr>
              <a:t>A partir da compreensão do dia a dia das personas identificadas para o projeto, foram registradas as seguintes histórias de usuários.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9BE4E30-DBC2-4C33-BC96-8045903B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04687"/>
              </p:ext>
            </p:extLst>
          </p:nvPr>
        </p:nvGraphicFramePr>
        <p:xfrm>
          <a:off x="258792" y="2343509"/>
          <a:ext cx="11661912" cy="430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4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3887304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  <a:gridCol w="3887304">
                  <a:extLst>
                    <a:ext uri="{9D8B030D-6E8A-4147-A177-3AD203B41FA5}">
                      <a16:colId xmlns:a16="http://schemas.microsoft.com/office/drawing/2014/main" val="3826220333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Receber alertas quando a quantidade de um determinado material atingir um nível mínimo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eu possa providenciar a prevenção de compras e evitar paralisações nas vendas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Que não seja necessário me deslocar até o almoxarifado para conferir determinado material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aproveitar meu tempo na realização de tarefas rotineiras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Poder personalizar o layout do sistema conforme minhas necessidades 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Ter exclusividade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Que cada material contenha um manual em PDF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me orientar nas instalações e reparos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566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Vanessa Santos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Preciso de um sistema de controle de estoque que me permita acompanhar os pedidos de peças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eu possa garantir que as peças estejam disponíveis quando os clientes trouxerem seus veículos para manutenção e reparo.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850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Eduardo Gonçalves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Que os materiais contenham informações técnicas conforme especificações fornecidas pelo fabricante.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 panose="020B0604020202020204" pitchFamily="34" charset="0"/>
                        </a:rPr>
                        <a:t>Para que durante a execução de um projeto eu possa fazer de acordo com as normas técnicas.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9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501660" y="127770"/>
            <a:ext cx="7203057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REQUISITOS FUNCIONAIS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2414860" y="1079141"/>
            <a:ext cx="7789312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pt-BR" sz="2400" dirty="0">
                <a:latin typeface="Arial"/>
                <a:ea typeface="Arial" panose="020B0604020202020204" pitchFamily="34" charset="0"/>
                <a:cs typeface="Times New Roman"/>
              </a:rPr>
              <a:t>Descrevem as possibilidades de interação dos usuários</a:t>
            </a:r>
            <a:endParaRPr lang="pt-BR" sz="2400" dirty="0">
              <a:latin typeface="Arial"/>
              <a:cs typeface="Times New Roman"/>
            </a:endParaRP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2309"/>
              </p:ext>
            </p:extLst>
          </p:nvPr>
        </p:nvGraphicFramePr>
        <p:xfrm>
          <a:off x="345238" y="1600254"/>
          <a:ext cx="11549270" cy="495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009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4176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343929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 criação de perfil para usuário e administrador.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Arial "/>
                          <a:ea typeface="Arial" panose="020B0604020202020204" pitchFamily="34" charset="0"/>
                        </a:rPr>
                        <a:t>  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o cadastro e atualização de produtos.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acessar o histórico de cada produto, mostrando os seguintes dados: data e usuários que realizaram requisições.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alertar ao administrador quando cada produto atingir seu nível de estoque mínimo.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administrador gerar os seguintes relatórios: Relatório de inventário e relatório de movimentações de estoque.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que o usuário faça requisição de um material por meio dos seguintes filtros de busca: código do produto, nome do produto, preço unitário e categoria.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  <a:tr h="515894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usuário consultar todos os materiais disponíveis, apresentando um feed de produtos, cada produto apresentado deve conter sua imagem, quantidade disponível, além de suas informações de cadastro.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96936"/>
                  </a:ext>
                </a:extLst>
              </a:tr>
              <a:tr h="319363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permitir ao usuário </a:t>
                      </a:r>
                      <a:r>
                        <a:rPr lang="pt-BR" sz="1200" b="0" i="0" u="none" strike="noStrike" noProof="0" dirty="0" err="1">
                          <a:effectLst/>
                          <a:latin typeface="Arial "/>
                        </a:rPr>
                        <a:t>favoritar</a:t>
                      </a: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 produtos.</a:t>
                      </a:r>
                      <a:endParaRPr lang="pt-PT" sz="1200" dirty="0"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43483"/>
                  </a:ext>
                </a:extLst>
              </a:tr>
              <a:tr h="3275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</a:t>
                      </a:r>
                      <a:r>
                        <a:rPr lang="pt-BR" sz="12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Arial "/>
                          <a:ea typeface="+mn-ea"/>
                          <a:cs typeface="+mn-cs"/>
                        </a:rPr>
                        <a:t>apresentar</a:t>
                      </a: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 uma mensagem de status de requisição ao usuário assim que ele finalizar o processo</a:t>
                      </a:r>
                    </a:p>
                  </a:txBody>
                  <a:tcPr marL="63500" marR="63500" marT="63500" marB="63500">
                    <a:solidFill>
                      <a:srgbClr val="B5C1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rgbClr val="B5C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38303"/>
                  </a:ext>
                </a:extLst>
              </a:tr>
              <a:tr h="8025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effectLst/>
                          <a:latin typeface="Arial "/>
                        </a:rPr>
                        <a:t>O sistema deve apresentar opção de devolução de material, incluindo o motivo da devolução, o produto devolvido, quantidade e data.</a:t>
                      </a:r>
                    </a:p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pt-BR" sz="1200" b="0" i="0" u="none" strike="noStrike" noProof="0" dirty="0">
                        <a:effectLst/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Média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9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4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1863992" y="58524"/>
            <a:ext cx="8453887" cy="755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REQUISITOS NÃO FUNCIONAIS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1282940" y="1372308"/>
            <a:ext cx="1149463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latin typeface="Arial"/>
                <a:cs typeface="Times New Roman"/>
              </a:rPr>
              <a:t>Descrevem os aspectos que o sistema deverá apresentar de maneira geral</a:t>
            </a: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2422"/>
              </p:ext>
            </p:extLst>
          </p:nvPr>
        </p:nvGraphicFramePr>
        <p:xfrm>
          <a:off x="316301" y="2113472"/>
          <a:ext cx="11549270" cy="4674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009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 "/>
                          <a:ea typeface="Arial" panose="020B0604020202020204" pitchFamily="34" charset="0"/>
                        </a:rPr>
                        <a:t>Segurança: O sistema deve ser seguro e confiável, com autenticação segura para proteger informações sensíveis.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Disponibilidade: O sistema deve estar disponível 24 horas por dia, 7 dias por semana, com tempo de inatividade mínimo para manutenção programada.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Desempenho: O sistema deve ser capaz de lidar com até 20 mil pessoas simultaneamente, e processar pedidos rapidamente, com tempos de resposta de página rápidos e carregamento de imagens eficiente, podendo ser capaz de crescer para atender às necessidades futuras do negócio, com a capacidade de lidar com aumento de tráfego e demanda.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latin typeface="Arial "/>
                        </a:rPr>
                        <a:t>Escalabilidade: O sistema deve ser capaz de crescer para atender às necessidades futuras do negócio, com a capacidade de lidar com aumento de tráfego e demanda.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1267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Usabilidade: O sistema deve ser fácil de usar e intuitivo, com uma interface de usuário amigável e acesso fácil às funcionalidades principais.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Médio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23197"/>
                  </a:ext>
                </a:extLst>
              </a:tr>
              <a:tr h="603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 "/>
                        </a:rPr>
                        <a:t>O sistema deve ser compatível com os principais navegadores: Google Chrome, Firefox, Opera, Edge, com todas as funcionalidades sendo acessíveis em computadores Linux, Windows e IOS, além de dispositivos mobile.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2902"/>
                  </a:ext>
                </a:extLst>
              </a:tr>
              <a:tr h="8416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latin typeface="Arial "/>
                        </a:rPr>
                        <a:t>Manutenção: O sistema deve ser fácil de manter e atualizar, com uma arquitetura modular que permite a adição de novos recursos e funcionalidades sem afetar o desempenho e a disponibilidade do sistema.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dirty="0">
                          <a:effectLst/>
                          <a:latin typeface="Arial "/>
                          <a:ea typeface="Arial" panose="020B0604020202020204" pitchFamily="34" charset="0"/>
                        </a:rPr>
                        <a:t>Alta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9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0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4500113" y="84638"/>
            <a:ext cx="4013810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400" dirty="0">
                <a:latin typeface="Times New Roman"/>
                <a:cs typeface="Times New Roman"/>
              </a:rPr>
              <a:t>RESTRIÇÕES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EB7EDA-C0B6-4CD3-AB8F-53D1B9584284}"/>
              </a:ext>
            </a:extLst>
          </p:cNvPr>
          <p:cNvSpPr/>
          <p:nvPr/>
        </p:nvSpPr>
        <p:spPr>
          <a:xfrm>
            <a:off x="1077238" y="1341301"/>
            <a:ext cx="10146084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2400" dirty="0">
                <a:latin typeface="Arial "/>
              </a:rPr>
              <a:t>Limitações que se configuram como obrigações manifestas que restringem a execução do projeto em áreas específicas</a:t>
            </a:r>
          </a:p>
        </p:txBody>
      </p:sp>
      <p:graphicFrame>
        <p:nvGraphicFramePr>
          <p:cNvPr id="9" name="Tabela 3">
            <a:extLst>
              <a:ext uri="{FF2B5EF4-FFF2-40B4-BE49-F238E27FC236}">
                <a16:creationId xmlns:a16="http://schemas.microsoft.com/office/drawing/2014/main" id="{931F5251-0B6B-4D32-AD0D-27CAED02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67301"/>
              </p:ext>
            </p:extLst>
          </p:nvPr>
        </p:nvGraphicFramePr>
        <p:xfrm>
          <a:off x="415079" y="2355224"/>
          <a:ext cx="11549270" cy="375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957">
                  <a:extLst>
                    <a:ext uri="{9D8B030D-6E8A-4147-A177-3AD203B41FA5}">
                      <a16:colId xmlns:a16="http://schemas.microsoft.com/office/drawing/2014/main" val="2015626126"/>
                    </a:ext>
                  </a:extLst>
                </a:gridCol>
                <a:gridCol w="9909313">
                  <a:extLst>
                    <a:ext uri="{9D8B030D-6E8A-4147-A177-3AD203B41FA5}">
                      <a16:colId xmlns:a16="http://schemas.microsoft.com/office/drawing/2014/main" val="3654778475"/>
                    </a:ext>
                  </a:extLst>
                </a:gridCol>
              </a:tblGrid>
              <a:tr h="965686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lvl="0" algn="ctr">
                        <a:buNone/>
                      </a:pPr>
                      <a:r>
                        <a:rPr lang="pt-BR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lvl="0" algn="ctr">
                        <a:buNone/>
                      </a:pPr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42185"/>
                  </a:ext>
                </a:extLst>
              </a:tr>
              <a:tr h="755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RE-01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É imprescindível que o projeto esteja concluído até o final do semestre letivo, sem ultrapassar a data de 25/06/2023.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87443"/>
                  </a:ext>
                </a:extLst>
              </a:tr>
              <a:tr h="442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RE-02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O sistema deve se limitar exclusivamente às tecnologias básicas da Web no Front-end.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41575"/>
                  </a:ext>
                </a:extLst>
              </a:tr>
              <a:tr h="520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RE-03</a:t>
                      </a: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solidFill>
                            <a:srgbClr val="000000"/>
                          </a:solidFill>
                          <a:latin typeface="Arial "/>
                        </a:rPr>
                        <a:t>Não é permitido que a equipe contrate serviços de terceiros para desenvolver o projeto. </a:t>
                      </a:r>
                      <a:endParaRPr lang="pt-BR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5711"/>
                  </a:ext>
                </a:extLst>
              </a:tr>
              <a:tr h="1074713"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Arial "/>
                        </a:rPr>
                        <a:t>RE-04</a:t>
                      </a:r>
                    </a:p>
                  </a:txBody>
                  <a:tcPr marL="63500" marR="63500" marT="63500" marB="63500">
                    <a:solidFill>
                      <a:srgbClr val="DAE0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latin typeface="Arial"/>
                        </a:rPr>
                        <a:t>O sistema deve ser desenvolvido em conformidade com as regulamentações e normas legais aplicáveis, como a proteção de dados e os padrões de segurança. </a:t>
                      </a:r>
                      <a:endParaRPr lang="pt-PT" sz="1800" dirty="0">
                        <a:latin typeface="Arial"/>
                      </a:endParaRPr>
                    </a:p>
                  </a:txBody>
                  <a:tcPr marL="63500" marR="63500" marT="63500" marB="63500">
                    <a:solidFill>
                      <a:srgbClr val="DA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2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1354" y="152755"/>
            <a:ext cx="8846715" cy="97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 dirty="0">
                <a:latin typeface="Times New Roman"/>
                <a:cs typeface="Times New Roman"/>
              </a:rPr>
              <a:t>REFERÊNCIAS BIBLIOGRÁFICAS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EE5D2B-05A7-9D2B-09BB-D7730A5A8984}"/>
              </a:ext>
            </a:extLst>
          </p:cNvPr>
          <p:cNvSpPr txBox="1"/>
          <p:nvPr/>
        </p:nvSpPr>
        <p:spPr>
          <a:xfrm>
            <a:off x="732446" y="1353335"/>
            <a:ext cx="11125199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PJ CONSULTORIA. </a:t>
            </a:r>
            <a:r>
              <a:rPr lang="pt-BR" b="1" dirty="0">
                <a:latin typeface="Arial"/>
                <a:cs typeface="Arial"/>
              </a:rPr>
              <a:t>Como fazer o controle de estoque da sua empresa ?.</a:t>
            </a:r>
            <a:r>
              <a:rPr lang="pt-BR" b="1" dirty="0">
                <a:latin typeface="Arial"/>
                <a:ea typeface="+mn-lt"/>
                <a:cs typeface="+mn-lt"/>
              </a:rPr>
              <a:t> </a:t>
            </a:r>
            <a:r>
              <a:rPr lang="pt-BR" dirty="0">
                <a:latin typeface="Arial"/>
                <a:ea typeface="+mn-lt"/>
                <a:cs typeface="+mn-lt"/>
              </a:rPr>
              <a:t>Belo Horizonte/MG: </a:t>
            </a:r>
            <a:r>
              <a:rPr lang="pt-BR" dirty="0" err="1">
                <a:latin typeface="Arial"/>
                <a:ea typeface="+mn-lt"/>
                <a:cs typeface="+mn-lt"/>
              </a:rPr>
              <a:t>Caktus</a:t>
            </a:r>
            <a:r>
              <a:rPr lang="pt-BR" dirty="0">
                <a:latin typeface="Arial"/>
                <a:ea typeface="+mn-lt"/>
                <a:cs typeface="+mn-lt"/>
              </a:rPr>
              <a:t>. 2023. Disponível em: </a:t>
            </a:r>
            <a:r>
              <a:rPr lang="pt-BR" dirty="0">
                <a:solidFill>
                  <a:srgbClr val="00B0F0"/>
                </a:solidFill>
                <a:latin typeface="Arial"/>
                <a:ea typeface="+mn-lt"/>
                <a:cs typeface="+mn-lt"/>
              </a:rPr>
              <a:t>https://pjufmg.com.br/como-fazer-o-controle-de-estoque-da-sua-empresa/?utm_source=Google+Grants&amp;utm_medium=Search&amp;utm_campaign=%5B001%5D+Controle+de+Estoque&amp;utm_id=045&amp;gclid=CjwKCAjw_YShBhAiEiwAMomsEK6Aek9if9X7u9MnQviotHbyg8pUENOigAM51JTPqjKknpaIMGNuRhoCuMwQAvD_BwE.</a:t>
            </a:r>
            <a:r>
              <a:rPr lang="pt-BR" dirty="0">
                <a:latin typeface="Arial"/>
                <a:ea typeface="+mn-lt"/>
                <a:cs typeface="+mn-lt"/>
              </a:rPr>
              <a:t> Acesso em 17 de março de 2023.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endParaRPr lang="pt-PT" dirty="0">
              <a:latin typeface="Arial"/>
              <a:ea typeface="+mn-lt"/>
              <a:cs typeface="+mn-lt"/>
            </a:endParaRPr>
          </a:p>
          <a:p>
            <a:endParaRPr lang="pt-PT" dirty="0">
              <a:solidFill>
                <a:srgbClr val="00B0F0"/>
              </a:solidFill>
              <a:latin typeface="Arial"/>
              <a:ea typeface="+mn-lt"/>
              <a:cs typeface="+mn-lt"/>
            </a:endParaRPr>
          </a:p>
          <a:p>
            <a:endParaRPr lang="pt-PT" sz="2000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endParaRPr lang="pt-PT" sz="2400" dirty="0">
              <a:latin typeface="Arial"/>
              <a:ea typeface="+mn-lt"/>
              <a:cs typeface="Arial"/>
            </a:endParaRPr>
          </a:p>
          <a:p>
            <a:endParaRPr lang="pt-BR" sz="1600" dirty="0">
              <a:latin typeface="Century Gothic" panose="020B0502020202020204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7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4411-946A-43C9-B024-5CE904DE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41" y="0"/>
            <a:ext cx="938613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APRESENTAÇÃO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876C66-0372-4067-BE7A-84CB1411F7AF}"/>
              </a:ext>
            </a:extLst>
          </p:cNvPr>
          <p:cNvSpPr/>
          <p:nvPr/>
        </p:nvSpPr>
        <p:spPr>
          <a:xfrm>
            <a:off x="1058024" y="2152291"/>
            <a:ext cx="100727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09B714-3B08-6CAB-01EC-9EDD739E7803}"/>
              </a:ext>
            </a:extLst>
          </p:cNvPr>
          <p:cNvSpPr txBox="1"/>
          <p:nvPr/>
        </p:nvSpPr>
        <p:spPr>
          <a:xfrm>
            <a:off x="1290144" y="1567521"/>
            <a:ext cx="98141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realizar as atividades do almoxarifado de forma eficiente, os almoxarifes registram a entrada de novos materiais em softwares de controle, incluindo informações relevantes como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nome, códigos, descrição, entre outros. 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entanto, devido à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integridade 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das informações registradas de alguns materiais, é possível que haja falhas no processo de requisição. Uma das falhas mais recorrentes é a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requisição de materiais incorretos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o que pode causar entraves à organização.</a:t>
            </a:r>
          </a:p>
          <a:p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81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00709-BB43-208A-2D37-76B4020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46" y="1934818"/>
            <a:ext cx="9837615" cy="1361661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Diante disso, é de suma importância a existência de um sistema de controle para requisição e cadastro de materiais nos almoxarifados. Esse sistema 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 ser adaptado conforme as necessidades da organização e dispor de campos com informações relevantes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Somente assim, será possível garantir que as informações dos materiais armazenados sejam mantidas e precisas, o que evitará falhas no processo de requisição e garantirá o bom funcionamento da organização.</a:t>
            </a:r>
            <a:b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24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598D1AE-1DDA-F7CF-EE9B-13A12DC15416}"/>
              </a:ext>
            </a:extLst>
          </p:cNvPr>
          <p:cNvSpPr txBox="1">
            <a:spLocks/>
          </p:cNvSpPr>
          <p:nvPr/>
        </p:nvSpPr>
        <p:spPr>
          <a:xfrm>
            <a:off x="1589441" y="0"/>
            <a:ext cx="938613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>
                <a:latin typeface="Times New Roman"/>
                <a:cs typeface="Times New Roman"/>
              </a:rPr>
              <a:t>APRESENTAÇÃO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245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6981" y="202773"/>
            <a:ext cx="3278038" cy="9704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4400">
                <a:latin typeface="Times New Roman"/>
                <a:cs typeface="Times New Roman"/>
              </a:rPr>
              <a:t>PROBLEMA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2603" y="1776252"/>
            <a:ext cx="9857983" cy="3703569"/>
          </a:xfrm>
          <a:effectLst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aplicação do sistema resolve problemas relacionados à falta de integridade das informações, visando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eficiência do processo de requisição de materiais e melhorar a gestão de estoque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utilização da aplicação pode </a:t>
            </a:r>
            <a:r>
              <a:rPr lang="pt-BR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reduzir a possibilidade de erros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aumentando a produtividade e redução de custos decorrentes de falhas na requisição.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20C618-9D82-4135-B2D5-74F3BA003678}"/>
              </a:ext>
            </a:extLst>
          </p:cNvPr>
          <p:cNvSpPr/>
          <p:nvPr/>
        </p:nvSpPr>
        <p:spPr>
          <a:xfrm rot="16200000">
            <a:off x="10793229" y="4055821"/>
            <a:ext cx="21849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" b="1">
                <a:solidFill>
                  <a:schemeClr val="bg1"/>
                </a:solidFill>
                <a:latin typeface="Arial "/>
              </a:rPr>
              <a:t>Fonte: </a:t>
            </a:r>
            <a:r>
              <a:rPr lang="pt-BR" sz="500">
                <a:solidFill>
                  <a:schemeClr val="bg1"/>
                </a:solidFill>
                <a:latin typeface="Arial "/>
              </a:rPr>
              <a:t>https://www.flaticon.com/br/icone-gratis/enigma_3889779</a:t>
            </a:r>
          </a:p>
        </p:txBody>
      </p:sp>
    </p:spTree>
    <p:extLst>
      <p:ext uri="{BB962C8B-B14F-4D97-AF65-F5344CB8AC3E}">
        <p14:creationId xmlns:p14="http://schemas.microsoft.com/office/powerpoint/2010/main" val="250318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585" y="180769"/>
            <a:ext cx="3594339" cy="97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>
                <a:latin typeface="Times New Roman"/>
                <a:cs typeface="Times New Roman"/>
              </a:rPr>
              <a:t>OBJETIVOS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24B781-0293-41DC-B784-FEB304BF0E8E}"/>
              </a:ext>
            </a:extLst>
          </p:cNvPr>
          <p:cNvSpPr/>
          <p:nvPr/>
        </p:nvSpPr>
        <p:spPr>
          <a:xfrm>
            <a:off x="1215025" y="1064060"/>
            <a:ext cx="9995770" cy="500983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  <a:latin typeface="Arial "/>
              </a:rPr>
              <a:t>Geral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 "/>
              </a:rPr>
              <a:t>O objetivo desse projeto é desenvolver um sistema de controle de almoxarifado, permitindo o cadastro e requisição de materiais </a:t>
            </a:r>
            <a:r>
              <a:rPr lang="pt-BR" sz="2400" b="1" dirty="0">
                <a:latin typeface="Arial "/>
              </a:rPr>
              <a:t>de forma eficiente</a:t>
            </a:r>
            <a:r>
              <a:rPr lang="pt-BR" sz="2400" dirty="0">
                <a:latin typeface="Arial "/>
              </a:rPr>
              <a:t>, por meio de uma plataforma </a:t>
            </a:r>
            <a:r>
              <a:rPr lang="pt-BR" sz="2400" b="1" dirty="0">
                <a:latin typeface="Arial "/>
              </a:rPr>
              <a:t>intuitiva e de fácil uso</a:t>
            </a:r>
            <a:r>
              <a:rPr lang="pt-BR" sz="2400" dirty="0">
                <a:latin typeface="Arial "/>
              </a:rPr>
              <a:t>.  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  <a:latin typeface="Arial "/>
              </a:rPr>
              <a:t>Específicos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 "/>
              </a:rPr>
              <a:t>Evitar os atrasos na produção, garantindo que materiais corretos e necessários estejam disponíveis no momento adequado para o processo de produção; </a:t>
            </a:r>
          </a:p>
        </p:txBody>
      </p:sp>
    </p:spTree>
    <p:extLst>
      <p:ext uri="{BB962C8B-B14F-4D97-AF65-F5344CB8AC3E}">
        <p14:creationId xmlns:p14="http://schemas.microsoft.com/office/powerpoint/2010/main" val="34924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8DA39-7FF1-0081-8E25-2D490D59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61" y="1242204"/>
            <a:ext cx="10233764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,Sans-Serif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Impedir a falta de insumos necessários para a realização de tarefas importantes, e minimizar custos desnecessários decorrentes da compra excessiva ou ineficiente de materiais;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,Sans-Serif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Garantir precisão e confiabilidade nas informações registradas a fim de possibilitar tomadas de decisão estratégicas fundamentadas, contribuindo para o desempenho sustentável da organização a longo prazo. 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4C270-5251-41E6-E19C-7D36D5258F45}"/>
              </a:ext>
            </a:extLst>
          </p:cNvPr>
          <p:cNvSpPr txBox="1">
            <a:spLocks/>
          </p:cNvSpPr>
          <p:nvPr/>
        </p:nvSpPr>
        <p:spPr>
          <a:xfrm>
            <a:off x="4298830" y="123260"/>
            <a:ext cx="3594339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>
                <a:latin typeface="Times New Roman"/>
                <a:cs typeface="Times New Roman"/>
              </a:rPr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73229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C3324C6-4247-425E-AE9E-2E15A4DE5C0B}"/>
              </a:ext>
            </a:extLst>
          </p:cNvPr>
          <p:cNvSpPr/>
          <p:nvPr/>
        </p:nvSpPr>
        <p:spPr>
          <a:xfrm>
            <a:off x="3939396" y="206806"/>
            <a:ext cx="4313207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JUSTIFICATIVA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B0202E-CEDC-43BB-A8E7-AE73068DAC26}"/>
              </a:ext>
            </a:extLst>
          </p:cNvPr>
          <p:cNvSpPr/>
          <p:nvPr/>
        </p:nvSpPr>
        <p:spPr>
          <a:xfrm>
            <a:off x="1246794" y="986393"/>
            <a:ext cx="9970718" cy="58716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elaboração desse sistema é motivada pela compreensão de que </a:t>
            </a: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dele pode ocasionar erros e problemas, comprometendo a produtividade e a rentabilidade da organização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Desse modo, será desenvolvido um sistema de controle de almoxarifado personalizado e eficiente, capaz de satisfazer as necessidades particulares de diferentes setores e portes, que almejam aprimorar a efetividade e a eficiência por meio da utilização desse sistema. </a:t>
            </a:r>
            <a:endParaRPr lang="pt-BR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Tendo em vista a ausência de um sistema de controle de almoxarifado eficaz no mercado, objetiva-se atender a essas lacunas e oferecer soluções para as exigências específicas de cada organização.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9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3455595-54F9-42D8-94CC-B1AED9E96FFF}"/>
              </a:ext>
            </a:extLst>
          </p:cNvPr>
          <p:cNvSpPr/>
          <p:nvPr/>
        </p:nvSpPr>
        <p:spPr>
          <a:xfrm>
            <a:off x="3781245" y="120541"/>
            <a:ext cx="4629509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PÚBLICO-ALVO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156B39-DA86-4BED-A6E9-C62010C64CD9}"/>
              </a:ext>
            </a:extLst>
          </p:cNvPr>
          <p:cNvSpPr/>
          <p:nvPr/>
        </p:nvSpPr>
        <p:spPr>
          <a:xfrm>
            <a:off x="1273232" y="1102578"/>
            <a:ext cx="9873480" cy="57554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foco deste sistema está direcionado às </a:t>
            </a:r>
            <a:r>
              <a:rPr lang="pt-BR" sz="23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pessoas que enfrentam diariamente dificuldades no controle de materiais de qualquer tipo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visando a inibição de erros, a redução de prejuízos financeiros, o aumento da produtividade e, consequentemente, a melhoria da qualidade do produto final, gerando maior confiança por parte do cliente. </a:t>
            </a:r>
          </a:p>
          <a:p>
            <a:pPr algn="just" rtl="0" fontAlgn="base"/>
            <a:endParaRPr lang="pt-BR" sz="23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3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	O público-alvo desse trabalho é composto por profissionais de diversas áreas, como </a:t>
            </a:r>
            <a:r>
              <a:rPr lang="pt-BR" sz="2300" b="1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administradores, gestores de estoque, responsáveis por compras, almoxarifes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, entre outros, que necessitam gerenciar e controlar o fluxo de materiais em estoque de maneira eficiente e precisa.</a:t>
            </a:r>
          </a:p>
          <a:p>
            <a:pPr algn="just" fontAlgn="base"/>
            <a:endParaRPr lang="pt-BR" sz="2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pt-BR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Ademais, esse público-alvo ideal pode ser formado por </a:t>
            </a:r>
            <a:r>
              <a:rPr lang="pt-BR" sz="2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organizações de diversos setores, como indústria, comércio, hospitais e escolas</a:t>
            </a:r>
            <a:r>
              <a:rPr lang="pt-BR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precisam de um controle eficiente e automatizado de estoque de materiais, a fim de garantir o bom funcionamento e a eficácia das operações nesse setor.</a:t>
            </a:r>
            <a:endParaRPr lang="pt-BR" sz="23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4C955EC-9E2C-4202-89F3-CAC4DE196CC9}"/>
              </a:ext>
            </a:extLst>
          </p:cNvPr>
          <p:cNvSpPr/>
          <p:nvPr/>
        </p:nvSpPr>
        <p:spPr>
          <a:xfrm>
            <a:off x="1299735" y="4446412"/>
            <a:ext cx="10192346" cy="49545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227A21-03B7-4B36-9D97-990E3EDDD0BD}"/>
              </a:ext>
            </a:extLst>
          </p:cNvPr>
          <p:cNvSpPr/>
          <p:nvPr/>
        </p:nvSpPr>
        <p:spPr>
          <a:xfrm rot="16200000">
            <a:off x="10799763" y="5169150"/>
            <a:ext cx="21849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" b="1">
                <a:solidFill>
                  <a:schemeClr val="bg1"/>
                </a:solidFill>
                <a:latin typeface="Arial "/>
              </a:rPr>
              <a:t>Fonte: </a:t>
            </a:r>
            <a:r>
              <a:rPr lang="pt-BR" sz="500">
                <a:solidFill>
                  <a:schemeClr val="bg1"/>
                </a:solidFill>
                <a:latin typeface="Arial "/>
              </a:rPr>
              <a:t>https://www.flaticon.com/br/</a:t>
            </a:r>
            <a:r>
              <a:rPr lang="pt-BR" sz="400">
                <a:solidFill>
                  <a:schemeClr val="bg1"/>
                </a:solidFill>
                <a:latin typeface="Arial "/>
              </a:rPr>
              <a:t>icone-gratis</a:t>
            </a:r>
            <a:r>
              <a:rPr lang="pt-BR" sz="500">
                <a:solidFill>
                  <a:schemeClr val="bg1"/>
                </a:solidFill>
                <a:latin typeface="Arial "/>
              </a:rPr>
              <a:t>/enigma_3889779</a:t>
            </a:r>
          </a:p>
        </p:txBody>
      </p:sp>
    </p:spTree>
    <p:extLst>
      <p:ext uri="{BB962C8B-B14F-4D97-AF65-F5344CB8AC3E}">
        <p14:creationId xmlns:p14="http://schemas.microsoft.com/office/powerpoint/2010/main" val="299216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82A34EB-6E48-40EF-ACC5-CFA9CDD1351F}"/>
              </a:ext>
            </a:extLst>
          </p:cNvPr>
          <p:cNvSpPr/>
          <p:nvPr/>
        </p:nvSpPr>
        <p:spPr>
          <a:xfrm>
            <a:off x="2070340" y="185280"/>
            <a:ext cx="8295736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ESPECIFICAÇÕES - PERSONAS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6EB55-3C43-4A2D-870C-CCF2937846DF}"/>
              </a:ext>
            </a:extLst>
          </p:cNvPr>
          <p:cNvSpPr/>
          <p:nvPr/>
        </p:nvSpPr>
        <p:spPr>
          <a:xfrm>
            <a:off x="1315233" y="1512055"/>
            <a:ext cx="9883036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>
                <a:latin typeface="Arial "/>
              </a:rPr>
              <a:t>As personas levantadas durante o processo de entendimento do problema são apresentadas nas figuras que se seguem. </a:t>
            </a:r>
            <a:endParaRPr lang="pt-BR" sz="2400" dirty="0">
              <a:latin typeface="Arial "/>
              <a:ea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948FC7-AABE-B554-3ACF-AEDF0781E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" t="2163" r="1656" b="4595"/>
          <a:stretch/>
        </p:blipFill>
        <p:spPr bwMode="auto">
          <a:xfrm>
            <a:off x="552450" y="2950858"/>
            <a:ext cx="5543550" cy="3286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D8D859-A146-8353-580E-5EBEA0EA7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" t="2446" r="1972" b="3242"/>
          <a:stretch/>
        </p:blipFill>
        <p:spPr bwMode="auto">
          <a:xfrm>
            <a:off x="6318848" y="2950858"/>
            <a:ext cx="5572125" cy="3305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318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99A5A243D794BA45A935DE0EF2884" ma:contentTypeVersion="4" ma:contentTypeDescription="Crie um novo documento." ma:contentTypeScope="" ma:versionID="6ca409b874f1fa7870671cc90699c119">
  <xsd:schema xmlns:xsd="http://www.w3.org/2001/XMLSchema" xmlns:xs="http://www.w3.org/2001/XMLSchema" xmlns:p="http://schemas.microsoft.com/office/2006/metadata/properties" xmlns:ns2="5755812d-5fb0-40a1-af5c-8adfd588c42e" targetNamespace="http://schemas.microsoft.com/office/2006/metadata/properties" ma:root="true" ma:fieldsID="136994796aed96302ffb1decabc42f90" ns2:_="">
    <xsd:import namespace="5755812d-5fb0-40a1-af5c-8adfd588c4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5812d-5fb0-40a1-af5c-8adfd588c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95D868-3E68-44B1-AAD4-A9CAD1A58E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2CA74E-5628-4758-8EA5-5693E8AF2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17873-6C83-43F0-92A4-206B6802B468}">
  <ds:schemaRefs>
    <ds:schemaRef ds:uri="5755812d-5fb0-40a1-af5c-8adfd588c4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1576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Arial </vt:lpstr>
      <vt:lpstr>Calibri</vt:lpstr>
      <vt:lpstr>Century Gothic</vt:lpstr>
      <vt:lpstr>Times New Roman</vt:lpstr>
      <vt:lpstr>Wingdings</vt:lpstr>
      <vt:lpstr>Wingdings 3</vt:lpstr>
      <vt:lpstr>Wingdings,Sans-Serif</vt:lpstr>
      <vt:lpstr>Wisp</vt:lpstr>
      <vt:lpstr>Apresentação do PowerPoint</vt:lpstr>
      <vt:lpstr>APRESENTAÇÃO</vt:lpstr>
      <vt:lpstr> Diante disso, é de suma importância a existência de um sistema de controle para requisição e cadastro de materiais nos almoxarifados. Esse sistema deve ser adaptado conforme as necessidades da organização e dispor de campos com informações relevantes. Somente assim, será possível garantir que as informações dos materiais armazenados sejam mantidas e precisas, o que evitará falhas no processo de requisição e garantirá o bom funcionamento da organização. </vt:lpstr>
      <vt:lpstr>PROBLEMA </vt:lpstr>
      <vt:lpstr>OBJETIVOS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Lorraine Cristina Goes</dc:creator>
  <cp:lastModifiedBy>Marcos Teixeira Dias</cp:lastModifiedBy>
  <cp:revision>121</cp:revision>
  <dcterms:created xsi:type="dcterms:W3CDTF">2018-05-16T10:30:54Z</dcterms:created>
  <dcterms:modified xsi:type="dcterms:W3CDTF">2023-04-02T18:42:32Z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0x01010034299A5A243D794BA45A935DE0EF2884</vt:lpwstr>
  </property>
</Properties>
</file>