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B6DB-6EAA-43EE-82CB-0BC3800ED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C014-1895-4ECB-AC8C-0282C5CE4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6BC91-948E-4899-83FB-DBCB8FE4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C0C-06FD-4D80-B952-E78373E2E4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C82B-45A1-4727-A83C-37DA21BD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5EF2-B25B-4971-BBED-4F2AFD98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E428-E40D-4DEB-BD64-AE186CE9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63AB-F76F-41A1-AB20-515BA771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78D10-BA07-4837-955F-414943C60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C220-E2C8-4EB4-B006-4377FCFE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C0C-06FD-4D80-B952-E78373E2E4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50A3-4B45-414C-92A8-EBEC8916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B3C2-103F-4FFB-9DC4-79DB7DEF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E428-E40D-4DEB-BD64-AE186CE9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2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25171-A20B-4735-AB0B-86371896B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78254-CFF4-4C68-86DA-0E76E04C1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EC47-6E3F-4613-90D6-D3BC304C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C0C-06FD-4D80-B952-E78373E2E4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07A2-597F-4221-92AB-82D42117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DDA92-7240-4E46-936F-A2D3AD3F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E428-E40D-4DEB-BD64-AE186CE9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2522-BB1E-45CC-AAB0-CB2B55BD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0A5E-1C34-45AF-8EF6-351EB913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FB5B-186D-4788-811D-4066C96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C0C-06FD-4D80-B952-E78373E2E4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D63AB-5062-4E50-A509-39746000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F2EB-45C5-4F39-B054-5773FF6E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E428-E40D-4DEB-BD64-AE186CE9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4110-D8EE-43DB-BB50-1BC16260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DADA9-A7D2-4F38-AE88-47DCF818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FC41C-3155-40EC-AD14-DF17A4A5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C0C-06FD-4D80-B952-E78373E2E4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1168-7CB6-4DC0-9DD6-4E57E2D6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BBFD-6245-44E1-82E0-BFC76F57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E428-E40D-4DEB-BD64-AE186CE9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9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DA5C-275F-4D8F-9AA2-92A6A901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7624-6117-4B22-A2E2-E90A76C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64109-8235-4425-819E-4E46376E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5651D-2C8C-47AA-B8D1-2DD37F9E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C0C-06FD-4D80-B952-E78373E2E4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C1B6E-9CE0-427E-9F14-8D38A033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709F2-5192-4C08-905B-2CCC6380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E428-E40D-4DEB-BD64-AE186CE9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F131-F17E-40F9-935D-0650D3A4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A0B1D-B88D-4EEC-A40E-E1D3D358C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C2368-6975-41D0-BD96-BF011EEBA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EEAEC-C925-402D-8642-93D4BE8A0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9A362-4645-488D-BE0A-001A3B47F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42340-6D74-4C6F-8BDF-487132A8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C0C-06FD-4D80-B952-E78373E2E4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39203-BE39-4BC9-9CEA-D56555A0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22553-BB5A-42EB-BF69-48D42381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E428-E40D-4DEB-BD64-AE186CE9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A10D-5700-44B8-B830-F1A9131D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E9EE9-8F3C-48E8-B32D-68CC633F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C0C-06FD-4D80-B952-E78373E2E4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D5958-92D3-4DF2-AF03-80E68E3A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5AC12-D0D6-4442-9E70-140284FD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E428-E40D-4DEB-BD64-AE186CE9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D514D-3E72-4D64-B08E-49C12C50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C0C-06FD-4D80-B952-E78373E2E4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8C6BD-8F99-4F4C-8354-F2C6C40C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8E4E6-9109-4944-ABEA-1FB20C6A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E428-E40D-4DEB-BD64-AE186CE9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62C8-1BDB-4630-8988-6E013E00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2BF5-3B45-49D4-9A74-552AC3727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B272D-5D69-43E6-B51B-C076F301F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70D82-E3E5-429B-8A56-9B9E5D08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C0C-06FD-4D80-B952-E78373E2E4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0A557-C06B-4CFE-B251-3E859E6A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E4705-883A-4B14-9E60-965D0F63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E428-E40D-4DEB-BD64-AE186CE9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57A4-477E-4B1D-8C62-4C717F2E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00613-1DC8-4FB0-8F17-B5F939992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4EDA-2453-4E81-9700-35AD6624E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E6DB2-3DAB-404E-9D0B-EFA6A926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C0C-06FD-4D80-B952-E78373E2E4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79D55-6CE9-4EE1-980A-4EE8A143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9390A-7612-4BCA-9206-3B2C166B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E428-E40D-4DEB-BD64-AE186CE9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D4635-09C7-4BFC-96CF-2FB4A797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D6063-3AD5-4824-A2D6-8D6E3A7E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DDD2A-EEA7-49BE-A0C4-6C6A52F9B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4C0C-06FD-4D80-B952-E78373E2E4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8C814-4078-4C74-AD18-20FE75DC2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426E-294A-4C9F-AFB0-9AE36DE0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E428-E40D-4DEB-BD64-AE186CE9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915CC-14BF-4335-83F5-2174D76B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32" y="197963"/>
            <a:ext cx="519072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7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0C8D8F-118C-44B7-B007-CFC1FE4F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639" y="228600"/>
            <a:ext cx="519072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8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B5D99-6302-4485-9351-88CC4B4B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3" y="228600"/>
            <a:ext cx="51953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0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5FD0F-FFF7-4BE4-9A47-84384CF67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37" y="2272409"/>
            <a:ext cx="4584589" cy="27556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F824A7-75E8-4ED0-B30D-26672439B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37" y="1176091"/>
            <a:ext cx="225552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4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2C422C-85FD-40F9-B1E1-44DA285C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7" y="1229648"/>
            <a:ext cx="2628900" cy="929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AF0684-3F50-44FA-BB29-4DA6A4AD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97" y="2296281"/>
            <a:ext cx="528569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7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CF191-A6DE-4D8D-8DF6-99B9371A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30" y="1273954"/>
            <a:ext cx="2552700" cy="746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E4E63-9FAD-481D-BCC8-44E6EDF33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30" y="2095034"/>
            <a:ext cx="4572000" cy="11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59A5C-EF55-4C4C-9ABE-D897044E5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30" y="2293149"/>
            <a:ext cx="2552700" cy="198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94E74-CB86-4C13-8E1A-B7D638D97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187" y="2576709"/>
            <a:ext cx="4572000" cy="27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0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B6DF5A-470A-4394-A08E-3230FB879AD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13447" r="9743" b="6324"/>
          <a:stretch/>
        </p:blipFill>
        <p:spPr bwMode="auto">
          <a:xfrm>
            <a:off x="2253006" y="1359738"/>
            <a:ext cx="7530563" cy="4138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254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Eduardo Andrade Meza</dc:creator>
  <cp:lastModifiedBy>Marcos Eduardo Andrade Meza</cp:lastModifiedBy>
  <cp:revision>10</cp:revision>
  <dcterms:created xsi:type="dcterms:W3CDTF">2022-11-29T05:36:03Z</dcterms:created>
  <dcterms:modified xsi:type="dcterms:W3CDTF">2022-11-29T09:47:29Z</dcterms:modified>
</cp:coreProperties>
</file>