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30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1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Dionizio" userId="27584a42cba06e93" providerId="LiveId" clId="{2A1C21E4-EA9A-4FB9-91D8-02883960238A}"/>
    <pc:docChg chg="modSld">
      <pc:chgData name="Alexandre Dionizio" userId="27584a42cba06e93" providerId="LiveId" clId="{2A1C21E4-EA9A-4FB9-91D8-02883960238A}" dt="2019-06-03T02:03:03.147" v="0" actId="20577"/>
      <pc:docMkLst>
        <pc:docMk/>
      </pc:docMkLst>
      <pc:sldChg chg="modSp">
        <pc:chgData name="Alexandre Dionizio" userId="27584a42cba06e93" providerId="LiveId" clId="{2A1C21E4-EA9A-4FB9-91D8-02883960238A}" dt="2019-06-03T02:03:03.147" v="0" actId="20577"/>
        <pc:sldMkLst>
          <pc:docMk/>
          <pc:sldMk cId="631172931" sldId="300"/>
        </pc:sldMkLst>
        <pc:spChg chg="mod">
          <ac:chgData name="Alexandre Dionizio" userId="27584a42cba06e93" providerId="LiveId" clId="{2A1C21E4-EA9A-4FB9-91D8-02883960238A}" dt="2019-06-03T02:03:03.147" v="0" actId="20577"/>
          <ac:spMkLst>
            <pc:docMk/>
            <pc:sldMk cId="631172931" sldId="30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1E721-DC67-41B6-A6E5-E7670C6ED17F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C9B4-C318-4199-A4CF-6D5ADF8D4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3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107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6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MonoBehaviour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currentHealth</a:t>
            </a:r>
            <a:r>
              <a:rPr lang="pt-BR" dirty="0"/>
              <a:t> = 0;</a:t>
            </a:r>
          </a:p>
          <a:p>
            <a:r>
              <a:rPr lang="pt-BR" dirty="0"/>
              <a:t>            </a:t>
            </a:r>
            <a:r>
              <a:rPr lang="pt-BR" dirty="0" err="1"/>
              <a:t>Debug.Log</a:t>
            </a:r>
            <a:r>
              <a:rPr lang="pt-BR" dirty="0"/>
              <a:t>("</a:t>
            </a:r>
            <a:r>
              <a:rPr lang="pt-BR" dirty="0" err="1"/>
              <a:t>Dead</a:t>
            </a:r>
            <a:r>
              <a:rPr lang="pt-BR" dirty="0"/>
              <a:t>!");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currentHealth</a:t>
            </a:r>
            <a:r>
              <a:rPr lang="pt-BR" dirty="0"/>
              <a:t>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80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39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Billboard : </a:t>
            </a:r>
            <a:r>
              <a:rPr lang="pt-BR" dirty="0" err="1"/>
              <a:t>MonoBehaviour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Update () {</a:t>
            </a:r>
          </a:p>
          <a:p>
            <a:r>
              <a:rPr lang="pt-BR" dirty="0"/>
              <a:t>        </a:t>
            </a:r>
            <a:r>
              <a:rPr lang="pt-BR" dirty="0" err="1"/>
              <a:t>transform.LookAt</a:t>
            </a:r>
            <a:r>
              <a:rPr lang="pt-BR" dirty="0"/>
              <a:t>(</a:t>
            </a:r>
            <a:r>
              <a:rPr lang="pt-BR" dirty="0" err="1"/>
              <a:t>Camera.main.transform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5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UnityEngine.UI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SyncVar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isServer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currentHealth</a:t>
            </a:r>
            <a:r>
              <a:rPr lang="pt-BR" dirty="0"/>
              <a:t> = 0;</a:t>
            </a:r>
          </a:p>
          <a:p>
            <a:r>
              <a:rPr lang="pt-BR" dirty="0"/>
              <a:t>            </a:t>
            </a:r>
            <a:r>
              <a:rPr lang="pt-BR" dirty="0" err="1"/>
              <a:t>Debug.Log</a:t>
            </a:r>
            <a:r>
              <a:rPr lang="pt-BR" dirty="0"/>
              <a:t>("</a:t>
            </a:r>
            <a:r>
              <a:rPr lang="pt-BR" dirty="0" err="1"/>
              <a:t>Dead</a:t>
            </a:r>
            <a:r>
              <a:rPr lang="pt-BR" dirty="0"/>
              <a:t>!");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currentHealth</a:t>
            </a:r>
            <a:r>
              <a:rPr lang="pt-BR" dirty="0"/>
              <a:t>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4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4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548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35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PlayerController</a:t>
            </a:r>
            <a:r>
              <a:rPr lang="pt-BR" dirty="0"/>
              <a:t> : </a:t>
            </a:r>
            <a:r>
              <a:rPr lang="pt-BR" dirty="0" err="1"/>
              <a:t>NetworkBehaviour</a:t>
            </a:r>
            <a:endParaRPr lang="pt-BR" dirty="0"/>
          </a:p>
          <a:p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bulletPrefab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Transform</a:t>
            </a:r>
            <a:r>
              <a:rPr lang="pt-BR" dirty="0"/>
              <a:t> </a:t>
            </a:r>
            <a:r>
              <a:rPr lang="pt-BR" dirty="0" err="1"/>
              <a:t>bulletSpawn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Update()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var x = </a:t>
            </a:r>
            <a:r>
              <a:rPr lang="pt-BR" dirty="0" err="1"/>
              <a:t>Input.GetAxis</a:t>
            </a:r>
            <a:r>
              <a:rPr lang="pt-BR" dirty="0"/>
              <a:t>("Horizontal") * </a:t>
            </a:r>
            <a:r>
              <a:rPr lang="pt-BR" dirty="0" err="1"/>
              <a:t>Time.deltaTime</a:t>
            </a:r>
            <a:r>
              <a:rPr lang="pt-BR" dirty="0"/>
              <a:t> * 150.0f;</a:t>
            </a:r>
          </a:p>
          <a:p>
            <a:r>
              <a:rPr lang="pt-BR" dirty="0"/>
              <a:t>        var z = </a:t>
            </a:r>
            <a:r>
              <a:rPr lang="pt-BR" dirty="0" err="1"/>
              <a:t>Input.GetAxis</a:t>
            </a:r>
            <a:r>
              <a:rPr lang="pt-BR" dirty="0"/>
              <a:t>("Vertical") * </a:t>
            </a:r>
            <a:r>
              <a:rPr lang="pt-BR" dirty="0" err="1"/>
              <a:t>Time.deltaTime</a:t>
            </a:r>
            <a:r>
              <a:rPr lang="pt-BR" dirty="0"/>
              <a:t> * 3.0f;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transform.Rotate</a:t>
            </a:r>
            <a:r>
              <a:rPr lang="pt-BR" dirty="0"/>
              <a:t>(0, x, 0);</a:t>
            </a:r>
          </a:p>
          <a:p>
            <a:r>
              <a:rPr lang="pt-BR" dirty="0"/>
              <a:t>        </a:t>
            </a:r>
            <a:r>
              <a:rPr lang="pt-BR" dirty="0" err="1"/>
              <a:t>transform.Translate</a:t>
            </a:r>
            <a:r>
              <a:rPr lang="pt-BR" dirty="0"/>
              <a:t>(0, 0, z);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Input.GetKeyDown</a:t>
            </a:r>
            <a:r>
              <a:rPr lang="pt-BR" dirty="0"/>
              <a:t>(</a:t>
            </a:r>
            <a:r>
              <a:rPr lang="pt-BR" dirty="0" err="1"/>
              <a:t>KeyCode.Space</a:t>
            </a:r>
            <a:r>
              <a:rPr lang="pt-BR" dirty="0"/>
              <a:t>))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CmdFire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// </a:t>
            </a:r>
            <a:r>
              <a:rPr lang="pt-BR" dirty="0" err="1"/>
              <a:t>This</a:t>
            </a:r>
            <a:r>
              <a:rPr lang="pt-BR" dirty="0"/>
              <a:t> [</a:t>
            </a:r>
            <a:r>
              <a:rPr lang="pt-BR" dirty="0" err="1"/>
              <a:t>Command</a:t>
            </a:r>
            <a:r>
              <a:rPr lang="pt-BR" dirty="0"/>
              <a:t>]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…</a:t>
            </a:r>
          </a:p>
          <a:p>
            <a:r>
              <a:rPr lang="pt-BR" dirty="0"/>
              <a:t>    // … </a:t>
            </a:r>
            <a:r>
              <a:rPr lang="pt-BR" dirty="0" err="1"/>
              <a:t>but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Server!</a:t>
            </a:r>
          </a:p>
          <a:p>
            <a:r>
              <a:rPr lang="pt-BR" dirty="0"/>
              <a:t>    [</a:t>
            </a:r>
            <a:r>
              <a:rPr lang="pt-BR" dirty="0" err="1"/>
              <a:t>Command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CmdFire</a:t>
            </a:r>
            <a:r>
              <a:rPr lang="pt-BR" dirty="0"/>
              <a:t>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//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</a:t>
            </a:r>
            <a:r>
              <a:rPr lang="pt-BR" dirty="0" err="1"/>
              <a:t>Prefab</a:t>
            </a:r>
            <a:endParaRPr lang="pt-BR" dirty="0"/>
          </a:p>
          <a:p>
            <a:r>
              <a:rPr lang="pt-BR" dirty="0"/>
              <a:t>        var </a:t>
            </a:r>
            <a:r>
              <a:rPr lang="pt-BR" dirty="0" err="1"/>
              <a:t>bullet</a:t>
            </a:r>
            <a:r>
              <a:rPr lang="pt-BR" dirty="0"/>
              <a:t> = (</a:t>
            </a:r>
            <a:r>
              <a:rPr lang="pt-BR" dirty="0" err="1"/>
              <a:t>GameObject</a:t>
            </a:r>
            <a:r>
              <a:rPr lang="pt-BR" dirty="0"/>
              <a:t>)</a:t>
            </a:r>
            <a:r>
              <a:rPr lang="pt-BR" dirty="0" err="1"/>
              <a:t>Instantiate</a:t>
            </a:r>
            <a:r>
              <a:rPr lang="pt-BR" dirty="0"/>
              <a:t>(</a:t>
            </a:r>
          </a:p>
          <a:p>
            <a:r>
              <a:rPr lang="pt-BR" dirty="0"/>
              <a:t>            </a:t>
            </a:r>
            <a:r>
              <a:rPr lang="pt-BR" dirty="0" err="1"/>
              <a:t>bulletPrefab</a:t>
            </a:r>
            <a:r>
              <a:rPr lang="pt-BR" dirty="0"/>
              <a:t>,</a:t>
            </a:r>
          </a:p>
          <a:p>
            <a:r>
              <a:rPr lang="pt-BR" dirty="0"/>
              <a:t>            </a:t>
            </a:r>
            <a:r>
              <a:rPr lang="pt-BR" dirty="0" err="1"/>
              <a:t>bulletSpawn.position</a:t>
            </a:r>
            <a:r>
              <a:rPr lang="pt-BR" dirty="0"/>
              <a:t>,</a:t>
            </a:r>
          </a:p>
          <a:p>
            <a:r>
              <a:rPr lang="pt-BR" dirty="0"/>
              <a:t>            </a:t>
            </a:r>
            <a:r>
              <a:rPr lang="pt-BR" dirty="0" err="1"/>
              <a:t>bulletSpawn.rotation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//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velocity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bullet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bullet.GetComponent</a:t>
            </a:r>
            <a:r>
              <a:rPr lang="pt-BR" dirty="0"/>
              <a:t>&lt;</a:t>
            </a:r>
            <a:r>
              <a:rPr lang="pt-BR" dirty="0" err="1"/>
              <a:t>Rigidbody</a:t>
            </a:r>
            <a:r>
              <a:rPr lang="pt-BR" dirty="0"/>
              <a:t>&gt;().</a:t>
            </a:r>
            <a:r>
              <a:rPr lang="pt-BR" dirty="0" err="1"/>
              <a:t>velocity</a:t>
            </a:r>
            <a:r>
              <a:rPr lang="pt-BR" dirty="0"/>
              <a:t> = </a:t>
            </a:r>
            <a:r>
              <a:rPr lang="pt-BR" dirty="0" err="1"/>
              <a:t>bullet.transform.forward</a:t>
            </a:r>
            <a:r>
              <a:rPr lang="pt-BR" dirty="0"/>
              <a:t> * 6;</a:t>
            </a:r>
          </a:p>
          <a:p>
            <a:endParaRPr lang="pt-BR" dirty="0"/>
          </a:p>
          <a:p>
            <a:r>
              <a:rPr lang="pt-BR" dirty="0"/>
              <a:t>        // Spawn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NetworkServer.Spawn</a:t>
            </a:r>
            <a:r>
              <a:rPr lang="pt-BR" dirty="0"/>
              <a:t>(</a:t>
            </a:r>
            <a:r>
              <a:rPr lang="pt-BR" dirty="0" err="1"/>
              <a:t>bullet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// </a:t>
            </a:r>
            <a:r>
              <a:rPr lang="pt-BR" dirty="0" err="1"/>
              <a:t>Destroy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2 </a:t>
            </a:r>
            <a:r>
              <a:rPr lang="pt-BR" dirty="0" err="1"/>
              <a:t>seconds</a:t>
            </a:r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Destroy</a:t>
            </a:r>
            <a:r>
              <a:rPr lang="pt-BR" dirty="0"/>
              <a:t>(</a:t>
            </a:r>
            <a:r>
              <a:rPr lang="pt-BR" dirty="0" err="1"/>
              <a:t>bullet</a:t>
            </a:r>
            <a:r>
              <a:rPr lang="pt-BR" dirty="0"/>
              <a:t>, 2.0f);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OnStartLocalPlayer</a:t>
            </a:r>
            <a:r>
              <a:rPr lang="pt-BR" dirty="0"/>
              <a:t> 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GetComponent</a:t>
            </a:r>
            <a:r>
              <a:rPr lang="pt-BR" dirty="0"/>
              <a:t>&lt;</a:t>
            </a:r>
            <a:r>
              <a:rPr lang="pt-BR" dirty="0" err="1"/>
              <a:t>MeshRenderer</a:t>
            </a:r>
            <a:r>
              <a:rPr lang="pt-BR" dirty="0"/>
              <a:t>&gt;().</a:t>
            </a:r>
            <a:r>
              <a:rPr lang="pt-BR" dirty="0" err="1"/>
              <a:t>material.color</a:t>
            </a:r>
            <a:r>
              <a:rPr lang="pt-BR" dirty="0"/>
              <a:t> = </a:t>
            </a:r>
            <a:r>
              <a:rPr lang="pt-BR" dirty="0" err="1"/>
              <a:t>Color.blue</a:t>
            </a:r>
            <a:r>
              <a:rPr lang="pt-BR" dirty="0"/>
              <a:t>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1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39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UnityEngine.UI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SyncVar</a:t>
            </a:r>
            <a:r>
              <a:rPr lang="pt-BR" dirty="0"/>
              <a:t>(</a:t>
            </a:r>
            <a:r>
              <a:rPr lang="pt-BR" dirty="0" err="1"/>
              <a:t>hook</a:t>
            </a:r>
            <a:r>
              <a:rPr lang="pt-BR" dirty="0"/>
              <a:t> = "</a:t>
            </a:r>
            <a:r>
              <a:rPr lang="pt-BR" dirty="0" err="1"/>
              <a:t>OnChangeHealth</a:t>
            </a:r>
            <a:r>
              <a:rPr lang="pt-BR" dirty="0"/>
              <a:t>")]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isServer</a:t>
            </a:r>
            <a:r>
              <a:rPr lang="pt-BR" dirty="0"/>
              <a:t>)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currentHealth</a:t>
            </a:r>
            <a:r>
              <a:rPr lang="pt-BR" dirty="0"/>
              <a:t> = 0;</a:t>
            </a:r>
          </a:p>
          <a:p>
            <a:r>
              <a:rPr lang="pt-BR" dirty="0"/>
              <a:t>            </a:t>
            </a:r>
            <a:r>
              <a:rPr lang="pt-BR" dirty="0" err="1"/>
              <a:t>Debug.Log</a:t>
            </a:r>
            <a:r>
              <a:rPr lang="pt-BR" dirty="0"/>
              <a:t>("</a:t>
            </a:r>
            <a:r>
              <a:rPr lang="pt-BR" dirty="0" err="1"/>
              <a:t>Dead</a:t>
            </a:r>
            <a:r>
              <a:rPr lang="pt-BR" dirty="0"/>
              <a:t>!");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OnChangeHealth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4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740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92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314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UnityEngine.UI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SyncVar</a:t>
            </a:r>
            <a:r>
              <a:rPr lang="pt-BR" dirty="0"/>
              <a:t>(</a:t>
            </a:r>
            <a:r>
              <a:rPr lang="pt-BR" dirty="0" err="1"/>
              <a:t>hook</a:t>
            </a:r>
            <a:r>
              <a:rPr lang="pt-BR" dirty="0"/>
              <a:t> = "</a:t>
            </a:r>
            <a:r>
              <a:rPr lang="pt-BR" dirty="0" err="1"/>
              <a:t>OnChangeHealth</a:t>
            </a:r>
            <a:r>
              <a:rPr lang="pt-BR" dirty="0"/>
              <a:t>")]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isServer</a:t>
            </a:r>
            <a:r>
              <a:rPr lang="pt-BR" dirty="0"/>
              <a:t>)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        // 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invoked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RpcRespawn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OnChangeHealth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currentHealth</a:t>
            </a:r>
            <a:r>
              <a:rPr lang="pt-BR" dirty="0"/>
              <a:t> 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ClientRpc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RpcRespawn</a:t>
            </a:r>
            <a:r>
              <a:rPr lang="pt-BR" dirty="0"/>
              <a:t>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// move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zero </a:t>
            </a:r>
            <a:r>
              <a:rPr lang="pt-BR" dirty="0" err="1"/>
              <a:t>location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transform.position</a:t>
            </a:r>
            <a:r>
              <a:rPr lang="pt-BR" dirty="0"/>
              <a:t> = Vector3.zero;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41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161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33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01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EnemySpawner</a:t>
            </a:r>
            <a:r>
              <a:rPr lang="pt-BR" dirty="0"/>
              <a:t>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enemyPrefab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numberOfEnemies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override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OnStartServer</a:t>
            </a:r>
            <a:r>
              <a:rPr lang="pt-BR" dirty="0"/>
              <a:t>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for (</a:t>
            </a:r>
            <a:r>
              <a:rPr lang="pt-BR" dirty="0" err="1"/>
              <a:t>int</a:t>
            </a:r>
            <a:r>
              <a:rPr lang="pt-BR" dirty="0"/>
              <a:t> i=0; i &lt; </a:t>
            </a:r>
            <a:r>
              <a:rPr lang="pt-BR" dirty="0" err="1"/>
              <a:t>numberOfEnemies</a:t>
            </a:r>
            <a:r>
              <a:rPr lang="pt-BR" dirty="0"/>
              <a:t>; i++)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var </a:t>
            </a:r>
            <a:r>
              <a:rPr lang="pt-BR" dirty="0" err="1"/>
              <a:t>spawnPosition</a:t>
            </a:r>
            <a:r>
              <a:rPr lang="pt-BR" dirty="0"/>
              <a:t> = new Vector3(</a:t>
            </a:r>
          </a:p>
          <a:p>
            <a:r>
              <a:rPr lang="pt-BR" dirty="0"/>
              <a:t>                </a:t>
            </a:r>
            <a:r>
              <a:rPr lang="pt-BR" dirty="0" err="1"/>
              <a:t>Random.Range</a:t>
            </a:r>
            <a:r>
              <a:rPr lang="pt-BR" dirty="0"/>
              <a:t>(-8.0f, 8.0f),</a:t>
            </a:r>
          </a:p>
          <a:p>
            <a:r>
              <a:rPr lang="pt-BR" dirty="0"/>
              <a:t>                0.0f,</a:t>
            </a:r>
          </a:p>
          <a:p>
            <a:r>
              <a:rPr lang="pt-BR" dirty="0"/>
              <a:t>                </a:t>
            </a:r>
            <a:r>
              <a:rPr lang="pt-BR" dirty="0" err="1"/>
              <a:t>Random.Range</a:t>
            </a:r>
            <a:r>
              <a:rPr lang="pt-BR" dirty="0"/>
              <a:t>(-8.0f, 8.0f));</a:t>
            </a:r>
          </a:p>
          <a:p>
            <a:endParaRPr lang="pt-BR" dirty="0"/>
          </a:p>
          <a:p>
            <a:r>
              <a:rPr lang="pt-BR" dirty="0"/>
              <a:t>            var </a:t>
            </a:r>
            <a:r>
              <a:rPr lang="pt-BR" dirty="0" err="1"/>
              <a:t>spawnRotation</a:t>
            </a:r>
            <a:r>
              <a:rPr lang="pt-BR" dirty="0"/>
              <a:t> = </a:t>
            </a:r>
            <a:r>
              <a:rPr lang="pt-BR" dirty="0" err="1"/>
              <a:t>Quaternion.Euler</a:t>
            </a:r>
            <a:r>
              <a:rPr lang="pt-BR" dirty="0"/>
              <a:t>( </a:t>
            </a:r>
          </a:p>
          <a:p>
            <a:r>
              <a:rPr lang="pt-BR" dirty="0"/>
              <a:t>                0.0f, </a:t>
            </a:r>
          </a:p>
          <a:p>
            <a:r>
              <a:rPr lang="pt-BR" dirty="0"/>
              <a:t>                </a:t>
            </a:r>
            <a:r>
              <a:rPr lang="pt-BR" dirty="0" err="1"/>
              <a:t>Random.Range</a:t>
            </a:r>
            <a:r>
              <a:rPr lang="pt-BR" dirty="0"/>
              <a:t>(0,180), </a:t>
            </a:r>
          </a:p>
          <a:p>
            <a:r>
              <a:rPr lang="pt-BR" dirty="0"/>
              <a:t>                0.0f);</a:t>
            </a:r>
          </a:p>
          <a:p>
            <a:endParaRPr lang="pt-BR" dirty="0"/>
          </a:p>
          <a:p>
            <a:r>
              <a:rPr lang="pt-BR" dirty="0"/>
              <a:t>            var </a:t>
            </a:r>
            <a:r>
              <a:rPr lang="pt-BR" dirty="0" err="1"/>
              <a:t>enemy</a:t>
            </a:r>
            <a:r>
              <a:rPr lang="pt-BR" dirty="0"/>
              <a:t> = (</a:t>
            </a:r>
            <a:r>
              <a:rPr lang="pt-BR" dirty="0" err="1"/>
              <a:t>GameObject</a:t>
            </a:r>
            <a:r>
              <a:rPr lang="pt-BR" dirty="0"/>
              <a:t>)</a:t>
            </a:r>
            <a:r>
              <a:rPr lang="pt-BR" dirty="0" err="1"/>
              <a:t>Instantiate</a:t>
            </a:r>
            <a:r>
              <a:rPr lang="pt-BR" dirty="0"/>
              <a:t>(</a:t>
            </a:r>
            <a:r>
              <a:rPr lang="pt-BR" dirty="0" err="1"/>
              <a:t>enemyPrefab</a:t>
            </a:r>
            <a:r>
              <a:rPr lang="pt-BR" dirty="0"/>
              <a:t>, </a:t>
            </a:r>
            <a:r>
              <a:rPr lang="pt-BR" dirty="0" err="1"/>
              <a:t>spawnPosition</a:t>
            </a:r>
            <a:r>
              <a:rPr lang="pt-BR" dirty="0"/>
              <a:t>, </a:t>
            </a:r>
            <a:r>
              <a:rPr lang="pt-BR" dirty="0" err="1"/>
              <a:t>spawnRotation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NetworkServer.Spawn</a:t>
            </a:r>
            <a:r>
              <a:rPr lang="pt-BR" dirty="0"/>
              <a:t>(</a:t>
            </a:r>
            <a:r>
              <a:rPr lang="pt-BR" dirty="0" err="1"/>
              <a:t>enemy</a:t>
            </a:r>
            <a:r>
              <a:rPr lang="pt-BR" dirty="0"/>
              <a:t>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4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4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04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73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545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64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21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842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UnityEngine.UI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destroyOnDeath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SyncVar</a:t>
            </a:r>
            <a:r>
              <a:rPr lang="pt-BR" dirty="0"/>
              <a:t>(</a:t>
            </a:r>
            <a:r>
              <a:rPr lang="pt-BR" dirty="0" err="1"/>
              <a:t>hook</a:t>
            </a:r>
            <a:r>
              <a:rPr lang="pt-BR" dirty="0"/>
              <a:t> = "</a:t>
            </a:r>
            <a:r>
              <a:rPr lang="pt-BR" dirty="0" err="1"/>
              <a:t>OnChangeHealth</a:t>
            </a:r>
            <a:r>
              <a:rPr lang="pt-BR" dirty="0"/>
              <a:t>")]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isServer</a:t>
            </a:r>
            <a:r>
              <a:rPr lang="pt-BR" dirty="0"/>
              <a:t>)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destroyOnDeath</a:t>
            </a:r>
            <a:r>
              <a:rPr lang="pt-BR" dirty="0"/>
              <a:t>)</a:t>
            </a:r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dirty="0" err="1"/>
              <a:t>Destroy</a:t>
            </a:r>
            <a:r>
              <a:rPr lang="pt-BR" dirty="0"/>
              <a:t>(</a:t>
            </a:r>
            <a:r>
              <a:rPr lang="pt-BR" dirty="0" err="1"/>
              <a:t>gameObject</a:t>
            </a:r>
            <a:r>
              <a:rPr lang="pt-BR" dirty="0"/>
              <a:t>);</a:t>
            </a:r>
          </a:p>
          <a:p>
            <a:r>
              <a:rPr lang="pt-BR" dirty="0"/>
              <a:t>            } </a:t>
            </a:r>
          </a:p>
          <a:p>
            <a:r>
              <a:rPr lang="pt-BR" dirty="0"/>
              <a:t>           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            // 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Server,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invoked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r>
              <a:rPr lang="pt-BR" dirty="0"/>
              <a:t>                </a:t>
            </a:r>
            <a:r>
              <a:rPr lang="pt-BR" dirty="0" err="1"/>
              <a:t>RpcRespawn</a:t>
            </a:r>
            <a:r>
              <a:rPr lang="pt-BR" dirty="0"/>
              <a:t>();</a:t>
            </a:r>
          </a:p>
          <a:p>
            <a:r>
              <a:rPr lang="pt-BR" dirty="0"/>
              <a:t>            }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OnChangeHealth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currentHealth</a:t>
            </a:r>
            <a:r>
              <a:rPr lang="pt-BR" dirty="0"/>
              <a:t>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ClientRpc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RpcRespawn</a:t>
            </a:r>
            <a:r>
              <a:rPr lang="pt-BR" dirty="0"/>
              <a:t>()</a:t>
            </a:r>
          </a:p>
          <a:p>
            <a:r>
              <a:rPr lang="pt-BR" dirty="0"/>
              <a:t>    {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// Set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player’s</a:t>
            </a:r>
            <a:r>
              <a:rPr lang="pt-BR" dirty="0"/>
              <a:t> position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origin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transform.position</a:t>
            </a:r>
            <a:r>
              <a:rPr lang="pt-BR" dirty="0"/>
              <a:t> = Vector3.zero;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84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69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90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14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223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31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7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25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UnityEngine.UI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UnityEngine.Networking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Health : </a:t>
            </a:r>
            <a:r>
              <a:rPr lang="pt-BR" dirty="0" err="1"/>
              <a:t>NetworkBehaviour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maxHealth</a:t>
            </a:r>
            <a:r>
              <a:rPr lang="pt-BR" dirty="0"/>
              <a:t> = 100;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destroyOnDeath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SyncVar</a:t>
            </a:r>
            <a:r>
              <a:rPr lang="pt-BR" dirty="0"/>
              <a:t>(</a:t>
            </a:r>
            <a:r>
              <a:rPr lang="pt-BR" dirty="0" err="1"/>
              <a:t>hook</a:t>
            </a:r>
            <a:r>
              <a:rPr lang="pt-BR" dirty="0"/>
              <a:t> = "</a:t>
            </a:r>
            <a:r>
              <a:rPr lang="pt-BR" dirty="0" err="1"/>
              <a:t>OnChangeHealth</a:t>
            </a:r>
            <a:r>
              <a:rPr lang="pt-BR" dirty="0"/>
              <a:t>")]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</a:t>
            </a:r>
            <a:r>
              <a:rPr lang="pt-BR" dirty="0" err="1"/>
              <a:t>healthBar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NetworkStartPosition</a:t>
            </a:r>
            <a:r>
              <a:rPr lang="pt-BR" dirty="0"/>
              <a:t>[] </a:t>
            </a:r>
            <a:r>
              <a:rPr lang="pt-BR" dirty="0" err="1"/>
              <a:t>spawnPoints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Start 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spawnPoints</a:t>
            </a:r>
            <a:r>
              <a:rPr lang="pt-BR" dirty="0"/>
              <a:t> = </a:t>
            </a:r>
            <a:r>
              <a:rPr lang="pt-BR" dirty="0" err="1"/>
              <a:t>FindObjectsOfType</a:t>
            </a:r>
            <a:r>
              <a:rPr lang="pt-BR" dirty="0"/>
              <a:t>&lt;</a:t>
            </a:r>
            <a:r>
              <a:rPr lang="pt-BR" dirty="0" err="1"/>
              <a:t>NetworkStartPosition</a:t>
            </a:r>
            <a:r>
              <a:rPr lang="pt-BR" dirty="0"/>
              <a:t>&gt;();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TakeDamage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amount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(!</a:t>
            </a:r>
            <a:r>
              <a:rPr lang="pt-BR" dirty="0" err="1"/>
              <a:t>isServer</a:t>
            </a:r>
            <a:r>
              <a:rPr lang="pt-BR" dirty="0"/>
              <a:t>)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</a:p>
          <a:p>
            <a:r>
              <a:rPr lang="pt-BR" dirty="0"/>
              <a:t>        </a:t>
            </a:r>
            <a:r>
              <a:rPr lang="pt-BR" dirty="0" err="1"/>
              <a:t>currentHealth</a:t>
            </a:r>
            <a:r>
              <a:rPr lang="pt-BR" dirty="0"/>
              <a:t> -= </a:t>
            </a:r>
            <a:r>
              <a:rPr lang="pt-BR" dirty="0" err="1"/>
              <a:t>amount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currentHealth</a:t>
            </a:r>
            <a:r>
              <a:rPr lang="pt-BR" dirty="0"/>
              <a:t> &lt;= 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destroyOnDeath</a:t>
            </a:r>
            <a:r>
              <a:rPr lang="pt-BR" dirty="0"/>
              <a:t>)</a:t>
            </a:r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dirty="0" err="1"/>
              <a:t>Destroy</a:t>
            </a:r>
            <a:r>
              <a:rPr lang="pt-BR" dirty="0"/>
              <a:t>(</a:t>
            </a:r>
            <a:r>
              <a:rPr lang="pt-BR" dirty="0" err="1"/>
              <a:t>gameObject</a:t>
            </a:r>
            <a:r>
              <a:rPr lang="pt-BR" dirty="0"/>
              <a:t>);</a:t>
            </a:r>
          </a:p>
          <a:p>
            <a:r>
              <a:rPr lang="pt-BR" dirty="0"/>
              <a:t>            } </a:t>
            </a:r>
          </a:p>
          <a:p>
            <a:r>
              <a:rPr lang="pt-BR" dirty="0"/>
              <a:t>           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            // </a:t>
            </a:r>
            <a:r>
              <a:rPr lang="pt-BR" dirty="0" err="1"/>
              <a:t>called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Server, </a:t>
            </a:r>
            <a:r>
              <a:rPr lang="pt-BR" dirty="0" err="1"/>
              <a:t>invoked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Clients</a:t>
            </a:r>
            <a:endParaRPr lang="pt-BR" dirty="0"/>
          </a:p>
          <a:p>
            <a:r>
              <a:rPr lang="pt-BR" dirty="0"/>
              <a:t>                </a:t>
            </a:r>
            <a:r>
              <a:rPr lang="pt-BR" dirty="0" err="1"/>
              <a:t>RpcRespawn</a:t>
            </a:r>
            <a:r>
              <a:rPr lang="pt-BR" dirty="0"/>
              <a:t>();</a:t>
            </a:r>
          </a:p>
          <a:p>
            <a:r>
              <a:rPr lang="pt-BR" dirty="0"/>
              <a:t>            }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OnChangeHealth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healthBar.sizeDelta</a:t>
            </a:r>
            <a:r>
              <a:rPr lang="pt-BR" dirty="0"/>
              <a:t> = new Vector2(</a:t>
            </a:r>
            <a:r>
              <a:rPr lang="pt-BR" dirty="0" err="1"/>
              <a:t>currentHealth</a:t>
            </a:r>
            <a:r>
              <a:rPr lang="pt-BR" dirty="0"/>
              <a:t> , </a:t>
            </a:r>
            <a:r>
              <a:rPr lang="pt-BR" dirty="0" err="1"/>
              <a:t>healthBar.sizeDelta.y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[</a:t>
            </a:r>
            <a:r>
              <a:rPr lang="pt-BR" dirty="0" err="1"/>
              <a:t>ClientRpc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RpcRespawn</a:t>
            </a:r>
            <a:r>
              <a:rPr lang="pt-BR" dirty="0"/>
              <a:t>()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// Set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spawn</a:t>
            </a:r>
            <a:r>
              <a:rPr lang="pt-BR" dirty="0"/>
              <a:t> point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as a default 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/>
              <a:t>            Vector3 </a:t>
            </a:r>
            <a:r>
              <a:rPr lang="pt-BR" dirty="0" err="1"/>
              <a:t>spawnPoint</a:t>
            </a:r>
            <a:r>
              <a:rPr lang="pt-BR" dirty="0"/>
              <a:t> = Vector3.zero;</a:t>
            </a:r>
          </a:p>
          <a:p>
            <a:endParaRPr lang="pt-BR" dirty="0"/>
          </a:p>
          <a:p>
            <a:r>
              <a:rPr lang="pt-BR" dirty="0"/>
              <a:t>            //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spawn</a:t>
            </a:r>
            <a:r>
              <a:rPr lang="pt-BR" dirty="0"/>
              <a:t> point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, </a:t>
            </a:r>
            <a:r>
              <a:rPr lang="pt-BR" dirty="0" err="1"/>
              <a:t>pick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spawnPoints</a:t>
            </a:r>
            <a:r>
              <a:rPr lang="pt-BR" dirty="0"/>
              <a:t> != </a:t>
            </a:r>
            <a:r>
              <a:rPr lang="pt-BR" dirty="0" err="1"/>
              <a:t>null</a:t>
            </a:r>
            <a:r>
              <a:rPr lang="pt-BR" dirty="0"/>
              <a:t> &amp;&amp; </a:t>
            </a:r>
            <a:r>
              <a:rPr lang="pt-BR" dirty="0" err="1"/>
              <a:t>spawnPoints.Length</a:t>
            </a:r>
            <a:r>
              <a:rPr lang="pt-BR" dirty="0"/>
              <a:t> &gt; 0)</a:t>
            </a:r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dirty="0" err="1"/>
              <a:t>spawnPoint</a:t>
            </a:r>
            <a:r>
              <a:rPr lang="pt-BR" dirty="0"/>
              <a:t> = </a:t>
            </a:r>
            <a:r>
              <a:rPr lang="pt-BR" dirty="0" err="1"/>
              <a:t>spawnPoints</a:t>
            </a:r>
            <a:r>
              <a:rPr lang="pt-BR" dirty="0"/>
              <a:t>[</a:t>
            </a:r>
            <a:r>
              <a:rPr lang="pt-BR" dirty="0" err="1"/>
              <a:t>Random.Range</a:t>
            </a:r>
            <a:r>
              <a:rPr lang="pt-BR" dirty="0"/>
              <a:t>(0, </a:t>
            </a:r>
            <a:r>
              <a:rPr lang="pt-BR" dirty="0" err="1"/>
              <a:t>spawnPoints.Length</a:t>
            </a:r>
            <a:r>
              <a:rPr lang="pt-BR" dirty="0"/>
              <a:t>)].</a:t>
            </a:r>
            <a:r>
              <a:rPr lang="pt-BR" dirty="0" err="1"/>
              <a:t>transform.position</a:t>
            </a:r>
            <a:r>
              <a:rPr lang="pt-BR" dirty="0"/>
              <a:t>;</a:t>
            </a:r>
          </a:p>
          <a:p>
            <a:r>
              <a:rPr lang="pt-BR" dirty="0"/>
              <a:t>            }</a:t>
            </a:r>
          </a:p>
          <a:p>
            <a:endParaRPr lang="pt-BR" dirty="0"/>
          </a:p>
          <a:p>
            <a:r>
              <a:rPr lang="pt-BR" dirty="0"/>
              <a:t>            // Set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player’s</a:t>
            </a:r>
            <a:r>
              <a:rPr lang="pt-BR" dirty="0"/>
              <a:t> position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</a:t>
            </a:r>
            <a:r>
              <a:rPr lang="pt-BR" dirty="0" err="1"/>
              <a:t>spawn</a:t>
            </a:r>
            <a:r>
              <a:rPr lang="pt-BR" dirty="0"/>
              <a:t> point</a:t>
            </a:r>
          </a:p>
          <a:p>
            <a:r>
              <a:rPr lang="pt-BR" dirty="0"/>
              <a:t>            </a:t>
            </a:r>
            <a:r>
              <a:rPr lang="pt-BR" dirty="0" err="1"/>
              <a:t>transform.position</a:t>
            </a:r>
            <a:r>
              <a:rPr lang="pt-BR" dirty="0"/>
              <a:t> = </a:t>
            </a:r>
            <a:r>
              <a:rPr lang="pt-BR" dirty="0" err="1"/>
              <a:t>spawnPoint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09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495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7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UnityEngine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Health : </a:t>
            </a:r>
            <a:r>
              <a:rPr lang="en-US" dirty="0" err="1"/>
              <a:t>MonoBehaviour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maxHealth</a:t>
            </a:r>
            <a:r>
              <a:rPr lang="en-US" dirty="0"/>
              <a:t> = 100;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currentHealth</a:t>
            </a:r>
            <a:r>
              <a:rPr lang="en-US" dirty="0"/>
              <a:t> = </a:t>
            </a:r>
            <a:r>
              <a:rPr lang="en-US" dirty="0" err="1"/>
              <a:t>maxHealth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public void </a:t>
            </a:r>
            <a:r>
              <a:rPr lang="en-US" dirty="0" err="1"/>
              <a:t>TakeDamage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amount)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currentHealth</a:t>
            </a:r>
            <a:r>
              <a:rPr lang="en-US" dirty="0"/>
              <a:t> -= amount;</a:t>
            </a:r>
          </a:p>
          <a:p>
            <a:r>
              <a:rPr lang="en-US" dirty="0"/>
              <a:t>        if (</a:t>
            </a:r>
            <a:r>
              <a:rPr lang="en-US" dirty="0" err="1"/>
              <a:t>currentHealth</a:t>
            </a:r>
            <a:r>
              <a:rPr lang="en-US" dirty="0"/>
              <a:t> &lt;= 0)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currentHealth</a:t>
            </a:r>
            <a:r>
              <a:rPr lang="en-US" dirty="0"/>
              <a:t> = 0;</a:t>
            </a:r>
          </a:p>
          <a:p>
            <a:r>
              <a:rPr lang="en-US" dirty="0"/>
              <a:t>            </a:t>
            </a:r>
            <a:r>
              <a:rPr lang="en-US" dirty="0" err="1"/>
              <a:t>Debug.Log</a:t>
            </a:r>
            <a:r>
              <a:rPr lang="en-US" dirty="0"/>
              <a:t>("Dead!");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46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UnityEngine</a:t>
            </a:r>
            <a:r>
              <a:rPr lang="pt-BR" dirty="0"/>
              <a:t>;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System.Collections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: </a:t>
            </a:r>
            <a:r>
              <a:rPr lang="pt-BR" dirty="0" err="1"/>
              <a:t>MonoBehaviour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OnCollisionEnter</a:t>
            </a:r>
            <a:r>
              <a:rPr lang="pt-BR" dirty="0"/>
              <a:t>(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collision</a:t>
            </a:r>
            <a:r>
              <a:rPr lang="pt-BR" dirty="0"/>
              <a:t>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var hit = </a:t>
            </a:r>
            <a:r>
              <a:rPr lang="pt-BR" dirty="0" err="1"/>
              <a:t>collision.gameObject</a:t>
            </a:r>
            <a:r>
              <a:rPr lang="pt-BR" dirty="0"/>
              <a:t>;</a:t>
            </a:r>
          </a:p>
          <a:p>
            <a:r>
              <a:rPr lang="pt-BR" dirty="0"/>
              <a:t>        var </a:t>
            </a:r>
            <a:r>
              <a:rPr lang="pt-BR" dirty="0" err="1"/>
              <a:t>health</a:t>
            </a:r>
            <a:r>
              <a:rPr lang="pt-BR" dirty="0"/>
              <a:t> = </a:t>
            </a:r>
            <a:r>
              <a:rPr lang="pt-BR" dirty="0" err="1"/>
              <a:t>hit.GetComponent</a:t>
            </a:r>
            <a:r>
              <a:rPr lang="pt-BR" dirty="0"/>
              <a:t>&lt;Health&gt;();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health</a:t>
            </a:r>
            <a:r>
              <a:rPr lang="pt-BR" dirty="0"/>
              <a:t>  != </a:t>
            </a:r>
            <a:r>
              <a:rPr lang="pt-BR" dirty="0" err="1"/>
              <a:t>null</a:t>
            </a:r>
            <a:r>
              <a:rPr lang="pt-BR" dirty="0"/>
              <a:t>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health.TakeDamage</a:t>
            </a:r>
            <a:r>
              <a:rPr lang="pt-BR" dirty="0"/>
              <a:t>(10);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Destroy</a:t>
            </a:r>
            <a:r>
              <a:rPr lang="pt-BR" dirty="0"/>
              <a:t>(</a:t>
            </a:r>
            <a:r>
              <a:rPr lang="pt-BR" dirty="0" err="1"/>
              <a:t>gameObject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28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6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37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DC9B4-C318-4199-A4CF-6D5ADF8D46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6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44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3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7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D31B-8861-4B6F-B155-D0E031C3B6A1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5C65-39C9-4A08-BBC4-5C62E13011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Multiplayer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Multiplayer Shooting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5C6623-A14E-4B4E-B0B7-85BB474318CE}"/>
              </a:ext>
            </a:extLst>
          </p:cNvPr>
          <p:cNvSpPr txBox="1"/>
          <p:nvPr/>
        </p:nvSpPr>
        <p:spPr>
          <a:xfrm>
            <a:off x="7954632" y="6488574"/>
            <a:ext cx="4019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dirty="0">
                <a:solidFill>
                  <a:srgbClr val="002060"/>
                </a:solidFill>
                <a:latin typeface="Berlin Sans FB" panose="020E0602020502020306" pitchFamily="34" charset="0"/>
              </a:rPr>
              <a:t>Alexandre Dionizio – alexandre.dionizio@sp.senac.br</a:t>
            </a:r>
          </a:p>
        </p:txBody>
      </p:sp>
    </p:spTree>
    <p:extLst>
      <p:ext uri="{BB962C8B-B14F-4D97-AF65-F5344CB8AC3E}">
        <p14:creationId xmlns:p14="http://schemas.microsoft.com/office/powerpoint/2010/main" val="1786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Com o </a:t>
            </a:r>
            <a:r>
              <a:rPr lang="pt-BR" dirty="0" err="1"/>
              <a:t>GameObject</a:t>
            </a:r>
            <a:r>
              <a:rPr lang="pt-BR" dirty="0"/>
              <a:t> Background selecionado:</a:t>
            </a:r>
          </a:p>
          <a:p>
            <a:pPr lvl="1"/>
            <a:r>
              <a:rPr lang="pt-BR" dirty="0"/>
              <a:t>Defina a propriedade </a:t>
            </a:r>
            <a:r>
              <a:rPr lang="pt-BR" dirty="0" err="1"/>
              <a:t>Width</a:t>
            </a:r>
            <a:r>
              <a:rPr lang="pt-BR" dirty="0"/>
              <a:t> do componente </a:t>
            </a:r>
            <a:r>
              <a:rPr lang="pt-BR" dirty="0" err="1"/>
              <a:t>RectTransform</a:t>
            </a:r>
            <a:r>
              <a:rPr lang="pt-BR" dirty="0"/>
              <a:t> para 100</a:t>
            </a:r>
          </a:p>
          <a:p>
            <a:pPr lvl="1"/>
            <a:r>
              <a:rPr lang="pt-BR" dirty="0"/>
              <a:t>Defina a propriedade </a:t>
            </a:r>
            <a:r>
              <a:rPr lang="pt-BR" dirty="0" err="1"/>
              <a:t>Height</a:t>
            </a:r>
            <a:r>
              <a:rPr lang="pt-BR" dirty="0"/>
              <a:t> do componente </a:t>
            </a:r>
            <a:r>
              <a:rPr lang="pt-BR" dirty="0" err="1"/>
              <a:t>RectTransform</a:t>
            </a:r>
            <a:r>
              <a:rPr lang="pt-BR" dirty="0"/>
              <a:t> para 10</a:t>
            </a:r>
          </a:p>
          <a:p>
            <a:pPr lvl="1"/>
            <a:r>
              <a:rPr lang="pt-BR" dirty="0"/>
              <a:t>Defina a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do Componente </a:t>
            </a:r>
            <a:r>
              <a:rPr lang="pt-BR" dirty="0" err="1"/>
              <a:t>Image</a:t>
            </a:r>
            <a:r>
              <a:rPr lang="pt-BR" dirty="0"/>
              <a:t> para o </a:t>
            </a:r>
            <a:r>
              <a:rPr lang="pt-BR" dirty="0" err="1"/>
              <a:t>InputFieldBackground</a:t>
            </a:r>
            <a:endParaRPr lang="pt-BR" dirty="0"/>
          </a:p>
          <a:p>
            <a:pPr lvl="1"/>
            <a:r>
              <a:rPr lang="pt-BR" dirty="0"/>
              <a:t>Configure a cor do componente </a:t>
            </a:r>
            <a:r>
              <a:rPr lang="pt-BR" dirty="0" err="1"/>
              <a:t>Image</a:t>
            </a:r>
            <a:r>
              <a:rPr lang="pt-BR" dirty="0"/>
              <a:t> para vermelho</a:t>
            </a:r>
          </a:p>
          <a:p>
            <a:r>
              <a:rPr lang="pt-BR" dirty="0"/>
              <a:t>Não altere a âncora ou o pivô na janela </a:t>
            </a:r>
            <a:r>
              <a:rPr lang="pt-BR" dirty="0" err="1"/>
              <a:t>Anchor</a:t>
            </a:r>
            <a:r>
              <a:rPr lang="pt-BR" dirty="0"/>
              <a:t> </a:t>
            </a:r>
            <a:r>
              <a:rPr lang="pt-BR" dirty="0" err="1"/>
              <a:t>Presets</a:t>
            </a:r>
            <a:r>
              <a:rPr lang="pt-BR" dirty="0"/>
              <a:t> </a:t>
            </a:r>
          </a:p>
          <a:p>
            <a:r>
              <a:rPr lang="pt-BR" dirty="0"/>
              <a:t>Duplique o Objeto Background</a:t>
            </a:r>
          </a:p>
          <a:p>
            <a:r>
              <a:rPr lang="pt-BR" dirty="0"/>
              <a:t>Mude o nome do </a:t>
            </a:r>
            <a:r>
              <a:rPr lang="pt-BR" dirty="0" err="1"/>
              <a:t>GameObject</a:t>
            </a:r>
            <a:r>
              <a:rPr lang="pt-BR" dirty="0"/>
              <a:t> Background duplicado para "</a:t>
            </a:r>
            <a:r>
              <a:rPr lang="pt-BR" dirty="0" err="1"/>
              <a:t>Foreground</a:t>
            </a:r>
            <a:r>
              <a:rPr lang="pt-BR" dirty="0"/>
              <a:t>"</a:t>
            </a:r>
          </a:p>
          <a:p>
            <a:r>
              <a:rPr lang="pt-BR" dirty="0"/>
              <a:t>Faça do </a:t>
            </a:r>
            <a:r>
              <a:rPr lang="pt-BR" dirty="0" err="1"/>
              <a:t>Foreground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um filho do </a:t>
            </a:r>
            <a:r>
              <a:rPr lang="pt-BR" dirty="0" err="1"/>
              <a:t>GameObject</a:t>
            </a:r>
            <a:r>
              <a:rPr lang="pt-BR" dirty="0"/>
              <a:t> Background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36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organização</a:t>
            </a:r>
            <a:r>
              <a:rPr lang="en-US" dirty="0"/>
              <a:t> da </a:t>
            </a:r>
            <a:r>
              <a:rPr lang="en-US" dirty="0" err="1"/>
              <a:t>Healthbar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37" y="2203413"/>
            <a:ext cx="4262542" cy="34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Com o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Foreground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Defina a cor do componente da imagem como Verde</a:t>
            </a:r>
          </a:p>
          <a:p>
            <a:pPr lvl="1"/>
            <a:r>
              <a:rPr lang="pt-BR" dirty="0"/>
              <a:t>Abra a janela </a:t>
            </a:r>
            <a:r>
              <a:rPr lang="pt-BR" dirty="0" err="1"/>
              <a:t>Anchor</a:t>
            </a:r>
            <a:r>
              <a:rPr lang="pt-BR" dirty="0"/>
              <a:t> </a:t>
            </a:r>
            <a:r>
              <a:rPr lang="pt-BR" dirty="0" err="1"/>
              <a:t>Presets</a:t>
            </a:r>
            <a:r>
              <a:rPr lang="pt-BR" dirty="0"/>
              <a:t> e defina o pivô e a posição para o meio esquerdo</a:t>
            </a:r>
          </a:p>
          <a:p>
            <a:pPr lvl="1"/>
            <a:endParaRPr lang="en-US" dirty="0"/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73" y="2906891"/>
            <a:ext cx="3843454" cy="36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Esta </a:t>
            </a:r>
            <a:r>
              <a:rPr lang="pt-BR" dirty="0" err="1"/>
              <a:t>Healthbar</a:t>
            </a:r>
            <a:r>
              <a:rPr lang="pt-BR" dirty="0"/>
              <a:t> precisa ser adicionada ao </a:t>
            </a:r>
            <a:r>
              <a:rPr lang="pt-BR" dirty="0" err="1"/>
              <a:t>prefab</a:t>
            </a:r>
            <a:r>
              <a:rPr lang="pt-BR" dirty="0"/>
              <a:t> do jogador e conectada aos sistemas Health e </a:t>
            </a:r>
            <a:r>
              <a:rPr lang="pt-BR" dirty="0" err="1"/>
              <a:t>Damage</a:t>
            </a:r>
            <a:endParaRPr lang="pt-BR" dirty="0"/>
          </a:p>
          <a:p>
            <a:r>
              <a:rPr lang="pt-BR" dirty="0"/>
              <a:t>Primeiro, a tela precisa ser alterada de uma tela de sobreposição padrão (default overlay </a:t>
            </a:r>
            <a:r>
              <a:rPr lang="pt-BR" dirty="0" err="1"/>
              <a:t>Canvas</a:t>
            </a:r>
            <a:r>
              <a:rPr lang="pt-BR" dirty="0"/>
              <a:t>) em uma World Space </a:t>
            </a:r>
            <a:r>
              <a:rPr lang="pt-BR" dirty="0" err="1"/>
              <a:t>Canvas</a:t>
            </a:r>
            <a:r>
              <a:rPr lang="pt-BR" dirty="0"/>
              <a:t> </a:t>
            </a:r>
          </a:p>
          <a:p>
            <a:r>
              <a:rPr lang="pt-BR" dirty="0"/>
              <a:t>Em seguida, precisa ser adicionada ao </a:t>
            </a:r>
            <a:r>
              <a:rPr lang="pt-BR" dirty="0" err="1"/>
              <a:t>prefab</a:t>
            </a:r>
            <a:r>
              <a:rPr lang="pt-BR" dirty="0"/>
              <a:t> do jogador</a:t>
            </a:r>
          </a:p>
          <a:p>
            <a:r>
              <a:rPr lang="pt-BR" dirty="0"/>
              <a:t>Arraste o </a:t>
            </a:r>
            <a:r>
              <a:rPr lang="pt-BR" dirty="0" err="1"/>
              <a:t>prefab</a:t>
            </a:r>
            <a:r>
              <a:rPr lang="pt-BR" dirty="0"/>
              <a:t> Player da Janela Project para a Hierarquia para criar uma instância na cena</a:t>
            </a:r>
          </a:p>
          <a:p>
            <a:r>
              <a:rPr lang="pt-BR" dirty="0"/>
              <a:t>Com o </a:t>
            </a:r>
            <a:r>
              <a:rPr lang="pt-BR" dirty="0" err="1"/>
              <a:t>Healthbar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Mude o </a:t>
            </a:r>
            <a:r>
              <a:rPr lang="pt-BR" dirty="0" err="1"/>
              <a:t>Canvas</a:t>
            </a:r>
            <a:r>
              <a:rPr lang="pt-BR" dirty="0"/>
              <a:t> 'Render </a:t>
            </a:r>
            <a:r>
              <a:rPr lang="pt-BR" dirty="0" err="1"/>
              <a:t>Mode</a:t>
            </a:r>
            <a:r>
              <a:rPr lang="pt-BR" dirty="0"/>
              <a:t> para World Space</a:t>
            </a:r>
          </a:p>
          <a:p>
            <a:pPr lvl="1"/>
            <a:r>
              <a:rPr lang="pt-BR" dirty="0"/>
              <a:t>Faça do </a:t>
            </a:r>
            <a:r>
              <a:rPr lang="pt-BR" dirty="0" err="1"/>
              <a:t>Healthbar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um filho do Player </a:t>
            </a:r>
            <a:r>
              <a:rPr lang="pt-BR" dirty="0" err="1"/>
              <a:t>GameObject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9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 organização do jogador deve ser assim: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r>
              <a:rPr lang="pt-BR" sz="3500" dirty="0"/>
              <a:t>Com o </a:t>
            </a:r>
            <a:r>
              <a:rPr lang="pt-BR" sz="3500" dirty="0" err="1"/>
              <a:t>Healthbar</a:t>
            </a:r>
            <a:r>
              <a:rPr lang="pt-BR" sz="3500" dirty="0"/>
              <a:t> </a:t>
            </a:r>
            <a:r>
              <a:rPr lang="pt-BR" sz="3500" dirty="0" err="1"/>
              <a:t>Canvas</a:t>
            </a:r>
            <a:r>
              <a:rPr lang="pt-BR" sz="3500" dirty="0"/>
              <a:t> selecionado:</a:t>
            </a:r>
          </a:p>
          <a:p>
            <a:pPr lvl="1"/>
            <a:r>
              <a:rPr lang="pt-BR" sz="3000" dirty="0"/>
              <a:t>Reset no componente </a:t>
            </a:r>
            <a:r>
              <a:rPr lang="pt-BR" sz="3000" dirty="0" err="1"/>
              <a:t>RectTransform</a:t>
            </a:r>
            <a:endParaRPr lang="pt-BR" sz="3000" dirty="0"/>
          </a:p>
          <a:p>
            <a:pPr lvl="1"/>
            <a:r>
              <a:rPr lang="pt-BR" sz="3000" dirty="0"/>
              <a:t>Ajuste a </a:t>
            </a:r>
            <a:r>
              <a:rPr lang="pt-BR" sz="3000" b="1" dirty="0"/>
              <a:t>Escala</a:t>
            </a:r>
            <a:r>
              <a:rPr lang="pt-BR" sz="3000" dirty="0"/>
              <a:t> do </a:t>
            </a:r>
            <a:r>
              <a:rPr lang="pt-BR" sz="3000" dirty="0" err="1"/>
              <a:t>RectTransform</a:t>
            </a:r>
            <a:r>
              <a:rPr lang="pt-BR" sz="3000" dirty="0"/>
              <a:t> para (0.01, 0.01, 0.01)</a:t>
            </a:r>
          </a:p>
          <a:p>
            <a:pPr lvl="1"/>
            <a:r>
              <a:rPr lang="pt-BR" sz="3000" dirty="0"/>
              <a:t>Defina a </a:t>
            </a:r>
            <a:r>
              <a:rPr lang="pt-BR" sz="3000" b="1" dirty="0"/>
              <a:t>Posição</a:t>
            </a:r>
            <a:r>
              <a:rPr lang="pt-BR" sz="3000" dirty="0"/>
              <a:t> do </a:t>
            </a:r>
            <a:r>
              <a:rPr lang="pt-BR" sz="3000" dirty="0" err="1"/>
              <a:t>RectTransform</a:t>
            </a:r>
            <a:r>
              <a:rPr lang="pt-BR" sz="3000" dirty="0"/>
              <a:t> para (0.0, 1.5, 0.0)</a:t>
            </a:r>
          </a:p>
          <a:p>
            <a:r>
              <a:rPr lang="pt-BR" sz="3500" dirty="0"/>
              <a:t>Com o Player </a:t>
            </a:r>
            <a:r>
              <a:rPr lang="pt-BR" sz="3500" dirty="0" err="1"/>
              <a:t>GameObject</a:t>
            </a:r>
            <a:r>
              <a:rPr lang="pt-BR" sz="3500" dirty="0"/>
              <a:t> selecionado:</a:t>
            </a:r>
          </a:p>
          <a:p>
            <a:pPr lvl="1"/>
            <a:r>
              <a:rPr lang="pt-BR" sz="3000" dirty="0"/>
              <a:t>Aplique as alterações ao </a:t>
            </a:r>
            <a:r>
              <a:rPr lang="pt-BR" sz="3000" dirty="0" err="1"/>
              <a:t>prefab</a:t>
            </a:r>
            <a:r>
              <a:rPr lang="pt-BR" sz="3000" dirty="0"/>
              <a:t> do Player (jogador)</a:t>
            </a:r>
          </a:p>
          <a:p>
            <a:r>
              <a:rPr lang="pt-BR" sz="3500" dirty="0"/>
              <a:t>Salve a cena</a:t>
            </a:r>
            <a:endParaRPr lang="en-US" sz="35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78" y="1622206"/>
            <a:ext cx="2693044" cy="21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Crie uma lógica para atualizar a exibição do </a:t>
            </a:r>
            <a:r>
              <a:rPr lang="pt-BR" dirty="0" err="1"/>
              <a:t>Healthbar</a:t>
            </a:r>
            <a:r>
              <a:rPr lang="pt-BR" dirty="0"/>
              <a:t> para refletir o valor de energia atual</a:t>
            </a:r>
          </a:p>
          <a:p>
            <a:pPr marL="914400" lvl="2" indent="0">
              <a:buNone/>
            </a:pPr>
            <a:r>
              <a:rPr lang="pt-BR" sz="2600" dirty="0"/>
              <a:t> </a:t>
            </a:r>
            <a:r>
              <a:rPr lang="en-US" sz="2600" dirty="0" err="1"/>
              <a:t>healthBar.sizeDelta</a:t>
            </a:r>
            <a:r>
              <a:rPr lang="en-US" sz="2600" dirty="0"/>
              <a:t> = new Vector2(</a:t>
            </a:r>
          </a:p>
          <a:p>
            <a:pPr marL="914400" lvl="2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currentHealth</a:t>
            </a:r>
            <a:r>
              <a:rPr lang="en-US" sz="2600" dirty="0"/>
              <a:t>, </a:t>
            </a:r>
          </a:p>
          <a:p>
            <a:pPr marL="914400" lvl="2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healthBar.sizeDelta.y</a:t>
            </a:r>
            <a:r>
              <a:rPr lang="en-US" sz="2600" dirty="0"/>
              <a:t>);</a:t>
            </a:r>
            <a:endParaRPr lang="pt-BR" sz="2600" dirty="0"/>
          </a:p>
          <a:p>
            <a:r>
              <a:rPr lang="pt-BR" dirty="0"/>
              <a:t>Observe que precisamos alterar o </a:t>
            </a:r>
            <a:r>
              <a:rPr lang="pt-BR" dirty="0" err="1"/>
              <a:t>SizeDelta</a:t>
            </a:r>
            <a:r>
              <a:rPr lang="pt-BR" dirty="0"/>
              <a:t> do </a:t>
            </a:r>
            <a:r>
              <a:rPr lang="pt-BR" dirty="0" err="1"/>
              <a:t>RectTransform</a:t>
            </a:r>
            <a:r>
              <a:rPr lang="pt-BR" dirty="0"/>
              <a:t> como um Vector2 para alterar a largura</a:t>
            </a:r>
          </a:p>
          <a:p>
            <a:endParaRPr lang="pt-BR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7526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Retornar para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Com o Player </a:t>
            </a:r>
            <a:r>
              <a:rPr lang="pt-BR" dirty="0" err="1"/>
              <a:t>GameObject</a:t>
            </a:r>
            <a:r>
              <a:rPr lang="pt-BR" dirty="0"/>
              <a:t> selecionado na janela </a:t>
            </a:r>
            <a:r>
              <a:rPr lang="pt-BR" dirty="0" err="1"/>
              <a:t>hierarchy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Defina o campo </a:t>
            </a:r>
            <a:r>
              <a:rPr lang="pt-BR" dirty="0" err="1"/>
              <a:t>Healthbar</a:t>
            </a:r>
            <a:r>
              <a:rPr lang="pt-BR" dirty="0"/>
              <a:t> do script Health para </a:t>
            </a:r>
            <a:r>
              <a:rPr lang="pt-BR" dirty="0" err="1"/>
              <a:t>Foreground</a:t>
            </a:r>
            <a:endParaRPr lang="pt-B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pt-BR" dirty="0"/>
          </a:p>
          <a:p>
            <a:r>
              <a:rPr lang="pt-BR" dirty="0"/>
              <a:t>Com o Player </a:t>
            </a:r>
            <a:r>
              <a:rPr lang="pt-BR" dirty="0" err="1"/>
              <a:t>GameObject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Aplique as alterações ao </a:t>
            </a:r>
            <a:r>
              <a:rPr lang="pt-BR" dirty="0" err="1"/>
              <a:t>prefab</a:t>
            </a:r>
            <a:r>
              <a:rPr lang="pt-BR" dirty="0"/>
              <a:t> do Player (jogador)</a:t>
            </a:r>
          </a:p>
          <a:p>
            <a:r>
              <a:rPr lang="pt-BR" dirty="0"/>
              <a:t>Exclua a instância do Player </a:t>
            </a:r>
            <a:r>
              <a:rPr lang="pt-BR" dirty="0" err="1"/>
              <a:t>GameObject</a:t>
            </a:r>
            <a:r>
              <a:rPr lang="pt-BR" dirty="0"/>
              <a:t> da cena</a:t>
            </a:r>
          </a:p>
          <a:p>
            <a:r>
              <a:rPr lang="pt-BR" dirty="0"/>
              <a:t>Salve a cena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07" y="3092874"/>
            <a:ext cx="5902711" cy="11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Por fim, precisamos manter a </a:t>
            </a:r>
            <a:r>
              <a:rPr lang="pt-BR" dirty="0" err="1"/>
              <a:t>Healthbar</a:t>
            </a:r>
            <a:r>
              <a:rPr lang="pt-BR" dirty="0"/>
              <a:t> de frente para a câmera principal</a:t>
            </a:r>
          </a:p>
          <a:p>
            <a:r>
              <a:rPr lang="pt-BR" dirty="0"/>
              <a:t>Com </a:t>
            </a:r>
            <a:r>
              <a:rPr lang="pt-BR" dirty="0" err="1"/>
              <a:t>Healthbar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 no </a:t>
            </a:r>
            <a:r>
              <a:rPr lang="pt-BR" dirty="0" err="1"/>
              <a:t>prefab</a:t>
            </a:r>
            <a:r>
              <a:rPr lang="pt-BR" dirty="0"/>
              <a:t> do jogador selecionado na janela do projeto:</a:t>
            </a:r>
          </a:p>
          <a:p>
            <a:pPr lvl="1"/>
            <a:r>
              <a:rPr lang="pt-BR" dirty="0"/>
              <a:t>Crie e adicione um novo script chamado "Billboard"</a:t>
            </a:r>
          </a:p>
          <a:p>
            <a:r>
              <a:rPr lang="pt-BR" dirty="0"/>
              <a:t>Abra o script Billboard para edição</a:t>
            </a:r>
          </a:p>
          <a:p>
            <a:r>
              <a:rPr lang="pt-BR" dirty="0"/>
              <a:t>Adicione lógica na função Update() para manter a </a:t>
            </a:r>
            <a:r>
              <a:rPr lang="pt-BR" dirty="0" err="1"/>
              <a:t>Healthbar</a:t>
            </a:r>
            <a:r>
              <a:rPr lang="pt-BR" dirty="0"/>
              <a:t> olhando a câmera principal</a:t>
            </a:r>
          </a:p>
          <a:p>
            <a:pPr marL="457200" lvl="1" indent="0">
              <a:buNone/>
            </a:pPr>
            <a:r>
              <a:rPr lang="en-US" dirty="0" err="1"/>
              <a:t>transform.LookAt</a:t>
            </a:r>
            <a:r>
              <a:rPr lang="en-US" dirty="0"/>
              <a:t>(</a:t>
            </a:r>
            <a:r>
              <a:rPr lang="en-US" dirty="0" err="1"/>
              <a:t>Camera.main.transform</a:t>
            </a:r>
            <a:r>
              <a:rPr lang="en-US" dirty="0"/>
              <a:t>);</a:t>
            </a:r>
          </a:p>
          <a:p>
            <a:r>
              <a:rPr lang="pt-BR" dirty="0"/>
              <a:t>Remova todo o código de amostra desnecessário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82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dirty="0" err="1"/>
              <a:t>UnityEngine.Networking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public class Health : </a:t>
            </a:r>
            <a:r>
              <a:rPr lang="en-US" sz="2000" dirty="0" err="1"/>
              <a:t>NetworkBehaviour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pt-BR" sz="2000" dirty="0"/>
              <a:t>Para tornar nossa </a:t>
            </a:r>
            <a:r>
              <a:rPr lang="pt-BR" sz="2000" dirty="0" err="1"/>
              <a:t>health</a:t>
            </a:r>
            <a:r>
              <a:rPr lang="pt-BR" sz="2000" dirty="0"/>
              <a:t> atual em rede e trabalhar com autoridade do Servidor, precisamos usar a Sincronização de Estado e uma variável membro especial em objetos em rede chamados </a:t>
            </a:r>
            <a:r>
              <a:rPr lang="pt-BR" sz="2000" dirty="0" err="1"/>
              <a:t>SyncVars</a:t>
            </a:r>
            <a:r>
              <a:rPr lang="pt-BR" sz="2000" dirty="0"/>
              <a:t>. Variáveis ​​sincronizadas de rede, ou </a:t>
            </a:r>
            <a:r>
              <a:rPr lang="pt-BR" sz="2000" dirty="0" err="1"/>
              <a:t>SyncVars</a:t>
            </a:r>
            <a:r>
              <a:rPr lang="pt-BR" sz="2000" dirty="0"/>
              <a:t>, são indicadas com o atributo [</a:t>
            </a:r>
            <a:r>
              <a:rPr lang="pt-BR" sz="2000" dirty="0" err="1"/>
              <a:t>SyncVar</a:t>
            </a:r>
            <a:r>
              <a:rPr lang="pt-BR" sz="2000" dirty="0"/>
              <a:t>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SyncVar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currentHealth</a:t>
            </a:r>
            <a:r>
              <a:rPr lang="en-US" sz="2000" dirty="0"/>
              <a:t> = </a:t>
            </a:r>
            <a:r>
              <a:rPr lang="en-US" sz="2000" dirty="0" err="1"/>
              <a:t>maxHealth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pt-BR" sz="2000" dirty="0"/>
              <a:t>Adicione uma verificação para "</a:t>
            </a:r>
            <a:r>
              <a:rPr lang="pt-BR" sz="2000" dirty="0" err="1"/>
              <a:t>isServer</a:t>
            </a:r>
            <a:r>
              <a:rPr lang="pt-BR" sz="2000" dirty="0"/>
              <a:t>" para a função </a:t>
            </a:r>
            <a:r>
              <a:rPr lang="pt-BR" sz="2000" dirty="0" err="1"/>
              <a:t>TakeDamage</a:t>
            </a:r>
            <a:r>
              <a:rPr lang="pt-BR" sz="2000" dirty="0"/>
              <a:t>, de modo que o dano só será aplicado no servidor.</a:t>
            </a:r>
          </a:p>
          <a:p>
            <a:pPr marL="0" indent="0">
              <a:buNone/>
            </a:pPr>
            <a:r>
              <a:rPr lang="en-US" sz="2000" dirty="0"/>
              <a:t>if (!</a:t>
            </a:r>
            <a:r>
              <a:rPr lang="en-US" sz="2000" dirty="0" err="1"/>
              <a:t>isServer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return;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139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editor da Unity</a:t>
            </a:r>
          </a:p>
          <a:p>
            <a:r>
              <a:rPr lang="en-US" dirty="0"/>
              <a:t>Compile, execute e teste o </a:t>
            </a:r>
            <a:r>
              <a:rPr lang="en-US" dirty="0" err="1"/>
              <a:t>jogo</a:t>
            </a:r>
            <a:endParaRPr lang="en-US" dirty="0"/>
          </a:p>
          <a:p>
            <a:r>
              <a:rPr lang="pt-BR" dirty="0"/>
              <a:t>Agora, a energia atual do jogador só está sendo aplicada no Servidor e está sendo sincronizada em todos os Clientes</a:t>
            </a:r>
          </a:p>
          <a:p>
            <a:r>
              <a:rPr lang="pt-BR" dirty="0"/>
              <a:t>Isso é difícil de ver em todos os clientes, no entanto, porque a </a:t>
            </a:r>
            <a:r>
              <a:rPr lang="pt-BR" dirty="0" err="1"/>
              <a:t>Healthbar</a:t>
            </a:r>
            <a:r>
              <a:rPr lang="pt-BR" dirty="0"/>
              <a:t> não está funcionando em todas as instâncias do jogo</a:t>
            </a:r>
          </a:p>
          <a:p>
            <a:r>
              <a:rPr lang="pt-BR" dirty="0"/>
              <a:t>A variável </a:t>
            </a:r>
            <a:r>
              <a:rPr lang="pt-BR" dirty="0" err="1"/>
              <a:t>currentHealth</a:t>
            </a:r>
            <a:r>
              <a:rPr lang="pt-BR" dirty="0"/>
              <a:t> é pública e pode ser vista no editor</a:t>
            </a:r>
          </a:p>
          <a:p>
            <a:r>
              <a:rPr lang="pt-BR" dirty="0"/>
              <a:t>Se o editor estiver sendo executado como cliente, não o host, a energia atual (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) no Player </a:t>
            </a:r>
            <a:r>
              <a:rPr lang="pt-BR" dirty="0" err="1"/>
              <a:t>GameObjects</a:t>
            </a:r>
            <a:r>
              <a:rPr lang="pt-BR" dirty="0"/>
              <a:t> será de fácil visualização na janela Inspector</a:t>
            </a:r>
          </a:p>
        </p:txBody>
      </p:sp>
    </p:spTree>
    <p:extLst>
      <p:ext uri="{BB962C8B-B14F-4D97-AF65-F5344CB8AC3E}">
        <p14:creationId xmlns:p14="http://schemas.microsoft.com/office/powerpoint/2010/main" val="19266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Multiplayer </a:t>
            </a:r>
            <a:r>
              <a:rPr lang="pt-BR" sz="3600" b="1" dirty="0" err="1"/>
              <a:t>shooting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Selecione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na janela do projeto</a:t>
            </a:r>
          </a:p>
          <a:p>
            <a:r>
              <a:rPr lang="pt-BR" dirty="0"/>
              <a:t>Com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Encontre e adicione o componente: </a:t>
            </a:r>
            <a:r>
              <a:rPr lang="pt-BR" dirty="0" err="1"/>
              <a:t>NetworkIdentity</a:t>
            </a:r>
            <a:endParaRPr lang="pt-BR" dirty="0"/>
          </a:p>
          <a:p>
            <a:pPr lvl="1"/>
            <a:r>
              <a:rPr lang="pt-BR" dirty="0"/>
              <a:t>Encontre e adicione o componente: </a:t>
            </a:r>
            <a:r>
              <a:rPr lang="pt-BR" dirty="0" err="1"/>
              <a:t>NetworkTransform</a:t>
            </a:r>
            <a:endParaRPr lang="pt-BR" dirty="0"/>
          </a:p>
          <a:p>
            <a:pPr lvl="1"/>
            <a:r>
              <a:rPr lang="pt-BR" dirty="0"/>
              <a:t>Defina a Network </a:t>
            </a:r>
            <a:r>
              <a:rPr lang="pt-BR" dirty="0" err="1"/>
              <a:t>Send</a:t>
            </a:r>
            <a:r>
              <a:rPr lang="pt-BR" dirty="0"/>
              <a:t> Rate no componente </a:t>
            </a:r>
            <a:r>
              <a:rPr lang="pt-BR" dirty="0" err="1"/>
              <a:t>NetworkTransform</a:t>
            </a:r>
            <a:r>
              <a:rPr lang="pt-BR" dirty="0"/>
              <a:t> para 0</a:t>
            </a:r>
          </a:p>
          <a:p>
            <a:r>
              <a:rPr lang="pt-BR" dirty="0"/>
              <a:t>Selecione o </a:t>
            </a:r>
            <a:r>
              <a:rPr lang="pt-BR" dirty="0" err="1"/>
              <a:t>NetworkManager</a:t>
            </a:r>
            <a:r>
              <a:rPr lang="pt-BR" dirty="0"/>
              <a:t> na janela de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Com o </a:t>
            </a:r>
            <a:r>
              <a:rPr lang="pt-BR" dirty="0" err="1"/>
              <a:t>NetworkManager</a:t>
            </a:r>
            <a:r>
              <a:rPr lang="pt-BR" dirty="0"/>
              <a:t> selecionado,</a:t>
            </a:r>
          </a:p>
          <a:p>
            <a:pPr lvl="1"/>
            <a:r>
              <a:rPr lang="pt-BR" dirty="0"/>
              <a:t>Abra o desdobramento Spawn</a:t>
            </a:r>
          </a:p>
          <a:p>
            <a:pPr lvl="1"/>
            <a:r>
              <a:rPr lang="pt-BR" dirty="0"/>
              <a:t>Na lista </a:t>
            </a:r>
            <a:r>
              <a:rPr lang="pt-BR" dirty="0" err="1"/>
              <a:t>Prefabs</a:t>
            </a:r>
            <a:r>
              <a:rPr lang="pt-BR" dirty="0"/>
              <a:t> Registrados, obtenha uma nova linha clicando no botão +</a:t>
            </a:r>
          </a:p>
          <a:p>
            <a:pPr lvl="1"/>
            <a:r>
              <a:rPr lang="pt-BR" dirty="0"/>
              <a:t>Com o </a:t>
            </a:r>
            <a:r>
              <a:rPr lang="pt-BR" dirty="0" err="1"/>
              <a:t>NetworkManager</a:t>
            </a:r>
            <a:r>
              <a:rPr lang="pt-BR" dirty="0"/>
              <a:t> selecionado, adicione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 à nova linha na lista de </a:t>
            </a:r>
            <a:r>
              <a:rPr lang="pt-BR" dirty="0" err="1"/>
              <a:t>Prefabs</a:t>
            </a:r>
            <a:r>
              <a:rPr lang="pt-BR" dirty="0"/>
              <a:t> Registrados</a:t>
            </a:r>
          </a:p>
          <a:p>
            <a:r>
              <a:rPr lang="pt-BR" dirty="0"/>
              <a:t>Em seguida, o script </a:t>
            </a:r>
            <a:r>
              <a:rPr lang="pt-BR" dirty="0" err="1"/>
              <a:t>PlayerController</a:t>
            </a:r>
            <a:r>
              <a:rPr lang="pt-BR" dirty="0"/>
              <a:t> precisa ser atualizado para tornar código de tiro via rede</a:t>
            </a:r>
          </a:p>
        </p:txBody>
      </p:sp>
    </p:spTree>
    <p:extLst>
      <p:ext uri="{BB962C8B-B14F-4D97-AF65-F5344CB8AC3E}">
        <p14:creationId xmlns:p14="http://schemas.microsoft.com/office/powerpoint/2010/main" val="115560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Se o editor estiver sendo executado como cliente, não o host, a energia atual (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) no Player </a:t>
            </a:r>
            <a:r>
              <a:rPr lang="pt-BR" dirty="0" err="1"/>
              <a:t>GameObjects</a:t>
            </a:r>
            <a:r>
              <a:rPr lang="pt-BR" dirty="0"/>
              <a:t> será de fácil visualização na janela Inspector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04" y="2731626"/>
            <a:ext cx="6190392" cy="18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5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Também deve ser fácil ver se o </a:t>
            </a:r>
            <a:r>
              <a:rPr lang="pt-BR" dirty="0" err="1"/>
              <a:t>Healthbar</a:t>
            </a:r>
            <a:r>
              <a:rPr lang="pt-BR" dirty="0"/>
              <a:t> está funcionando, mas apenas trabalhando no Host </a:t>
            </a:r>
            <a:r>
              <a:rPr lang="pt-BR" dirty="0" err="1"/>
              <a:t>Client</a:t>
            </a:r>
            <a:r>
              <a:rPr lang="pt-BR" dirty="0"/>
              <a:t> conectado ao Servidor e não em qualquer outro Cliente</a:t>
            </a:r>
          </a:p>
          <a:p>
            <a:r>
              <a:rPr lang="pt-BR" dirty="0"/>
              <a:t>Isso ocorre porque não estamos sincronizando o valor do </a:t>
            </a:r>
            <a:r>
              <a:rPr lang="pt-BR" dirty="0" err="1"/>
              <a:t>RectTransform</a:t>
            </a:r>
            <a:r>
              <a:rPr lang="pt-BR" dirty="0"/>
              <a:t> do </a:t>
            </a:r>
            <a:r>
              <a:rPr lang="pt-BR" dirty="0" err="1"/>
              <a:t>Foreground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em toda a rede e o código para definir o </a:t>
            </a:r>
            <a:r>
              <a:rPr lang="pt-BR" dirty="0" err="1"/>
              <a:t>SizeDelta</a:t>
            </a:r>
            <a:r>
              <a:rPr lang="pt-BR" dirty="0"/>
              <a:t> da </a:t>
            </a:r>
            <a:r>
              <a:rPr lang="pt-BR" dirty="0" err="1"/>
              <a:t>Healthbar</a:t>
            </a:r>
            <a:r>
              <a:rPr lang="pt-BR" dirty="0"/>
              <a:t> só está sendo executado no Servidor</a:t>
            </a:r>
          </a:p>
          <a:p>
            <a:r>
              <a:rPr lang="pt-BR" dirty="0"/>
              <a:t>A razão pela qual a </a:t>
            </a:r>
            <a:r>
              <a:rPr lang="pt-BR" dirty="0" err="1"/>
              <a:t>Healthbar</a:t>
            </a:r>
            <a:r>
              <a:rPr lang="pt-BR" dirty="0"/>
              <a:t> funciona no Host </a:t>
            </a:r>
            <a:r>
              <a:rPr lang="pt-BR" dirty="0" err="1"/>
              <a:t>Client</a:t>
            </a:r>
            <a:r>
              <a:rPr lang="pt-BR" dirty="0"/>
              <a:t> é porque é local para o Servidor</a:t>
            </a:r>
          </a:p>
          <a:p>
            <a:r>
              <a:rPr lang="pt-BR" dirty="0"/>
              <a:t>O Host </a:t>
            </a:r>
            <a:r>
              <a:rPr lang="pt-BR" dirty="0" err="1"/>
              <a:t>Client</a:t>
            </a:r>
            <a:r>
              <a:rPr lang="pt-BR" dirty="0"/>
              <a:t> não possui dados serializados porque compartilha a mesma cena com o Servidor</a:t>
            </a:r>
          </a:p>
        </p:txBody>
      </p:sp>
    </p:spTree>
    <p:extLst>
      <p:ext uri="{BB962C8B-B14F-4D97-AF65-F5344CB8AC3E}">
        <p14:creationId xmlns:p14="http://schemas.microsoft.com/office/powerpoint/2010/main" val="225944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precisamos sincronizar o </a:t>
            </a:r>
            <a:r>
              <a:rPr lang="pt-BR" dirty="0" err="1"/>
              <a:t>Foreground</a:t>
            </a:r>
            <a:r>
              <a:rPr lang="pt-BR" dirty="0"/>
              <a:t> </a:t>
            </a:r>
            <a:r>
              <a:rPr lang="pt-BR" dirty="0" err="1"/>
              <a:t>RectTransform</a:t>
            </a:r>
            <a:r>
              <a:rPr lang="pt-BR" dirty="0"/>
              <a:t> da </a:t>
            </a:r>
            <a:r>
              <a:rPr lang="pt-BR" dirty="0" err="1"/>
              <a:t>Healthbar</a:t>
            </a:r>
            <a:endParaRPr lang="pt-BR" dirty="0"/>
          </a:p>
          <a:p>
            <a:r>
              <a:rPr lang="pt-BR" dirty="0"/>
              <a:t>Isso nos leva a outra ferramenta para Sincronização de Estado: o </a:t>
            </a:r>
            <a:r>
              <a:rPr lang="pt-BR" dirty="0" err="1"/>
              <a:t>SyncVar</a:t>
            </a:r>
            <a:r>
              <a:rPr lang="pt-BR" dirty="0"/>
              <a:t> </a:t>
            </a:r>
            <a:r>
              <a:rPr lang="pt-BR" dirty="0" err="1"/>
              <a:t>hook</a:t>
            </a:r>
            <a:r>
              <a:rPr lang="pt-BR" dirty="0"/>
              <a:t> </a:t>
            </a:r>
          </a:p>
          <a:p>
            <a:r>
              <a:rPr lang="pt-BR" dirty="0" err="1"/>
              <a:t>SyncVar</a:t>
            </a:r>
            <a:r>
              <a:rPr lang="pt-BR" dirty="0"/>
              <a:t> </a:t>
            </a:r>
            <a:r>
              <a:rPr lang="pt-BR" dirty="0" err="1"/>
              <a:t>hooks</a:t>
            </a:r>
            <a:r>
              <a:rPr lang="pt-BR" dirty="0"/>
              <a:t> ligará uma função ao </a:t>
            </a:r>
            <a:r>
              <a:rPr lang="pt-BR" dirty="0" err="1"/>
              <a:t>SyncVar</a:t>
            </a:r>
            <a:endParaRPr lang="pt-BR" dirty="0"/>
          </a:p>
          <a:p>
            <a:r>
              <a:rPr lang="pt-BR" dirty="0"/>
              <a:t>Essas funções são invocadas no servidor e em todos os clientes quando o valor do </a:t>
            </a:r>
            <a:r>
              <a:rPr lang="pt-BR" dirty="0" err="1"/>
              <a:t>SyncVar</a:t>
            </a:r>
            <a:r>
              <a:rPr lang="pt-BR" dirty="0"/>
              <a:t> muda</a:t>
            </a:r>
          </a:p>
          <a:p>
            <a:r>
              <a:rPr lang="pt-BR" dirty="0"/>
              <a:t>Abra o script Health para edição</a:t>
            </a:r>
          </a:p>
          <a:p>
            <a:r>
              <a:rPr lang="pt-BR" dirty="0"/>
              <a:t>Mova o código que altera a </a:t>
            </a:r>
            <a:r>
              <a:rPr lang="pt-BR" dirty="0" err="1"/>
              <a:t>Healthbar</a:t>
            </a:r>
            <a:r>
              <a:rPr lang="pt-BR" dirty="0"/>
              <a:t> para a própria função chamada </a:t>
            </a:r>
            <a:r>
              <a:rPr lang="pt-BR" dirty="0" err="1"/>
              <a:t>OnChangeHealth</a:t>
            </a:r>
            <a:r>
              <a:rPr lang="pt-BR" dirty="0"/>
              <a:t>()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en-US" dirty="0"/>
              <a:t>void </a:t>
            </a:r>
            <a:r>
              <a:rPr lang="en-US" dirty="0" err="1"/>
              <a:t>OnChangeHealth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currentHealth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healthBar.sizeDelta</a:t>
            </a:r>
            <a:r>
              <a:rPr lang="en-US" dirty="0"/>
              <a:t> = new Vector2(health, </a:t>
            </a:r>
            <a:r>
              <a:rPr lang="en-US" dirty="0" err="1"/>
              <a:t>currentHealth.sizeDelta.y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945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Vale ressaltar que esta função deve ter um parâmetro do mesmo tipo que a variável com o atributo [</a:t>
            </a:r>
            <a:r>
              <a:rPr lang="pt-BR" dirty="0" err="1"/>
              <a:t>SyncVar</a:t>
            </a:r>
            <a:r>
              <a:rPr lang="pt-BR" dirty="0"/>
              <a:t>], neste caso,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, e que o valor atual da </a:t>
            </a:r>
            <a:r>
              <a:rPr lang="pt-BR" dirty="0" err="1"/>
              <a:t>SyncVar</a:t>
            </a:r>
            <a:r>
              <a:rPr lang="pt-BR" dirty="0"/>
              <a:t> será enviado para a função </a:t>
            </a:r>
            <a:r>
              <a:rPr lang="pt-BR" dirty="0" err="1"/>
              <a:t>hooked</a:t>
            </a:r>
            <a:r>
              <a:rPr lang="pt-BR" dirty="0"/>
              <a:t> como um argumento</a:t>
            </a:r>
          </a:p>
          <a:p>
            <a:r>
              <a:rPr lang="pt-BR" dirty="0"/>
              <a:t>Defina um </a:t>
            </a:r>
            <a:r>
              <a:rPr lang="pt-BR" dirty="0" err="1"/>
              <a:t>hook</a:t>
            </a:r>
            <a:r>
              <a:rPr lang="pt-BR" dirty="0"/>
              <a:t> para esta nova função no atributo </a:t>
            </a:r>
            <a:r>
              <a:rPr lang="pt-BR" dirty="0" err="1"/>
              <a:t>SyncVar</a:t>
            </a:r>
            <a:r>
              <a:rPr lang="pt-BR" dirty="0"/>
              <a:t> para </a:t>
            </a:r>
            <a:r>
              <a:rPr lang="pt-BR" dirty="0" err="1"/>
              <a:t>currentHealth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[</a:t>
            </a:r>
            <a:r>
              <a:rPr lang="pt-BR" dirty="0" err="1"/>
              <a:t>SyncVar</a:t>
            </a:r>
            <a:r>
              <a:rPr lang="pt-BR" dirty="0"/>
              <a:t>(</a:t>
            </a:r>
            <a:r>
              <a:rPr lang="pt-BR" dirty="0" err="1"/>
              <a:t>hook</a:t>
            </a:r>
            <a:r>
              <a:rPr lang="pt-BR" dirty="0"/>
              <a:t> = "</a:t>
            </a:r>
            <a:r>
              <a:rPr lang="pt-BR" dirty="0" err="1"/>
              <a:t>OnChangeHealth</a:t>
            </a:r>
            <a:r>
              <a:rPr lang="pt-BR" dirty="0"/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167276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Networking Player Health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Retorne ao editor da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Compile, execute e teste o jogo</a:t>
            </a:r>
          </a:p>
          <a:p>
            <a:r>
              <a:rPr lang="pt-BR" dirty="0"/>
              <a:t>Quando os jogadores atiram, todas as </a:t>
            </a:r>
            <a:r>
              <a:rPr lang="pt-BR" dirty="0" err="1"/>
              <a:t>Healthbar</a:t>
            </a:r>
            <a:r>
              <a:rPr lang="pt-BR" dirty="0"/>
              <a:t> agora devem refletir o valor da energia atual do jogador </a:t>
            </a:r>
            <a:r>
              <a:rPr lang="pt-BR" dirty="0" err="1"/>
              <a:t>GameObject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Healthbar</a:t>
            </a:r>
            <a:r>
              <a:rPr lang="pt-BR" dirty="0"/>
              <a:t> agora deverá estar sincronizada e funcionando em todas as instâncias do jogo</a:t>
            </a:r>
          </a:p>
        </p:txBody>
      </p:sp>
    </p:spTree>
    <p:extLst>
      <p:ext uri="{BB962C8B-B14F-4D97-AF65-F5344CB8AC3E}">
        <p14:creationId xmlns:p14="http://schemas.microsoft.com/office/powerpoint/2010/main" val="367177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Death e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Atualmente, nada acontece com o jogador quando a energia atual do mesmo atinge zero, exceto uma mensagem no console no Servidor</a:t>
            </a:r>
          </a:p>
          <a:p>
            <a:r>
              <a:rPr lang="pt-BR" dirty="0"/>
              <a:t>Para se comportar corretamente como um jogo, quando a energia atual do jogador atinge zero, o jogador será </a:t>
            </a:r>
            <a:r>
              <a:rPr lang="pt-BR" dirty="0" err="1"/>
              <a:t>tele-transportado</a:t>
            </a:r>
            <a:r>
              <a:rPr lang="pt-BR" dirty="0"/>
              <a:t> de volta ao local inicial com energia total</a:t>
            </a:r>
          </a:p>
          <a:p>
            <a:r>
              <a:rPr lang="pt-BR" dirty="0"/>
              <a:t>Isso também servirá como uma maneira de introduzir o atributo [</a:t>
            </a:r>
            <a:r>
              <a:rPr lang="pt-BR" dirty="0" err="1"/>
              <a:t>ClientRpc</a:t>
            </a:r>
            <a:r>
              <a:rPr lang="pt-BR" dirty="0"/>
              <a:t>], que é outra ferramenta para a Sincronização do Estado</a:t>
            </a:r>
          </a:p>
          <a:p>
            <a:r>
              <a:rPr lang="pt-BR" dirty="0"/>
              <a:t>As chamadas </a:t>
            </a:r>
            <a:r>
              <a:rPr lang="pt-BR" dirty="0" err="1"/>
              <a:t>ClientRpc</a:t>
            </a:r>
            <a:r>
              <a:rPr lang="pt-BR" dirty="0"/>
              <a:t> podem ser enviadas a partir de qualquer objeto gerado no Servidor com uma </a:t>
            </a:r>
            <a:r>
              <a:rPr lang="pt-BR" dirty="0" err="1"/>
              <a:t>NetworkIdentity</a:t>
            </a:r>
            <a:endParaRPr lang="pt-BR" dirty="0"/>
          </a:p>
          <a:p>
            <a:r>
              <a:rPr lang="pt-BR" dirty="0"/>
              <a:t>Mesmo que essa função seja chamada no Servidor, ela será executada nos Clientes</a:t>
            </a:r>
          </a:p>
          <a:p>
            <a:r>
              <a:rPr lang="pt-BR" dirty="0" err="1"/>
              <a:t>ClientRpc's</a:t>
            </a:r>
            <a:r>
              <a:rPr lang="pt-BR" dirty="0"/>
              <a:t> são o oposto de </a:t>
            </a:r>
            <a:r>
              <a:rPr lang="pt-BR" dirty="0" err="1"/>
              <a:t>Commands</a:t>
            </a:r>
            <a:r>
              <a:rPr lang="pt-BR" dirty="0"/>
              <a:t>. Os </a:t>
            </a:r>
            <a:r>
              <a:rPr lang="pt-BR" dirty="0" err="1"/>
              <a:t>Commands</a:t>
            </a:r>
            <a:r>
              <a:rPr lang="pt-BR" dirty="0"/>
              <a:t> são invocados no Cliente, mas executados no Servidor. As </a:t>
            </a:r>
            <a:r>
              <a:rPr lang="pt-BR" dirty="0" err="1"/>
              <a:t>ClientRpc</a:t>
            </a:r>
            <a:r>
              <a:rPr lang="pt-BR" dirty="0"/>
              <a:t> são chamadas no Servidor, mas executadas no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9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Death e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permitir o </a:t>
            </a:r>
            <a:r>
              <a:rPr lang="pt-BR" dirty="0" err="1"/>
              <a:t>respawning</a:t>
            </a:r>
            <a:r>
              <a:rPr lang="pt-BR" dirty="0"/>
              <a:t>, precisamos criar uma nova função </a:t>
            </a:r>
            <a:r>
              <a:rPr lang="pt-BR" dirty="0" err="1"/>
              <a:t>Respawn</a:t>
            </a:r>
            <a:r>
              <a:rPr lang="pt-BR" dirty="0"/>
              <a:t> no script Health e criar uma chamada para </a:t>
            </a:r>
            <a:r>
              <a:rPr lang="pt-BR" dirty="0" err="1"/>
              <a:t>TakeDamage</a:t>
            </a:r>
            <a:r>
              <a:rPr lang="pt-BR" dirty="0"/>
              <a:t> no Servidor quando a energia atual do jogador chegar a 0</a:t>
            </a:r>
          </a:p>
          <a:p>
            <a:r>
              <a:rPr lang="pt-BR" dirty="0"/>
              <a:t>Abra o script Health para edição</a:t>
            </a:r>
          </a:p>
          <a:p>
            <a:r>
              <a:rPr lang="pt-BR" dirty="0"/>
              <a:t>Crie uma nova função chamada </a:t>
            </a:r>
            <a:r>
              <a:rPr lang="pt-BR" dirty="0" err="1"/>
              <a:t>Respawn</a:t>
            </a:r>
            <a:r>
              <a:rPr lang="pt-BR" dirty="0"/>
              <a:t> com o atributo [</a:t>
            </a:r>
            <a:r>
              <a:rPr lang="pt-BR" dirty="0" err="1"/>
              <a:t>ClientRpc</a:t>
            </a:r>
            <a:r>
              <a:rPr lang="pt-BR" dirty="0"/>
              <a:t>] e o prefixo </a:t>
            </a:r>
            <a:r>
              <a:rPr lang="pt-BR" dirty="0" err="1"/>
              <a:t>Rpc</a:t>
            </a:r>
            <a:r>
              <a:rPr lang="pt-BR" dirty="0"/>
              <a:t>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/>
              <a:t>[</a:t>
            </a:r>
            <a:r>
              <a:rPr lang="pt-BR" dirty="0" err="1"/>
              <a:t>ClientRpc</a:t>
            </a:r>
            <a:r>
              <a:rPr lang="pt-BR" dirty="0"/>
              <a:t>]</a:t>
            </a:r>
          </a:p>
          <a:p>
            <a:pPr marL="457200" lvl="1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RpcRespawn</a:t>
            </a:r>
            <a:r>
              <a:rPr lang="pt-BR" dirty="0"/>
              <a:t>()</a:t>
            </a:r>
          </a:p>
          <a:p>
            <a:pPr marL="457200" lvl="1" indent="0">
              <a:buNone/>
            </a:pPr>
            <a:r>
              <a:rPr lang="pt-BR" dirty="0"/>
              <a:t>{</a:t>
            </a:r>
          </a:p>
          <a:p>
            <a:pPr marL="457200" lvl="1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/>
              <a:t>    {</a:t>
            </a:r>
          </a:p>
          <a:p>
            <a:pPr marL="457200" lvl="1" indent="0">
              <a:buNone/>
            </a:pPr>
            <a:r>
              <a:rPr lang="pt-BR" dirty="0"/>
              <a:t>        // move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zero </a:t>
            </a:r>
            <a:r>
              <a:rPr lang="pt-BR" dirty="0" err="1"/>
              <a:t>location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     </a:t>
            </a:r>
            <a:r>
              <a:rPr lang="pt-BR" dirty="0" err="1"/>
              <a:t>transform.position</a:t>
            </a:r>
            <a:r>
              <a:rPr lang="pt-BR" dirty="0"/>
              <a:t> = Vector3.zero;</a:t>
            </a:r>
          </a:p>
          <a:p>
            <a:pPr marL="457200" lvl="1" indent="0">
              <a:buNone/>
            </a:pPr>
            <a:r>
              <a:rPr lang="pt-BR" dirty="0"/>
              <a:t>    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28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Death e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Agora, em </a:t>
            </a:r>
            <a:r>
              <a:rPr lang="pt-BR" dirty="0" err="1"/>
              <a:t>TakeDamage</a:t>
            </a:r>
            <a:r>
              <a:rPr lang="pt-BR" dirty="0"/>
              <a:t> quando o </a:t>
            </a:r>
            <a:r>
              <a:rPr lang="pt-BR" dirty="0" err="1"/>
              <a:t>currentHealth</a:t>
            </a:r>
            <a:r>
              <a:rPr lang="pt-BR" dirty="0"/>
              <a:t> do jogador atinge 0, precisamos atualizar o código para </a:t>
            </a:r>
            <a:r>
              <a:rPr lang="pt-BR" dirty="0" err="1"/>
              <a:t>respawn</a:t>
            </a:r>
            <a:r>
              <a:rPr lang="pt-BR" dirty="0"/>
              <a:t> o jogador</a:t>
            </a:r>
          </a:p>
          <a:p>
            <a:r>
              <a:rPr lang="pt-BR" dirty="0"/>
              <a:t>Altere o código no </a:t>
            </a:r>
            <a:r>
              <a:rPr lang="pt-BR" dirty="0" err="1"/>
              <a:t>TakeDamage</a:t>
            </a:r>
            <a:r>
              <a:rPr lang="pt-BR" dirty="0"/>
              <a:t> para redefinir o </a:t>
            </a:r>
            <a:r>
              <a:rPr lang="pt-BR" dirty="0" err="1"/>
              <a:t>CurrentHealth</a:t>
            </a:r>
            <a:r>
              <a:rPr lang="pt-BR" dirty="0"/>
              <a:t> do jogador no máximo</a:t>
            </a:r>
          </a:p>
          <a:p>
            <a:pPr marL="914400" lvl="2" indent="0">
              <a:buNone/>
            </a:pP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r>
              <a:rPr lang="pt-BR" dirty="0"/>
              <a:t>Substitua a linha </a:t>
            </a:r>
            <a:r>
              <a:rPr lang="pt-BR" dirty="0" err="1"/>
              <a:t>Debug.Log</a:t>
            </a:r>
            <a:r>
              <a:rPr lang="pt-BR" dirty="0"/>
              <a:t> com uma chamada para </a:t>
            </a:r>
            <a:r>
              <a:rPr lang="pt-BR" dirty="0" err="1"/>
              <a:t>RpcRespawn</a:t>
            </a:r>
            <a:endParaRPr lang="pt-BR" dirty="0"/>
          </a:p>
          <a:p>
            <a:pPr marL="457200" lvl="1" indent="0">
              <a:buNone/>
            </a:pPr>
            <a:r>
              <a:rPr lang="en-US" dirty="0"/>
              <a:t>// called on the Server, but invoked on the Clients</a:t>
            </a:r>
          </a:p>
          <a:p>
            <a:pPr marL="457200" lvl="1" indent="0">
              <a:buNone/>
            </a:pPr>
            <a:r>
              <a:rPr lang="en-US" dirty="0" err="1"/>
              <a:t>RpcRespawn</a:t>
            </a:r>
            <a:r>
              <a:rPr lang="en-US" dirty="0"/>
              <a:t>();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373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Death e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No nosso exemplo, o Cliente controla a posição do Player </a:t>
            </a:r>
            <a:r>
              <a:rPr lang="pt-BR" dirty="0" err="1"/>
              <a:t>GameObject</a:t>
            </a:r>
            <a:r>
              <a:rPr lang="pt-BR" dirty="0"/>
              <a:t> local. Isso ocorre porque o Player </a:t>
            </a:r>
            <a:r>
              <a:rPr lang="pt-BR" dirty="0" err="1"/>
              <a:t>GameObject</a:t>
            </a:r>
            <a:r>
              <a:rPr lang="pt-BR" dirty="0"/>
              <a:t> possui autoridade local no Cliente</a:t>
            </a:r>
          </a:p>
          <a:p>
            <a:r>
              <a:rPr lang="pt-BR" dirty="0"/>
              <a:t>Se o Servidor simplesmente definir a posição do Player </a:t>
            </a:r>
            <a:r>
              <a:rPr lang="pt-BR" dirty="0" err="1"/>
              <a:t>GameObject</a:t>
            </a:r>
            <a:r>
              <a:rPr lang="pt-BR" dirty="0"/>
              <a:t> de volta à origem quando o </a:t>
            </a:r>
            <a:r>
              <a:rPr lang="pt-BR" dirty="0" err="1"/>
              <a:t>CurrentHealth</a:t>
            </a:r>
            <a:r>
              <a:rPr lang="pt-BR" dirty="0"/>
              <a:t> do jogador chegar a 0, o Cliente substituiria o Servidor porque o Cliente possui autoridade</a:t>
            </a:r>
          </a:p>
          <a:p>
            <a:r>
              <a:rPr lang="pt-BR" dirty="0"/>
              <a:t>Para evitar isso, o Servidor instrui o cliente proprietário a mover o </a:t>
            </a:r>
            <a:r>
              <a:rPr lang="pt-BR" dirty="0" err="1"/>
              <a:t>GameObject</a:t>
            </a:r>
            <a:r>
              <a:rPr lang="pt-BR" dirty="0"/>
              <a:t> do jogador para a posição de reinício como uma chamada </a:t>
            </a:r>
            <a:r>
              <a:rPr lang="pt-BR" dirty="0" err="1"/>
              <a:t>ClientRpc</a:t>
            </a:r>
            <a:endParaRPr lang="pt-BR" dirty="0"/>
          </a:p>
          <a:p>
            <a:r>
              <a:rPr lang="pt-BR" dirty="0"/>
              <a:t>Esta posição é então sincronizada em todos os clientes devido ao </a:t>
            </a:r>
            <a:r>
              <a:rPr lang="pt-BR" dirty="0" err="1"/>
              <a:t>NetworkTransform</a:t>
            </a:r>
            <a:r>
              <a:rPr lang="pt-BR" dirty="0"/>
              <a:t> do jogador </a:t>
            </a:r>
            <a:r>
              <a:rPr lang="pt-BR" dirty="0" err="1"/>
              <a:t>GameObject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632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Death e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Retorne ao editor da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Compile, execute e teste o jogo</a:t>
            </a:r>
          </a:p>
          <a:p>
            <a:r>
              <a:rPr lang="pt-BR" dirty="0"/>
              <a:t>Quando um jogador atira em outro e faz danos suficientes para reduzir a saúde atual do alvo para 0, o </a:t>
            </a:r>
            <a:r>
              <a:rPr lang="pt-BR" dirty="0" err="1"/>
              <a:t>GameObject</a:t>
            </a:r>
            <a:r>
              <a:rPr lang="pt-BR" dirty="0"/>
              <a:t> do jogador danificado deve ser enviado de volta à origem e sua energia atual foi restaurada ao máximo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3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Multiplayer </a:t>
            </a:r>
            <a:r>
              <a:rPr lang="pt-BR" sz="3600" b="1" dirty="0" err="1"/>
              <a:t>shooting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 err="1"/>
              <a:t>Abra</a:t>
            </a:r>
            <a:r>
              <a:rPr lang="en-US" dirty="0"/>
              <a:t> o script </a:t>
            </a:r>
            <a:r>
              <a:rPr lang="en-US" dirty="0" err="1"/>
              <a:t>PlayerController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[Command] à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tiro</a:t>
            </a:r>
            <a:r>
              <a:rPr lang="en-US" dirty="0"/>
              <a:t> Fire(), </a:t>
            </a:r>
            <a:r>
              <a:rPr lang="en-US" dirty="0" err="1"/>
              <a:t>tornando</a:t>
            </a:r>
            <a:r>
              <a:rPr lang="en-US" dirty="0"/>
              <a:t>-a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no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 err="1"/>
              <a:t>Renomeie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CmdFire</a:t>
            </a:r>
            <a:r>
              <a:rPr lang="en-US" dirty="0"/>
              <a:t> </a:t>
            </a:r>
            <a:r>
              <a:rPr lang="en-US" dirty="0" err="1"/>
              <a:t>adicionando</a:t>
            </a:r>
            <a:r>
              <a:rPr lang="en-US" dirty="0"/>
              <a:t> o prefix “</a:t>
            </a:r>
            <a:r>
              <a:rPr lang="en-US" dirty="0" err="1"/>
              <a:t>Cmd</a:t>
            </a:r>
            <a:r>
              <a:rPr lang="en-US" dirty="0"/>
              <a:t>”</a:t>
            </a:r>
          </a:p>
          <a:p>
            <a:r>
              <a:rPr lang="pt-BR" dirty="0"/>
              <a:t>Adicione uma função </a:t>
            </a:r>
            <a:r>
              <a:rPr lang="pt-BR" dirty="0" err="1"/>
              <a:t>NetworkServer.Spawn</a:t>
            </a:r>
            <a:r>
              <a:rPr lang="pt-BR" dirty="0"/>
              <a:t> para gerar a munição:</a:t>
            </a:r>
          </a:p>
          <a:p>
            <a:pPr lvl="1"/>
            <a:r>
              <a:rPr lang="pt-BR" dirty="0" err="1"/>
              <a:t>NetworkServer.Spawn</a:t>
            </a:r>
            <a:r>
              <a:rPr lang="pt-BR" dirty="0"/>
              <a:t>(</a:t>
            </a:r>
            <a:r>
              <a:rPr lang="pt-BR" dirty="0" err="1"/>
              <a:t>bullet</a:t>
            </a:r>
            <a:r>
              <a:rPr lang="pt-BR" dirty="0"/>
              <a:t>);</a:t>
            </a:r>
          </a:p>
          <a:p>
            <a:r>
              <a:rPr lang="en-US" dirty="0"/>
              <a:t>Salve o script </a:t>
            </a:r>
            <a:r>
              <a:rPr lang="en-US" dirty="0" err="1"/>
              <a:t>PlayerController</a:t>
            </a:r>
            <a:endParaRPr lang="en-US" dirty="0"/>
          </a:p>
          <a:p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editor da Unity</a:t>
            </a:r>
          </a:p>
          <a:p>
            <a:r>
              <a:rPr lang="en-US" dirty="0"/>
              <a:t>Compile, execute e teste o </a:t>
            </a:r>
            <a:r>
              <a:rPr lang="en-US" dirty="0" err="1"/>
              <a:t>jogo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176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Crie um novo </a:t>
            </a:r>
            <a:r>
              <a:rPr lang="pt-BR" dirty="0" err="1"/>
              <a:t>GameObject</a:t>
            </a:r>
            <a:r>
              <a:rPr lang="pt-BR" dirty="0"/>
              <a:t> vazio</a:t>
            </a:r>
          </a:p>
          <a:p>
            <a:r>
              <a:rPr lang="pt-BR" dirty="0"/>
              <a:t>Renomeie o novo </a:t>
            </a:r>
            <a:r>
              <a:rPr lang="pt-BR" dirty="0" err="1"/>
              <a:t>GameObject</a:t>
            </a:r>
            <a:r>
              <a:rPr lang="pt-BR" dirty="0"/>
              <a:t> para "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"</a:t>
            </a:r>
          </a:p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Encontre e adicione o componente: </a:t>
            </a:r>
            <a:r>
              <a:rPr lang="pt-BR" dirty="0" err="1"/>
              <a:t>NetworkIdentity</a:t>
            </a:r>
            <a:endParaRPr lang="pt-BR" dirty="0"/>
          </a:p>
          <a:p>
            <a:pPr lvl="1"/>
            <a:r>
              <a:rPr lang="pt-BR" dirty="0"/>
              <a:t>No componente </a:t>
            </a:r>
            <a:r>
              <a:rPr lang="pt-BR" dirty="0" err="1"/>
              <a:t>NetworkIdentity</a:t>
            </a:r>
            <a:r>
              <a:rPr lang="pt-BR" dirty="0"/>
              <a:t>, defina a caixa de seleção Server </a:t>
            </a:r>
            <a:r>
              <a:rPr lang="pt-BR" dirty="0" err="1"/>
              <a:t>Only</a:t>
            </a:r>
            <a:r>
              <a:rPr lang="pt-BR" dirty="0"/>
              <a:t> como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Ao configurar Server </a:t>
            </a:r>
            <a:r>
              <a:rPr lang="pt-BR" dirty="0" err="1"/>
              <a:t>Only</a:t>
            </a:r>
            <a:r>
              <a:rPr lang="pt-BR" dirty="0"/>
              <a:t> como </a:t>
            </a:r>
            <a:r>
              <a:rPr lang="pt-BR" dirty="0" err="1"/>
              <a:t>true</a:t>
            </a:r>
            <a:r>
              <a:rPr lang="pt-BR" dirty="0"/>
              <a:t>, isso evita que 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seja enviado aos Clientes</a:t>
            </a:r>
          </a:p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Crie e adicione um novo script chamado "</a:t>
            </a:r>
            <a:r>
              <a:rPr lang="pt-BR" dirty="0" err="1"/>
              <a:t>EnemySpawner</a:t>
            </a:r>
            <a:r>
              <a:rPr lang="pt-BR" dirty="0"/>
              <a:t>"</a:t>
            </a:r>
          </a:p>
          <a:p>
            <a:pPr lvl="1"/>
            <a:r>
              <a:rPr lang="pt-BR" dirty="0"/>
              <a:t>Abra o script </a:t>
            </a:r>
            <a:r>
              <a:rPr lang="pt-BR" dirty="0" err="1"/>
              <a:t>EnemySpawner</a:t>
            </a:r>
            <a:r>
              <a:rPr lang="pt-BR" dirty="0"/>
              <a:t> para edição</a:t>
            </a:r>
          </a:p>
          <a:p>
            <a:pPr lvl="1"/>
            <a:r>
              <a:rPr lang="pt-BR" dirty="0"/>
              <a:t>Substitua todo o código no script pela seguinte classe </a:t>
            </a:r>
            <a:r>
              <a:rPr lang="pt-BR" dirty="0" err="1"/>
              <a:t>EnemySpawner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978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Crie um novo </a:t>
            </a:r>
            <a:r>
              <a:rPr lang="pt-BR" dirty="0" err="1"/>
              <a:t>GameObject</a:t>
            </a:r>
            <a:r>
              <a:rPr lang="pt-BR" dirty="0"/>
              <a:t> vazio</a:t>
            </a:r>
          </a:p>
          <a:p>
            <a:r>
              <a:rPr lang="pt-BR" dirty="0"/>
              <a:t>Renomeie o novo </a:t>
            </a:r>
            <a:r>
              <a:rPr lang="pt-BR" dirty="0" err="1"/>
              <a:t>GameObject</a:t>
            </a:r>
            <a:r>
              <a:rPr lang="pt-BR" dirty="0"/>
              <a:t> para "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"</a:t>
            </a:r>
          </a:p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Encontre e adicione o componente: </a:t>
            </a:r>
            <a:r>
              <a:rPr lang="pt-BR" dirty="0" err="1"/>
              <a:t>NetworkIdentity</a:t>
            </a:r>
            <a:endParaRPr lang="pt-BR" dirty="0"/>
          </a:p>
          <a:p>
            <a:pPr lvl="1"/>
            <a:r>
              <a:rPr lang="pt-BR" dirty="0"/>
              <a:t>No componente </a:t>
            </a:r>
            <a:r>
              <a:rPr lang="pt-BR" dirty="0" err="1"/>
              <a:t>NetworkIdentity</a:t>
            </a:r>
            <a:r>
              <a:rPr lang="pt-BR" dirty="0"/>
              <a:t>, defina a caixa de seleção Server </a:t>
            </a:r>
            <a:r>
              <a:rPr lang="pt-BR" dirty="0" err="1"/>
              <a:t>Only</a:t>
            </a:r>
            <a:r>
              <a:rPr lang="pt-BR" dirty="0"/>
              <a:t> como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Ao configurar Server </a:t>
            </a:r>
            <a:r>
              <a:rPr lang="pt-BR" dirty="0" err="1"/>
              <a:t>Only</a:t>
            </a:r>
            <a:r>
              <a:rPr lang="pt-BR" dirty="0"/>
              <a:t> como </a:t>
            </a:r>
            <a:r>
              <a:rPr lang="pt-BR" dirty="0" err="1"/>
              <a:t>true</a:t>
            </a:r>
            <a:r>
              <a:rPr lang="pt-BR" dirty="0"/>
              <a:t>, isso evita que 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seja enviado aos Clientes</a:t>
            </a:r>
          </a:p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Crie e adicione um novo script chamado "</a:t>
            </a:r>
            <a:r>
              <a:rPr lang="pt-BR" dirty="0" err="1"/>
              <a:t>EnemySpawner</a:t>
            </a:r>
            <a:r>
              <a:rPr lang="pt-BR" dirty="0"/>
              <a:t>"</a:t>
            </a:r>
          </a:p>
          <a:p>
            <a:pPr lvl="1"/>
            <a:r>
              <a:rPr lang="pt-BR" dirty="0"/>
              <a:t>Abra o script </a:t>
            </a:r>
            <a:r>
              <a:rPr lang="pt-BR" dirty="0" err="1"/>
              <a:t>EnemySpawner</a:t>
            </a:r>
            <a:r>
              <a:rPr lang="pt-BR" dirty="0"/>
              <a:t> para edição</a:t>
            </a:r>
          </a:p>
          <a:p>
            <a:pPr lvl="1"/>
            <a:r>
              <a:rPr lang="pt-BR" dirty="0"/>
              <a:t>Substitua todo o código no script pela seguinte classe </a:t>
            </a:r>
            <a:r>
              <a:rPr lang="pt-BR" dirty="0" err="1"/>
              <a:t>EnemySpawner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105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/>
              <a:t>Salve o script</a:t>
            </a:r>
          </a:p>
          <a:p>
            <a:r>
              <a:rPr lang="en-US" dirty="0" err="1"/>
              <a:t>Retorne</a:t>
            </a:r>
            <a:r>
              <a:rPr lang="en-US" dirty="0"/>
              <a:t> a Unity</a:t>
            </a:r>
          </a:p>
          <a:p>
            <a:r>
              <a:rPr lang="pt-BR" dirty="0"/>
              <a:t>Vamos personalizar o </a:t>
            </a:r>
            <a:r>
              <a:rPr lang="pt-BR" dirty="0" err="1"/>
              <a:t>GameObject</a:t>
            </a:r>
            <a:r>
              <a:rPr lang="pt-BR" dirty="0"/>
              <a:t> inimigo um pouco para identificar o inimigo como diferente do </a:t>
            </a:r>
            <a:r>
              <a:rPr lang="pt-BR" dirty="0" err="1"/>
              <a:t>prefab</a:t>
            </a:r>
            <a:r>
              <a:rPr lang="pt-BR" dirty="0"/>
              <a:t> do jogador</a:t>
            </a:r>
          </a:p>
          <a:p>
            <a:r>
              <a:rPr lang="pt-BR" dirty="0"/>
              <a:t>Arraste o </a:t>
            </a:r>
            <a:r>
              <a:rPr lang="pt-BR" dirty="0" err="1"/>
              <a:t>prefab</a:t>
            </a:r>
            <a:r>
              <a:rPr lang="pt-BR" dirty="0"/>
              <a:t> do Jogador para o painel </a:t>
            </a:r>
            <a:r>
              <a:rPr lang="pt-BR" dirty="0" err="1"/>
              <a:t>Hierarchy</a:t>
            </a:r>
            <a:r>
              <a:rPr lang="pt-BR" dirty="0"/>
              <a:t> para criar uma instância do </a:t>
            </a:r>
            <a:r>
              <a:rPr lang="pt-BR" dirty="0" err="1"/>
              <a:t>GameObject</a:t>
            </a:r>
            <a:r>
              <a:rPr lang="pt-BR" dirty="0"/>
              <a:t> do jogador na cena</a:t>
            </a:r>
          </a:p>
          <a:p>
            <a:r>
              <a:rPr lang="pt-BR" dirty="0"/>
              <a:t>Altere o nome do Player </a:t>
            </a:r>
            <a:r>
              <a:rPr lang="pt-BR" dirty="0" err="1"/>
              <a:t>GameObject</a:t>
            </a:r>
            <a:r>
              <a:rPr lang="pt-BR" dirty="0"/>
              <a:t> para "</a:t>
            </a:r>
            <a:r>
              <a:rPr lang="pt-BR" dirty="0" err="1"/>
              <a:t>Enemy</a:t>
            </a:r>
            <a:r>
              <a:rPr lang="pt-BR" dirty="0"/>
              <a:t>"</a:t>
            </a:r>
          </a:p>
          <a:p>
            <a:r>
              <a:rPr lang="pt-BR" dirty="0"/>
              <a:t>Arraste este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de volta para a Janela do Projeto para criar um novo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en-US" dirty="0" err="1"/>
              <a:t>chamado</a:t>
            </a:r>
            <a:r>
              <a:rPr lang="en-US" dirty="0"/>
              <a:t> Enemy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464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Com 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selecionado na Janela de </a:t>
            </a:r>
            <a:r>
              <a:rPr lang="pt-BR" dirty="0" err="1"/>
              <a:t>Hierarchy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Exclua o </a:t>
            </a:r>
            <a:r>
              <a:rPr lang="pt-BR" dirty="0" err="1"/>
              <a:t>GameObject</a:t>
            </a:r>
            <a:r>
              <a:rPr lang="pt-BR" dirty="0"/>
              <a:t> filho chamado </a:t>
            </a:r>
            <a:r>
              <a:rPr lang="pt-BR" dirty="0" err="1"/>
              <a:t>Gun</a:t>
            </a:r>
            <a:endParaRPr lang="pt-BR" dirty="0"/>
          </a:p>
          <a:p>
            <a:r>
              <a:rPr lang="pt-BR" dirty="0" err="1"/>
              <a:t>Unity</a:t>
            </a:r>
            <a:r>
              <a:rPr lang="pt-BR" dirty="0"/>
              <a:t> nos avisará que vamos quebrar a instância do </a:t>
            </a:r>
            <a:r>
              <a:rPr lang="pt-BR" dirty="0" err="1"/>
              <a:t>Prefab</a:t>
            </a:r>
            <a:endParaRPr lang="pt-BR" dirty="0"/>
          </a:p>
          <a:p>
            <a:r>
              <a:rPr lang="pt-BR" dirty="0"/>
              <a:t>Clique em Continuar</a:t>
            </a:r>
          </a:p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Exclua o </a:t>
            </a:r>
            <a:r>
              <a:rPr lang="pt-BR" dirty="0" err="1"/>
              <a:t>GameObject</a:t>
            </a:r>
            <a:r>
              <a:rPr lang="pt-BR" dirty="0"/>
              <a:t> filho chamado </a:t>
            </a:r>
            <a:r>
              <a:rPr lang="pt-BR" dirty="0" err="1"/>
              <a:t>Bullet</a:t>
            </a:r>
            <a:r>
              <a:rPr lang="pt-BR" dirty="0"/>
              <a:t> Spawn</a:t>
            </a:r>
          </a:p>
          <a:p>
            <a:pPr lvl="1"/>
            <a:r>
              <a:rPr lang="pt-BR" dirty="0"/>
              <a:t>Remova o script </a:t>
            </a:r>
            <a:r>
              <a:rPr lang="pt-BR" dirty="0" err="1"/>
              <a:t>PlayerController</a:t>
            </a:r>
            <a:r>
              <a:rPr lang="pt-BR" dirty="0"/>
              <a:t> do </a:t>
            </a:r>
            <a:r>
              <a:rPr lang="pt-BR" dirty="0" err="1"/>
              <a:t>GameObject</a:t>
            </a:r>
            <a:r>
              <a:rPr lang="pt-BR" dirty="0"/>
              <a:t> raiz</a:t>
            </a:r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personalizar</a:t>
            </a:r>
            <a:r>
              <a:rPr lang="en-US" dirty="0"/>
              <a:t> o </a:t>
            </a:r>
            <a:r>
              <a:rPr lang="en-US" dirty="0" err="1"/>
              <a:t>inimigo</a:t>
            </a:r>
            <a:endParaRPr lang="en-US" dirty="0"/>
          </a:p>
          <a:p>
            <a:r>
              <a:rPr lang="pt-BR" dirty="0"/>
              <a:t>Primeiro, simplesmente inverteremos o esquema de cores</a:t>
            </a:r>
          </a:p>
          <a:p>
            <a:r>
              <a:rPr lang="pt-BR" dirty="0"/>
              <a:t>Aplique o material preto ao Objeto do inimigo</a:t>
            </a:r>
          </a:p>
          <a:p>
            <a:r>
              <a:rPr lang="pt-BR" dirty="0"/>
              <a:t>Defina o Material no Visor </a:t>
            </a:r>
            <a:r>
              <a:rPr lang="pt-BR" dirty="0" err="1"/>
              <a:t>GameObject</a:t>
            </a:r>
            <a:r>
              <a:rPr lang="pt-BR" dirty="0"/>
              <a:t> para o Material Padrão</a:t>
            </a:r>
          </a:p>
        </p:txBody>
      </p:sp>
    </p:spTree>
    <p:extLst>
      <p:ext uri="{BB962C8B-B14F-4D97-AF65-F5344CB8AC3E}">
        <p14:creationId xmlns:p14="http://schemas.microsoft.com/office/powerpoint/2010/main" val="2615405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Com o GO </a:t>
            </a:r>
            <a:r>
              <a:rPr lang="pt-BR" dirty="0" err="1"/>
              <a:t>Enemy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Crie um novo Cube como filho </a:t>
            </a:r>
            <a:r>
              <a:rPr lang="pt-BR" dirty="0" err="1"/>
              <a:t>GameObject</a:t>
            </a:r>
            <a:endParaRPr lang="pt-BR" dirty="0"/>
          </a:p>
          <a:p>
            <a:pPr lvl="1"/>
            <a:r>
              <a:rPr lang="pt-BR" dirty="0"/>
              <a:t>Renomeie este novo filho </a:t>
            </a:r>
            <a:r>
              <a:rPr lang="pt-BR" dirty="0" err="1"/>
              <a:t>GameObject</a:t>
            </a:r>
            <a:r>
              <a:rPr lang="pt-BR" dirty="0"/>
              <a:t> para "</a:t>
            </a:r>
            <a:r>
              <a:rPr lang="pt-BR" dirty="0" err="1"/>
              <a:t>Mohawk</a:t>
            </a:r>
            <a:r>
              <a:rPr lang="pt-BR" dirty="0"/>
              <a:t>"</a:t>
            </a:r>
          </a:p>
          <a:p>
            <a:pPr lvl="1"/>
            <a:r>
              <a:rPr lang="pt-BR" dirty="0"/>
              <a:t>Defina </a:t>
            </a:r>
            <a:r>
              <a:rPr lang="pt-BR" dirty="0" err="1"/>
              <a:t>Transform</a:t>
            </a:r>
            <a:r>
              <a:rPr lang="pt-BR" dirty="0"/>
              <a:t> Position do </a:t>
            </a:r>
            <a:r>
              <a:rPr lang="pt-BR" dirty="0" err="1"/>
              <a:t>Mohawk</a:t>
            </a:r>
            <a:r>
              <a:rPr lang="pt-BR" dirty="0"/>
              <a:t> para (0.0, 0.55, -0.15)</a:t>
            </a:r>
          </a:p>
          <a:p>
            <a:pPr lvl="1"/>
            <a:r>
              <a:rPr lang="pt-BR" dirty="0"/>
              <a:t>Defina </a:t>
            </a:r>
            <a:r>
              <a:rPr lang="pt-BR" dirty="0" err="1"/>
              <a:t>Transform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de </a:t>
            </a:r>
            <a:r>
              <a:rPr lang="pt-BR" dirty="0" err="1"/>
              <a:t>Mohawk</a:t>
            </a:r>
            <a:r>
              <a:rPr lang="pt-BR" dirty="0"/>
              <a:t> para (0.2, 1.0, 1.0)</a:t>
            </a:r>
          </a:p>
          <a:p>
            <a:pPr lvl="1"/>
            <a:r>
              <a:rPr lang="pt-BR" dirty="0"/>
              <a:t>Remova o componente </a:t>
            </a:r>
            <a:r>
              <a:rPr lang="pt-BR" dirty="0" err="1"/>
              <a:t>BoxCollider</a:t>
            </a:r>
            <a:r>
              <a:rPr lang="pt-BR" dirty="0"/>
              <a:t> </a:t>
            </a:r>
            <a:r>
              <a:rPr lang="pt-BR" dirty="0" err="1"/>
              <a:t>Mohawk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23" y="3715473"/>
            <a:ext cx="2460946" cy="28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Aplicar alterações ao </a:t>
            </a:r>
            <a:r>
              <a:rPr lang="pt-BR" dirty="0" err="1"/>
              <a:t>Prefab</a:t>
            </a:r>
            <a:r>
              <a:rPr lang="pt-BR" dirty="0"/>
              <a:t> Inimigo</a:t>
            </a:r>
          </a:p>
          <a:p>
            <a:r>
              <a:rPr lang="pt-BR" dirty="0"/>
              <a:t>Exclua o GO Inimigo da cena</a:t>
            </a:r>
          </a:p>
          <a:p>
            <a:r>
              <a:rPr lang="pt-BR" dirty="0"/>
              <a:t>Salve a cena</a:t>
            </a:r>
          </a:p>
          <a:p>
            <a:r>
              <a:rPr lang="pt-BR" dirty="0"/>
              <a:t>Selecione o </a:t>
            </a:r>
            <a:r>
              <a:rPr lang="pt-BR" dirty="0" err="1"/>
              <a:t>NetworkManager</a:t>
            </a:r>
            <a:r>
              <a:rPr lang="pt-BR" dirty="0"/>
              <a:t> na janela de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Com o </a:t>
            </a:r>
            <a:r>
              <a:rPr lang="pt-BR" dirty="0" err="1"/>
              <a:t>NetworkManager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Abra o desdobramento Spawn</a:t>
            </a:r>
          </a:p>
          <a:p>
            <a:pPr lvl="1"/>
            <a:r>
              <a:rPr lang="pt-BR" dirty="0"/>
              <a:t>Na lista </a:t>
            </a:r>
            <a:r>
              <a:rPr lang="pt-BR" dirty="0" err="1"/>
              <a:t>Registered</a:t>
            </a:r>
            <a:r>
              <a:rPr lang="pt-BR" dirty="0"/>
              <a:t> </a:t>
            </a:r>
            <a:r>
              <a:rPr lang="pt-BR" dirty="0" err="1"/>
              <a:t>Spawnable</a:t>
            </a:r>
            <a:r>
              <a:rPr lang="pt-BR" dirty="0"/>
              <a:t> </a:t>
            </a:r>
            <a:r>
              <a:rPr lang="pt-BR" dirty="0" err="1"/>
              <a:t>Prefabs</a:t>
            </a:r>
            <a:r>
              <a:rPr lang="pt-BR" dirty="0"/>
              <a:t>, adicione uma nova linha com o botão +</a:t>
            </a:r>
          </a:p>
          <a:p>
            <a:pPr lvl="1"/>
            <a:r>
              <a:rPr lang="pt-BR" dirty="0"/>
              <a:t>Adicione o </a:t>
            </a:r>
            <a:r>
              <a:rPr lang="pt-BR" dirty="0" err="1"/>
              <a:t>prefab</a:t>
            </a:r>
            <a:r>
              <a:rPr lang="pt-BR" dirty="0"/>
              <a:t> Inimigo à nova linha na lista </a:t>
            </a:r>
            <a:r>
              <a:rPr lang="pt-BR" dirty="0" err="1"/>
              <a:t>Registered</a:t>
            </a:r>
            <a:r>
              <a:rPr lang="pt-BR" dirty="0"/>
              <a:t> </a:t>
            </a:r>
            <a:r>
              <a:rPr lang="pt-BR" dirty="0" err="1"/>
              <a:t>Spawnable</a:t>
            </a:r>
            <a:r>
              <a:rPr lang="pt-BR" dirty="0"/>
              <a:t> </a:t>
            </a:r>
            <a:r>
              <a:rPr lang="pt-BR" dirty="0" err="1"/>
              <a:t>Prefabs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992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Selecione 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na janela de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Com 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Spawner</a:t>
            </a:r>
            <a:r>
              <a:rPr lang="pt-BR" dirty="0"/>
              <a:t> selecionado</a:t>
            </a:r>
          </a:p>
          <a:p>
            <a:pPr lvl="1"/>
            <a:r>
              <a:rPr lang="pt-BR" dirty="0"/>
              <a:t>Defina o campo </a:t>
            </a:r>
            <a:r>
              <a:rPr lang="pt-BR" dirty="0" err="1"/>
              <a:t>Enemy</a:t>
            </a:r>
            <a:r>
              <a:rPr lang="pt-BR" dirty="0"/>
              <a:t> </a:t>
            </a:r>
            <a:r>
              <a:rPr lang="pt-BR" dirty="0" err="1"/>
              <a:t>Prefab</a:t>
            </a:r>
            <a:r>
              <a:rPr lang="pt-BR" dirty="0"/>
              <a:t> para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Enemy</a:t>
            </a:r>
            <a:r>
              <a:rPr lang="pt-BR" dirty="0"/>
              <a:t> na Janela do Projeto</a:t>
            </a:r>
          </a:p>
          <a:p>
            <a:pPr lvl="1"/>
            <a:r>
              <a:rPr lang="pt-BR" dirty="0"/>
              <a:t>Defina o Número de Inimigos para 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pt-BR" dirty="0"/>
              <a:t>Salve o Projeto</a:t>
            </a:r>
            <a:endParaRPr lang="en-US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94" y="3402837"/>
            <a:ext cx="7057212" cy="19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4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Manipulando Non-Player </a:t>
            </a:r>
            <a:r>
              <a:rPr lang="pt-BR" sz="3600" b="1" dirty="0" err="1"/>
              <a:t>objects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Retorne ao editor da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Compile, execute e teste o jogo</a:t>
            </a:r>
          </a:p>
          <a:p>
            <a:r>
              <a:rPr lang="pt-BR" dirty="0"/>
              <a:t>Neste ponto, o primeiro jogador e os quatro inimigos devem ser criados</a:t>
            </a:r>
          </a:p>
          <a:p>
            <a:r>
              <a:rPr lang="pt-BR" dirty="0"/>
              <a:t>Disparar contra os inimigos vai causar-lhes a perda de energia, mas quando a energia atinge zero, eles não serão recriados (</a:t>
            </a:r>
            <a:r>
              <a:rPr lang="pt-BR" dirty="0" err="1"/>
              <a:t>respawned</a:t>
            </a:r>
            <a:r>
              <a:rPr lang="pt-BR" dirty="0"/>
              <a:t>), pois nenhum dos inimigos irá encontrar o verificador </a:t>
            </a:r>
            <a:r>
              <a:rPr lang="pt-BR" dirty="0" err="1"/>
              <a:t>isLocalPlayer</a:t>
            </a:r>
            <a:r>
              <a:rPr lang="pt-BR" dirty="0"/>
              <a:t> no </a:t>
            </a:r>
            <a:r>
              <a:rPr lang="pt-BR" dirty="0" err="1"/>
              <a:t>RpcRespawn</a:t>
            </a:r>
            <a:endParaRPr lang="pt-BR" dirty="0"/>
          </a:p>
          <a:p>
            <a:r>
              <a:rPr lang="pt-BR" dirty="0"/>
              <a:t>Sua atual energia, no entanto, será ajustada novamente ao máximo, pois isso é controlado pelo servidor</a:t>
            </a:r>
          </a:p>
        </p:txBody>
      </p:sp>
    </p:spTree>
    <p:extLst>
      <p:ext uri="{BB962C8B-B14F-4D97-AF65-F5344CB8AC3E}">
        <p14:creationId xmlns:p14="http://schemas.microsoft.com/office/powerpoint/2010/main" val="1581748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Destruindo os inimigos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Abra o script de Health para edição</a:t>
            </a:r>
          </a:p>
          <a:p>
            <a:r>
              <a:rPr lang="pt-BR" dirty="0"/>
              <a:t>Adicione uma variável pública para a verificação </a:t>
            </a:r>
            <a:r>
              <a:rPr lang="pt-BR" dirty="0" err="1"/>
              <a:t>Destroy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Death</a:t>
            </a:r>
          </a:p>
          <a:p>
            <a:pPr marL="457200" lvl="1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</a:t>
            </a:r>
            <a:r>
              <a:rPr lang="pt-BR" dirty="0"/>
              <a:t> </a:t>
            </a:r>
            <a:r>
              <a:rPr lang="pt-BR" dirty="0" err="1"/>
              <a:t>destroyOnDeath</a:t>
            </a:r>
            <a:r>
              <a:rPr lang="pt-BR" dirty="0"/>
              <a:t>;</a:t>
            </a:r>
          </a:p>
          <a:p>
            <a:r>
              <a:rPr lang="pt-BR" dirty="0"/>
              <a:t>Em </a:t>
            </a:r>
            <a:r>
              <a:rPr lang="pt-BR" dirty="0" err="1"/>
              <a:t>TakeDamage</a:t>
            </a:r>
            <a:r>
              <a:rPr lang="pt-BR" dirty="0"/>
              <a:t>, verifique </a:t>
            </a:r>
            <a:r>
              <a:rPr lang="pt-BR" dirty="0" err="1"/>
              <a:t>Destroy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Death quando a </a:t>
            </a:r>
            <a:r>
              <a:rPr lang="pt-BR" dirty="0" err="1"/>
              <a:t>currentHealth</a:t>
            </a:r>
            <a:r>
              <a:rPr lang="pt-BR" dirty="0"/>
              <a:t> atingir 0 ou menos: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destroyOnDeath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/>
              <a:t>{</a:t>
            </a:r>
          </a:p>
          <a:p>
            <a:pPr marL="457200" lvl="1" indent="0">
              <a:buNone/>
            </a:pPr>
            <a:r>
              <a:rPr lang="pt-BR" dirty="0"/>
              <a:t>            </a:t>
            </a:r>
            <a:r>
              <a:rPr lang="pt-BR" dirty="0" err="1"/>
              <a:t>Destroy</a:t>
            </a:r>
            <a:r>
              <a:rPr lang="pt-BR" dirty="0"/>
              <a:t>(</a:t>
            </a:r>
            <a:r>
              <a:rPr lang="pt-BR" dirty="0" err="1"/>
              <a:t>gameObject</a:t>
            </a:r>
            <a:r>
              <a:rPr lang="pt-BR" dirty="0"/>
              <a:t>);</a:t>
            </a:r>
          </a:p>
          <a:p>
            <a:pPr marL="457200" lvl="1" indent="0">
              <a:buNone/>
            </a:pPr>
            <a:r>
              <a:rPr lang="pt-BR" dirty="0"/>
              <a:t>} </a:t>
            </a:r>
          </a:p>
          <a:p>
            <a:pPr marL="457200" lvl="1" indent="0">
              <a:buNone/>
            </a:pPr>
            <a:r>
              <a:rPr lang="pt-BR" dirty="0" err="1"/>
              <a:t>else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{</a:t>
            </a:r>
          </a:p>
          <a:p>
            <a:pPr marL="457200" lvl="1" indent="0">
              <a:buNone/>
            </a:pPr>
            <a:r>
              <a:rPr lang="pt-BR" dirty="0"/>
              <a:t>          // </a:t>
            </a:r>
            <a:r>
              <a:rPr lang="pt-BR" dirty="0" err="1"/>
              <a:t>existing</a:t>
            </a:r>
            <a:r>
              <a:rPr lang="pt-BR" dirty="0"/>
              <a:t> </a:t>
            </a:r>
            <a:r>
              <a:rPr lang="pt-BR" dirty="0" err="1"/>
              <a:t>Respawn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     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914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Destruindo os inimigos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Retornar para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Selecione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Enemy</a:t>
            </a:r>
            <a:r>
              <a:rPr lang="pt-BR" dirty="0"/>
              <a:t> na janela do projeto</a:t>
            </a:r>
          </a:p>
          <a:p>
            <a:r>
              <a:rPr lang="pt-BR" dirty="0"/>
              <a:t>Com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Enemy</a:t>
            </a:r>
            <a:r>
              <a:rPr lang="pt-BR" dirty="0"/>
              <a:t> selecionado:</a:t>
            </a:r>
          </a:p>
          <a:p>
            <a:pPr lvl="1"/>
            <a:r>
              <a:rPr lang="pt-BR" dirty="0"/>
              <a:t>Defina a caixa </a:t>
            </a:r>
            <a:r>
              <a:rPr lang="pt-BR" dirty="0" err="1"/>
              <a:t>Destroy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Death como </a:t>
            </a:r>
            <a:r>
              <a:rPr lang="pt-BR" dirty="0" err="1"/>
              <a:t>true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62" y="4122875"/>
            <a:ext cx="7380676" cy="24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Criar </a:t>
            </a:r>
            <a:r>
              <a:rPr lang="pt-BR" dirty="0" err="1"/>
              <a:t>Bullet</a:t>
            </a:r>
            <a:r>
              <a:rPr lang="pt-BR" dirty="0"/>
              <a:t> </a:t>
            </a:r>
            <a:r>
              <a:rPr lang="pt-BR" dirty="0" err="1"/>
              <a:t>Collisions</a:t>
            </a:r>
            <a:endParaRPr lang="pt-BR" dirty="0"/>
          </a:p>
          <a:p>
            <a:pPr lvl="1"/>
            <a:r>
              <a:rPr lang="pt-BR" dirty="0"/>
              <a:t>Crie e adicione um novo script chamado "</a:t>
            </a:r>
            <a:r>
              <a:rPr lang="pt-BR" dirty="0" err="1"/>
              <a:t>Bullet</a:t>
            </a:r>
            <a:r>
              <a:rPr lang="pt-BR" dirty="0"/>
              <a:t>" para o </a:t>
            </a:r>
            <a:r>
              <a:rPr lang="pt-BR" dirty="0" err="1"/>
              <a:t>prefab</a:t>
            </a:r>
            <a:r>
              <a:rPr lang="pt-BR" dirty="0"/>
              <a:t> </a:t>
            </a:r>
            <a:r>
              <a:rPr lang="pt-BR" dirty="0" err="1"/>
              <a:t>Bullet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Abra o script </a:t>
            </a:r>
            <a:r>
              <a:rPr lang="pt-BR" dirty="0" err="1"/>
              <a:t>Bullet</a:t>
            </a:r>
            <a:r>
              <a:rPr lang="pt-BR" dirty="0"/>
              <a:t> para edição</a:t>
            </a:r>
          </a:p>
          <a:p>
            <a:pPr lvl="1"/>
            <a:r>
              <a:rPr lang="pt-BR" dirty="0"/>
              <a:t>Remova todo o código de exemplo no script</a:t>
            </a:r>
          </a:p>
          <a:p>
            <a:pPr lvl="1"/>
            <a:r>
              <a:rPr lang="pt-BR" dirty="0"/>
              <a:t>Adicione lógica de manipulação de colisão que destrua a bala quando entra em contato com outro </a:t>
            </a:r>
            <a:r>
              <a:rPr lang="pt-BR" dirty="0" err="1"/>
              <a:t>colisor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marL="914400" lvl="2" indent="0">
              <a:buNone/>
            </a:pP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UnityEngine</a:t>
            </a:r>
            <a:r>
              <a:rPr lang="pt-BR" sz="2600" dirty="0"/>
              <a:t>;</a:t>
            </a:r>
          </a:p>
          <a:p>
            <a:pPr marL="914400" lvl="2" indent="0">
              <a:buNone/>
            </a:pP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System.Collections</a:t>
            </a:r>
            <a:r>
              <a:rPr lang="pt-BR" sz="2600" dirty="0"/>
              <a:t>;</a:t>
            </a:r>
          </a:p>
          <a:p>
            <a:pPr marL="914400" lvl="2" indent="0">
              <a:buNone/>
            </a:pPr>
            <a:endParaRPr lang="pt-BR" sz="2600" dirty="0"/>
          </a:p>
          <a:p>
            <a:pPr marL="914400" lvl="2" indent="0">
              <a:buNone/>
            </a:pPr>
            <a:r>
              <a:rPr lang="pt-BR" sz="2600" dirty="0" err="1"/>
              <a:t>public</a:t>
            </a:r>
            <a:r>
              <a:rPr lang="pt-BR" sz="2600" dirty="0"/>
              <a:t> </a:t>
            </a:r>
            <a:r>
              <a:rPr lang="pt-BR" sz="2600" dirty="0" err="1"/>
              <a:t>class</a:t>
            </a:r>
            <a:r>
              <a:rPr lang="pt-BR" sz="2600" dirty="0"/>
              <a:t> </a:t>
            </a:r>
            <a:r>
              <a:rPr lang="pt-BR" sz="2600" dirty="0" err="1"/>
              <a:t>Bullet</a:t>
            </a:r>
            <a:r>
              <a:rPr lang="pt-BR" sz="2600" dirty="0"/>
              <a:t> : </a:t>
            </a:r>
            <a:r>
              <a:rPr lang="pt-BR" sz="2600" dirty="0" err="1"/>
              <a:t>MonoBehaviour</a:t>
            </a:r>
            <a:r>
              <a:rPr lang="pt-BR" sz="2600" dirty="0"/>
              <a:t> {</a:t>
            </a:r>
          </a:p>
          <a:p>
            <a:pPr marL="914400" lvl="2" indent="0">
              <a:buNone/>
            </a:pPr>
            <a:r>
              <a:rPr lang="pt-BR" sz="2600" dirty="0"/>
              <a:t>    </a:t>
            </a:r>
          </a:p>
          <a:p>
            <a:pPr marL="914400" lvl="2" indent="0">
              <a:buNone/>
            </a:pPr>
            <a:r>
              <a:rPr lang="pt-BR" sz="2600" dirty="0"/>
              <a:t>    </a:t>
            </a:r>
            <a:r>
              <a:rPr lang="pt-BR" sz="2600" dirty="0" err="1"/>
              <a:t>void</a:t>
            </a:r>
            <a:r>
              <a:rPr lang="pt-BR" sz="2600" dirty="0"/>
              <a:t> </a:t>
            </a:r>
            <a:r>
              <a:rPr lang="pt-BR" sz="2600" dirty="0" err="1"/>
              <a:t>OnCollisionEnter</a:t>
            </a:r>
            <a:r>
              <a:rPr lang="pt-BR" sz="2600" dirty="0"/>
              <a:t>()</a:t>
            </a:r>
          </a:p>
          <a:p>
            <a:pPr marL="914400" lvl="2" indent="0">
              <a:buNone/>
            </a:pPr>
            <a:r>
              <a:rPr lang="pt-BR" sz="2600" dirty="0"/>
              <a:t>    {</a:t>
            </a:r>
          </a:p>
          <a:p>
            <a:pPr marL="914400" lvl="2" indent="0">
              <a:buNone/>
            </a:pPr>
            <a:r>
              <a:rPr lang="pt-BR" sz="2600" dirty="0"/>
              <a:t>        </a:t>
            </a:r>
            <a:r>
              <a:rPr lang="pt-BR" sz="2600" dirty="0" err="1"/>
              <a:t>Destroy</a:t>
            </a:r>
            <a:r>
              <a:rPr lang="pt-BR" sz="2600" dirty="0"/>
              <a:t>(</a:t>
            </a:r>
            <a:r>
              <a:rPr lang="pt-BR" sz="2600" dirty="0" err="1"/>
              <a:t>gameObject</a:t>
            </a:r>
            <a:r>
              <a:rPr lang="pt-BR" sz="2600" dirty="0"/>
              <a:t>);</a:t>
            </a:r>
          </a:p>
          <a:p>
            <a:pPr marL="914400" lvl="2" indent="0">
              <a:buNone/>
            </a:pPr>
            <a:r>
              <a:rPr lang="pt-BR" sz="2600" dirty="0"/>
              <a:t>    }</a:t>
            </a:r>
          </a:p>
          <a:p>
            <a:pPr marL="914400" lvl="2" indent="0">
              <a:buNone/>
            </a:pPr>
            <a:r>
              <a:rPr lang="pt-BR" sz="26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274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Crie um novo </a:t>
            </a:r>
            <a:r>
              <a:rPr lang="pt-BR" dirty="0" err="1"/>
              <a:t>GameObject</a:t>
            </a:r>
            <a:r>
              <a:rPr lang="pt-BR" dirty="0"/>
              <a:t> vazio</a:t>
            </a:r>
          </a:p>
          <a:p>
            <a:r>
              <a:rPr lang="pt-BR" dirty="0"/>
              <a:t>Mude o nome do novo </a:t>
            </a:r>
            <a:r>
              <a:rPr lang="pt-BR" dirty="0" err="1"/>
              <a:t>GameObject</a:t>
            </a:r>
            <a:r>
              <a:rPr lang="pt-BR" dirty="0"/>
              <a:t> para "Spawn Position 1"</a:t>
            </a:r>
          </a:p>
          <a:p>
            <a:r>
              <a:rPr lang="pt-BR" dirty="0"/>
              <a:t>Com o GO Spawn Position 1 selecionado:</a:t>
            </a:r>
          </a:p>
          <a:p>
            <a:pPr lvl="1"/>
            <a:r>
              <a:rPr lang="pt-BR" dirty="0"/>
              <a:t>Encontre e adicione o componente </a:t>
            </a:r>
            <a:r>
              <a:rPr lang="pt-BR" dirty="0" err="1"/>
              <a:t>NetworkStartPosition</a:t>
            </a:r>
            <a:endParaRPr lang="pt-BR" dirty="0"/>
          </a:p>
          <a:p>
            <a:pPr lvl="1"/>
            <a:r>
              <a:rPr lang="pt-BR" dirty="0"/>
              <a:t>Defina </a:t>
            </a:r>
            <a:r>
              <a:rPr lang="pt-BR" dirty="0" err="1"/>
              <a:t>Transform</a:t>
            </a:r>
            <a:r>
              <a:rPr lang="pt-BR" dirty="0"/>
              <a:t> Position para (3, 0, 0)</a:t>
            </a:r>
          </a:p>
          <a:p>
            <a:pPr lvl="1"/>
            <a:r>
              <a:rPr lang="pt-BR" dirty="0"/>
              <a:t>Duplicar o </a:t>
            </a:r>
            <a:r>
              <a:rPr lang="pt-BR" dirty="0" err="1"/>
              <a:t>GameObject</a:t>
            </a:r>
            <a:r>
              <a:rPr lang="pt-BR" dirty="0"/>
              <a:t> de Spawn Posição 1</a:t>
            </a:r>
          </a:p>
          <a:p>
            <a:r>
              <a:rPr lang="pt-BR" dirty="0"/>
              <a:t>    Renomeie este </a:t>
            </a:r>
            <a:r>
              <a:rPr lang="pt-BR" dirty="0" err="1"/>
              <a:t>GameObject</a:t>
            </a:r>
            <a:r>
              <a:rPr lang="pt-BR" dirty="0"/>
              <a:t> duplicado para " Spawn Position 2"</a:t>
            </a:r>
          </a:p>
          <a:p>
            <a:r>
              <a:rPr lang="pt-BR" dirty="0"/>
              <a:t>Com o GO Spawn Position 2 selecionado:</a:t>
            </a:r>
          </a:p>
          <a:p>
            <a:pPr lvl="1"/>
            <a:r>
              <a:rPr lang="pt-BR" dirty="0"/>
              <a:t>Defina </a:t>
            </a:r>
            <a:r>
              <a:rPr lang="pt-BR" dirty="0" err="1"/>
              <a:t>Transform</a:t>
            </a:r>
            <a:r>
              <a:rPr lang="pt-BR" dirty="0"/>
              <a:t> Position para (-3, 0, 0)</a:t>
            </a:r>
          </a:p>
          <a:p>
            <a:r>
              <a:rPr lang="pt-BR" dirty="0"/>
              <a:t>Selecione o </a:t>
            </a:r>
            <a:r>
              <a:rPr lang="pt-BR" dirty="0" err="1"/>
              <a:t>GameObject</a:t>
            </a:r>
            <a:r>
              <a:rPr lang="pt-BR" dirty="0"/>
              <a:t> Network Manager na Janela de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Com o GO Network Manager selecionado:</a:t>
            </a:r>
          </a:p>
          <a:p>
            <a:pPr lvl="1"/>
            <a:r>
              <a:rPr lang="pt-BR" dirty="0"/>
              <a:t>Abra o desdobramento Spawn</a:t>
            </a:r>
          </a:p>
          <a:p>
            <a:pPr lvl="1"/>
            <a:r>
              <a:rPr lang="pt-BR" dirty="0"/>
              <a:t>Mude o método de partida para Round Robin</a:t>
            </a:r>
          </a:p>
        </p:txBody>
      </p:sp>
    </p:spTree>
    <p:extLst>
      <p:ext uri="{BB962C8B-B14F-4D97-AF65-F5344CB8AC3E}">
        <p14:creationId xmlns:p14="http://schemas.microsoft.com/office/powerpoint/2010/main" val="281343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65344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5749117"/>
          </a:xfrm>
        </p:spPr>
        <p:txBody>
          <a:bodyPr>
            <a:noAutofit/>
          </a:bodyPr>
          <a:lstStyle/>
          <a:p>
            <a:r>
              <a:rPr lang="pt-BR" sz="2000" dirty="0"/>
              <a:t>Uma vez que o </a:t>
            </a:r>
            <a:r>
              <a:rPr lang="pt-BR" sz="2000" dirty="0" err="1"/>
              <a:t>GameObject</a:t>
            </a:r>
            <a:r>
              <a:rPr lang="pt-BR" sz="2000" dirty="0"/>
              <a:t> Spawn Position tem o componente </a:t>
            </a:r>
            <a:r>
              <a:rPr lang="pt-BR" sz="2000" dirty="0" err="1"/>
              <a:t>NetworkStartPosition</a:t>
            </a:r>
            <a:r>
              <a:rPr lang="pt-BR" sz="2000" dirty="0"/>
              <a:t> sobre eles, eles serão encontrados automaticamente pelo </a:t>
            </a:r>
            <a:r>
              <a:rPr lang="pt-BR" sz="2000" dirty="0" err="1"/>
              <a:t>NetworkManager</a:t>
            </a:r>
            <a:endParaRPr lang="pt-BR" sz="2000" dirty="0"/>
          </a:p>
          <a:p>
            <a:r>
              <a:rPr lang="pt-BR" sz="2000" dirty="0"/>
              <a:t>O </a:t>
            </a:r>
            <a:r>
              <a:rPr lang="pt-BR" sz="2000" dirty="0" err="1"/>
              <a:t>NetworkManager</a:t>
            </a:r>
            <a:r>
              <a:rPr lang="pt-BR" sz="2000" dirty="0"/>
              <a:t> usará o </a:t>
            </a:r>
            <a:r>
              <a:rPr lang="pt-BR" sz="2000" dirty="0" err="1"/>
              <a:t>Transform</a:t>
            </a:r>
            <a:r>
              <a:rPr lang="pt-BR" sz="2000" dirty="0"/>
              <a:t> Position destes </a:t>
            </a:r>
            <a:r>
              <a:rPr lang="pt-BR" sz="2000" dirty="0" err="1"/>
              <a:t>GameObjects</a:t>
            </a:r>
            <a:r>
              <a:rPr lang="pt-BR" sz="2000" dirty="0"/>
              <a:t> com o </a:t>
            </a:r>
            <a:r>
              <a:rPr lang="pt-BR" sz="2000" dirty="0" err="1"/>
              <a:t>NetworkStartPosition</a:t>
            </a:r>
            <a:r>
              <a:rPr lang="pt-BR" sz="2000" dirty="0"/>
              <a:t> anexado como locais para gerar o novo GO do jogador quando seus clientes se conectarem ao Servidor</a:t>
            </a:r>
          </a:p>
          <a:p>
            <a:r>
              <a:rPr lang="pt-BR" sz="2000" dirty="0"/>
              <a:t>Uma vez que o </a:t>
            </a:r>
            <a:r>
              <a:rPr lang="pt-BR" sz="2000" dirty="0" err="1"/>
              <a:t>GameObjects</a:t>
            </a:r>
            <a:r>
              <a:rPr lang="pt-BR" sz="2000" dirty="0"/>
              <a:t> da Posição do Spawn tem o componente </a:t>
            </a:r>
            <a:r>
              <a:rPr lang="pt-BR" sz="2000" dirty="0" err="1"/>
              <a:t>NetworkStartPosition</a:t>
            </a:r>
            <a:r>
              <a:rPr lang="pt-BR" sz="2000" dirty="0"/>
              <a:t> sobre eles, eles serão encontrados automaticamente pelo </a:t>
            </a:r>
            <a:r>
              <a:rPr lang="pt-BR" sz="2000" dirty="0" err="1"/>
              <a:t>NetworkManager</a:t>
            </a:r>
            <a:r>
              <a:rPr lang="pt-BR" sz="2000" dirty="0"/>
              <a:t>.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NetworkManager</a:t>
            </a:r>
            <a:r>
              <a:rPr lang="pt-BR" sz="2000" dirty="0"/>
              <a:t> usará a Posição de Transformação destes </a:t>
            </a:r>
            <a:r>
              <a:rPr lang="pt-BR" sz="2000" dirty="0" err="1"/>
              <a:t>GameObjects</a:t>
            </a:r>
            <a:r>
              <a:rPr lang="pt-BR" sz="2000" dirty="0"/>
              <a:t> com </a:t>
            </a:r>
            <a:r>
              <a:rPr lang="pt-BR" sz="2000" dirty="0" err="1"/>
              <a:t>NetworkStartPositions</a:t>
            </a:r>
            <a:r>
              <a:rPr lang="pt-BR" sz="2000" dirty="0"/>
              <a:t> anexado como locais para gerar o novo jogador </a:t>
            </a:r>
            <a:r>
              <a:rPr lang="pt-BR" sz="2000" dirty="0" err="1"/>
              <a:t>GameObjects</a:t>
            </a:r>
            <a:r>
              <a:rPr lang="pt-BR" sz="2000" dirty="0"/>
              <a:t> quando seus Clientes se conectarem ao Servidor.</a:t>
            </a:r>
          </a:p>
          <a:p>
            <a:r>
              <a:rPr lang="pt-BR" sz="2000" dirty="0"/>
              <a:t>Existem dois métodos de Spawn Player: </a:t>
            </a:r>
            <a:r>
              <a:rPr lang="pt-BR" sz="2000" dirty="0" err="1"/>
              <a:t>Random</a:t>
            </a:r>
            <a:r>
              <a:rPr lang="pt-BR" sz="2000" dirty="0"/>
              <a:t> e Round Robin</a:t>
            </a:r>
          </a:p>
          <a:p>
            <a:r>
              <a:rPr lang="pt-BR" sz="2000" dirty="0"/>
              <a:t>Como o próprio nome sugere, o </a:t>
            </a:r>
            <a:r>
              <a:rPr lang="pt-BR" sz="2000" dirty="0" err="1"/>
              <a:t>Random</a:t>
            </a:r>
            <a:r>
              <a:rPr lang="pt-BR" sz="2000" dirty="0"/>
              <a:t> usará um ponto de geração aleatório a partir do </a:t>
            </a:r>
            <a:r>
              <a:rPr lang="pt-BR" sz="2000" dirty="0" err="1"/>
              <a:t>NetworkSpawnPosition</a:t>
            </a:r>
            <a:r>
              <a:rPr lang="pt-BR" sz="2000" dirty="0"/>
              <a:t> disponível, e Round Robin irá percorrer todas as posições de criação disponíveis antes de reutilizá-las</a:t>
            </a:r>
          </a:p>
          <a:p>
            <a:r>
              <a:rPr lang="pt-BR" sz="2000" dirty="0"/>
              <a:t>Com </a:t>
            </a:r>
            <a:r>
              <a:rPr lang="pt-BR" sz="2000" dirty="0" err="1"/>
              <a:t>Random</a:t>
            </a:r>
            <a:r>
              <a:rPr lang="pt-BR" sz="2000" dirty="0"/>
              <a:t> é perfeitamente possível que a mesma posição de geração seja usada por dois ou mais </a:t>
            </a:r>
            <a:r>
              <a:rPr lang="pt-BR" sz="2000" dirty="0" err="1"/>
              <a:t>GameObjects</a:t>
            </a:r>
            <a:r>
              <a:rPr lang="pt-BR" sz="2000" dirty="0"/>
              <a:t> do jogador, dependendo de quantos clientes estiverem conectados. Com Round Robin, os pontos de geração só serão reutilizados se houver mais clientes do que pontos de geração</a:t>
            </a:r>
          </a:p>
        </p:txBody>
      </p:sp>
    </p:spTree>
    <p:extLst>
      <p:ext uri="{BB962C8B-B14F-4D97-AF65-F5344CB8AC3E}">
        <p14:creationId xmlns:p14="http://schemas.microsoft.com/office/powerpoint/2010/main" val="4059728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65344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5749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Definir os pontos de </a:t>
            </a:r>
            <a:r>
              <a:rPr lang="pt-BR" sz="3200" dirty="0" err="1"/>
              <a:t>Respawn</a:t>
            </a:r>
            <a:endParaRPr lang="pt-BR" dirty="0"/>
          </a:p>
          <a:p>
            <a:r>
              <a:rPr lang="pt-BR" dirty="0"/>
              <a:t>O último passo é criar um sistema simples que use o componente </a:t>
            </a:r>
            <a:r>
              <a:rPr lang="pt-BR" dirty="0" err="1"/>
              <a:t>NetworkStartPosition</a:t>
            </a:r>
            <a:r>
              <a:rPr lang="pt-BR" dirty="0"/>
              <a:t> no GO Spawn Position para criar uma série de pontos de geração para escolher quando o jogador é recriado (</a:t>
            </a:r>
            <a:r>
              <a:rPr lang="pt-BR" dirty="0" err="1"/>
              <a:t>respawned</a:t>
            </a:r>
            <a:r>
              <a:rPr lang="pt-BR" dirty="0"/>
              <a:t>)</a:t>
            </a:r>
          </a:p>
          <a:p>
            <a:r>
              <a:rPr lang="pt-BR" dirty="0"/>
              <a:t>Vale ressaltar que uma maneira ainda mais simples de salvar a localização do </a:t>
            </a:r>
            <a:r>
              <a:rPr lang="pt-BR" dirty="0" err="1"/>
              <a:t>respawn</a:t>
            </a:r>
            <a:r>
              <a:rPr lang="pt-BR" dirty="0"/>
              <a:t> seria salvar a posição do jogador local na função Start como ponto de </a:t>
            </a:r>
            <a:r>
              <a:rPr lang="pt-BR" dirty="0" err="1"/>
              <a:t>respawn</a:t>
            </a:r>
            <a:r>
              <a:rPr lang="pt-BR" dirty="0"/>
              <a:t>. Desta forma, a posição de início escolhida pelo Round Robin Player Spawn </a:t>
            </a:r>
            <a:r>
              <a:rPr lang="pt-BR" dirty="0" err="1"/>
              <a:t>Method</a:t>
            </a:r>
            <a:r>
              <a:rPr lang="pt-BR" dirty="0"/>
              <a:t> no Network Manager seria "de propriedade" do jogador</a:t>
            </a:r>
          </a:p>
          <a:p>
            <a:r>
              <a:rPr lang="pt-BR" dirty="0"/>
              <a:t>Para criar um sistema de </a:t>
            </a:r>
            <a:r>
              <a:rPr lang="pt-BR" dirty="0" err="1"/>
              <a:t>respawning</a:t>
            </a:r>
            <a:r>
              <a:rPr lang="pt-BR" dirty="0"/>
              <a:t>, precisamos criar uma matriz, encontrar todos os </a:t>
            </a:r>
            <a:r>
              <a:rPr lang="pt-BR" dirty="0" err="1"/>
              <a:t>GameObjects</a:t>
            </a:r>
            <a:r>
              <a:rPr lang="pt-BR" dirty="0"/>
              <a:t> com um </a:t>
            </a:r>
            <a:r>
              <a:rPr lang="pt-BR" dirty="0" err="1"/>
              <a:t>NetworkStartPosition</a:t>
            </a:r>
            <a:r>
              <a:rPr lang="pt-BR" dirty="0"/>
              <a:t> anexado, adicioná-los à matriz e usar sua </a:t>
            </a:r>
            <a:r>
              <a:rPr lang="pt-BR" dirty="0" err="1"/>
              <a:t>Transform</a:t>
            </a:r>
            <a:r>
              <a:rPr lang="pt-BR" dirty="0"/>
              <a:t> Position como um ponto de </a:t>
            </a:r>
            <a:r>
              <a:rPr lang="pt-BR" dirty="0" err="1"/>
              <a:t>respawn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369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65344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5749117"/>
          </a:xfrm>
        </p:spPr>
        <p:txBody>
          <a:bodyPr>
            <a:noAutofit/>
          </a:bodyPr>
          <a:lstStyle/>
          <a:p>
            <a:r>
              <a:rPr lang="en-US" dirty="0" err="1"/>
              <a:t>Abra</a:t>
            </a:r>
            <a:r>
              <a:rPr lang="en-US" dirty="0"/>
              <a:t> o script Health para </a:t>
            </a:r>
            <a:r>
              <a:rPr lang="en-US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um novo array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NetworkStartPosition</a:t>
            </a:r>
            <a:r>
              <a:rPr lang="en-US" dirty="0"/>
              <a:t> para </a:t>
            </a:r>
            <a:r>
              <a:rPr lang="en-US" dirty="0" err="1"/>
              <a:t>manipular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spawn points: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/>
              <a:t>private </a:t>
            </a:r>
            <a:r>
              <a:rPr lang="en-US" sz="3200" dirty="0" err="1"/>
              <a:t>NetworkStartPosition</a:t>
            </a:r>
            <a:r>
              <a:rPr lang="en-US" sz="3200" dirty="0"/>
              <a:t>[] </a:t>
            </a:r>
            <a:r>
              <a:rPr lang="en-US" sz="3200" dirty="0" err="1"/>
              <a:t>spawnPoints</a:t>
            </a:r>
            <a:r>
              <a:rPr lang="en-US" sz="3200" dirty="0"/>
              <a:t>;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    Add a Start function.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void Start ()</a:t>
            </a: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}</a:t>
            </a:r>
            <a:endParaRPr lang="en-US" dirty="0"/>
          </a:p>
          <a:p>
            <a:endParaRPr lang="en-US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06801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65344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5749117"/>
          </a:xfrm>
        </p:spPr>
        <p:txBody>
          <a:bodyPr>
            <a:noAutofit/>
          </a:bodyPr>
          <a:lstStyle/>
          <a:p>
            <a:r>
              <a:rPr lang="pt-BR" dirty="0"/>
              <a:t>Na função Start(), adicione uma verificação para testar se este </a:t>
            </a:r>
            <a:r>
              <a:rPr lang="pt-BR" dirty="0" err="1"/>
              <a:t>GameObject</a:t>
            </a:r>
            <a:r>
              <a:rPr lang="pt-BR" dirty="0"/>
              <a:t> está associado ao Player Local</a:t>
            </a:r>
          </a:p>
          <a:p>
            <a:pPr marL="457200" lvl="1" indent="0">
              <a:buNone/>
            </a:pP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isLocalPlayer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/>
              <a:t>{</a:t>
            </a:r>
          </a:p>
          <a:p>
            <a:pPr marL="457200" lvl="1" indent="0">
              <a:buNone/>
            </a:pPr>
            <a:r>
              <a:rPr lang="pt-BR" dirty="0"/>
              <a:t>            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instâncias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NetworkStartPosition</a:t>
            </a:r>
            <a:r>
              <a:rPr lang="en-US" dirty="0"/>
              <a:t> e </a:t>
            </a:r>
            <a:r>
              <a:rPr lang="en-US" dirty="0" err="1"/>
              <a:t>salvá</a:t>
            </a:r>
            <a:r>
              <a:rPr lang="en-US" dirty="0"/>
              <a:t>-las </a:t>
            </a:r>
            <a:r>
              <a:rPr lang="en-US" dirty="0" err="1"/>
              <a:t>em</a:t>
            </a:r>
            <a:r>
              <a:rPr lang="en-US" dirty="0"/>
              <a:t> um array </a:t>
            </a:r>
            <a:r>
              <a:rPr lang="en-US" dirty="0" err="1"/>
              <a:t>chamado</a:t>
            </a:r>
            <a:r>
              <a:rPr lang="en-US" dirty="0"/>
              <a:t> Spawn Points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spawnPoints</a:t>
            </a:r>
            <a:r>
              <a:rPr lang="en-US" dirty="0"/>
              <a:t> = </a:t>
            </a:r>
            <a:r>
              <a:rPr lang="en-US" dirty="0" err="1"/>
              <a:t>FindObjectsOfType</a:t>
            </a:r>
            <a:r>
              <a:rPr lang="en-US" dirty="0"/>
              <a:t>&lt;</a:t>
            </a:r>
            <a:r>
              <a:rPr lang="en-US" dirty="0" err="1"/>
              <a:t>NetworkStartPosition</a:t>
            </a:r>
            <a:r>
              <a:rPr lang="en-US" dirty="0"/>
              <a:t>&gt;();</a:t>
            </a:r>
          </a:p>
          <a:p>
            <a:endParaRPr lang="en-US" dirty="0"/>
          </a:p>
          <a:p>
            <a:r>
              <a:rPr lang="en-US" dirty="0"/>
              <a:t>Observe que </a:t>
            </a:r>
            <a:r>
              <a:rPr lang="en-US" dirty="0" err="1"/>
              <a:t>esta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no plural de: </a:t>
            </a:r>
            <a:r>
              <a:rPr lang="en-US" dirty="0" err="1"/>
              <a:t>FindObjectsOfType</a:t>
            </a:r>
            <a:r>
              <a:rPr lang="en-US" dirty="0"/>
              <a:t>&lt;&gt;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31172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8356"/>
            <a:ext cx="10515600" cy="65344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821804"/>
            <a:ext cx="10515600" cy="5749117"/>
          </a:xfrm>
        </p:spPr>
        <p:txBody>
          <a:bodyPr>
            <a:noAutofit/>
          </a:bodyPr>
          <a:lstStyle/>
          <a:p>
            <a:r>
              <a:rPr lang="en-US" sz="2400" dirty="0"/>
              <a:t>Na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RpcRespawn</a:t>
            </a:r>
            <a:r>
              <a:rPr lang="en-US" sz="2400" dirty="0"/>
              <a:t>, </a:t>
            </a:r>
            <a:r>
              <a:rPr lang="en-US" sz="2400" dirty="0" err="1"/>
              <a:t>dentro</a:t>
            </a:r>
            <a:r>
              <a:rPr lang="en-US" sz="2400" dirty="0"/>
              <a:t> da </a:t>
            </a:r>
            <a:r>
              <a:rPr lang="en-US" sz="2400" dirty="0" err="1"/>
              <a:t>verificação</a:t>
            </a:r>
            <a:r>
              <a:rPr lang="en-US" sz="2400" dirty="0"/>
              <a:t> </a:t>
            </a:r>
            <a:r>
              <a:rPr lang="en-US" sz="2400" b="1" dirty="0" err="1"/>
              <a:t>isLocalPlayer</a:t>
            </a:r>
            <a:r>
              <a:rPr lang="en-US" sz="2400" dirty="0"/>
              <a:t>, </a:t>
            </a:r>
            <a:r>
              <a:rPr lang="en-US" sz="2400" dirty="0" err="1"/>
              <a:t>remova</a:t>
            </a:r>
            <a:r>
              <a:rPr lang="en-US" sz="2400" dirty="0"/>
              <a:t> 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existente</a:t>
            </a:r>
            <a:r>
              <a:rPr lang="en-US" sz="2400" dirty="0"/>
              <a:t> e </a:t>
            </a:r>
            <a:r>
              <a:rPr lang="en-US" sz="2400" dirty="0" err="1"/>
              <a:t>faça</a:t>
            </a:r>
            <a:r>
              <a:rPr lang="en-US" sz="2400" dirty="0"/>
              <a:t> a </a:t>
            </a:r>
            <a:r>
              <a:rPr lang="en-US" sz="2400" dirty="0" err="1"/>
              <a:t>atualização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pt-BR" sz="2000" dirty="0"/>
              <a:t>// Definir a posição inicial do jogador</a:t>
            </a:r>
          </a:p>
          <a:p>
            <a:pPr marL="457200" lvl="1" indent="0">
              <a:buNone/>
            </a:pPr>
            <a:r>
              <a:rPr lang="pt-BR" sz="2000" dirty="0" err="1"/>
              <a:t>transform.position</a:t>
            </a:r>
            <a:r>
              <a:rPr lang="pt-BR" sz="2000" dirty="0"/>
              <a:t> = Vector3.zero;</a:t>
            </a:r>
            <a:endParaRPr lang="pt-BR" sz="2400" dirty="0"/>
          </a:p>
          <a:p>
            <a:r>
              <a:rPr lang="pt-BR" sz="2400" dirty="0"/>
              <a:t>Atualize o código para usar uma posição aleatória do </a:t>
            </a:r>
            <a:r>
              <a:rPr lang="pt-BR" sz="2400" dirty="0" err="1"/>
              <a:t>array</a:t>
            </a:r>
            <a:r>
              <a:rPr lang="pt-BR" sz="2400" dirty="0"/>
              <a:t> de </a:t>
            </a:r>
            <a:r>
              <a:rPr lang="pt-BR" sz="2400" dirty="0" err="1"/>
              <a:t>spawn</a:t>
            </a:r>
            <a:r>
              <a:rPr lang="pt-BR" sz="2400" dirty="0"/>
              <a:t> points:</a:t>
            </a:r>
          </a:p>
          <a:p>
            <a:pPr marL="457200" lvl="1" indent="0">
              <a:buNone/>
            </a:pPr>
            <a:r>
              <a:rPr lang="pt-BR" sz="2000" dirty="0"/>
              <a:t>// Definir o Spawn Point de origem para um valor padrão</a:t>
            </a:r>
          </a:p>
          <a:p>
            <a:pPr marL="457200" lvl="1" indent="0">
              <a:buNone/>
            </a:pPr>
            <a:r>
              <a:rPr lang="pt-BR" sz="2000" dirty="0"/>
              <a:t>Vector3 </a:t>
            </a:r>
            <a:r>
              <a:rPr lang="pt-BR" sz="2000" dirty="0" err="1"/>
              <a:t>spawnPoint</a:t>
            </a:r>
            <a:r>
              <a:rPr lang="pt-BR" sz="2000" dirty="0"/>
              <a:t> = Vector3.zero;</a:t>
            </a:r>
          </a:p>
          <a:p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//Se há um </a:t>
            </a:r>
            <a:r>
              <a:rPr lang="pt-BR" sz="2000" dirty="0" err="1"/>
              <a:t>array</a:t>
            </a:r>
            <a:r>
              <a:rPr lang="pt-BR" sz="2000" dirty="0"/>
              <a:t> </a:t>
            </a:r>
            <a:r>
              <a:rPr lang="pt-BR" sz="2000" dirty="0" err="1"/>
              <a:t>spawn</a:t>
            </a:r>
            <a:r>
              <a:rPr lang="pt-BR" sz="2000" dirty="0"/>
              <a:t> point e o </a:t>
            </a:r>
            <a:r>
              <a:rPr lang="pt-BR" sz="2000" dirty="0" err="1"/>
              <a:t>array</a:t>
            </a:r>
            <a:r>
              <a:rPr lang="pt-BR" sz="2000" dirty="0"/>
              <a:t> não for vazio, pegue um </a:t>
            </a:r>
            <a:r>
              <a:rPr lang="pt-BR" sz="2000" dirty="0" err="1"/>
              <a:t>spawn</a:t>
            </a:r>
            <a:r>
              <a:rPr lang="pt-BR" sz="2000" dirty="0"/>
              <a:t> point aleatório</a:t>
            </a:r>
          </a:p>
          <a:p>
            <a:pPr marL="457200" lvl="1" indent="0">
              <a:buNone/>
            </a:pP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spawnPoints</a:t>
            </a:r>
            <a:r>
              <a:rPr lang="pt-BR" sz="2000" dirty="0"/>
              <a:t> != </a:t>
            </a:r>
            <a:r>
              <a:rPr lang="pt-BR" sz="2000" dirty="0" err="1"/>
              <a:t>null</a:t>
            </a:r>
            <a:r>
              <a:rPr lang="pt-BR" sz="2000" dirty="0"/>
              <a:t> &amp;&amp; </a:t>
            </a:r>
            <a:r>
              <a:rPr lang="pt-BR" sz="2000" dirty="0" err="1"/>
              <a:t>spawnPoints.Length</a:t>
            </a:r>
            <a:r>
              <a:rPr lang="pt-BR" sz="2000" dirty="0"/>
              <a:t> &gt; 0)</a:t>
            </a:r>
          </a:p>
          <a:p>
            <a:pPr marL="457200" lvl="1" indent="0">
              <a:buNone/>
            </a:pPr>
            <a:r>
              <a:rPr lang="pt-BR" sz="2000" dirty="0"/>
              <a:t>{</a:t>
            </a:r>
          </a:p>
          <a:p>
            <a:pPr marL="457200" lvl="1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spawnPoint</a:t>
            </a:r>
            <a:r>
              <a:rPr lang="pt-BR" sz="2000" dirty="0"/>
              <a:t> = </a:t>
            </a:r>
            <a:r>
              <a:rPr lang="pt-BR" sz="2000" dirty="0" err="1"/>
              <a:t>spawnPoints</a:t>
            </a:r>
            <a:r>
              <a:rPr lang="pt-BR" sz="2000" dirty="0"/>
              <a:t>[</a:t>
            </a:r>
            <a:r>
              <a:rPr lang="pt-BR" sz="2000" dirty="0" err="1"/>
              <a:t>Random.Range</a:t>
            </a:r>
            <a:r>
              <a:rPr lang="pt-BR" sz="2000" dirty="0"/>
              <a:t>(0, </a:t>
            </a:r>
            <a:r>
              <a:rPr lang="pt-BR" sz="2000" dirty="0" err="1"/>
              <a:t>spawnPoints.Length</a:t>
            </a:r>
            <a:r>
              <a:rPr lang="pt-BR" sz="2000" dirty="0"/>
              <a:t>)].</a:t>
            </a:r>
            <a:r>
              <a:rPr lang="pt-BR" sz="2000" dirty="0" err="1"/>
              <a:t>transform.position</a:t>
            </a:r>
            <a:r>
              <a:rPr lang="pt-BR" sz="2000" dirty="0"/>
              <a:t>;</a:t>
            </a:r>
          </a:p>
          <a:p>
            <a:pPr marL="457200" lvl="1" indent="0">
              <a:buNone/>
            </a:pPr>
            <a:r>
              <a:rPr lang="pt-BR" sz="2000" dirty="0"/>
              <a:t>}</a:t>
            </a:r>
          </a:p>
          <a:p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//Defina a posição do jogador para um </a:t>
            </a:r>
            <a:r>
              <a:rPr lang="pt-BR" sz="2000" dirty="0" err="1"/>
              <a:t>spawn</a:t>
            </a:r>
            <a:r>
              <a:rPr lang="pt-BR" sz="2000" dirty="0"/>
              <a:t> point escolhido aleatoriamente</a:t>
            </a:r>
          </a:p>
          <a:p>
            <a:pPr marL="457200" lvl="1" indent="0">
              <a:buNone/>
            </a:pPr>
            <a:r>
              <a:rPr lang="pt-BR" sz="2000" dirty="0" err="1"/>
              <a:t>transform.position</a:t>
            </a:r>
            <a:r>
              <a:rPr lang="pt-BR" sz="2000" dirty="0"/>
              <a:t> = </a:t>
            </a:r>
            <a:r>
              <a:rPr lang="pt-BR" sz="2000" dirty="0" err="1"/>
              <a:t>spawnPoint</a:t>
            </a:r>
            <a:r>
              <a:rPr lang="pt-BR" sz="2000" dirty="0"/>
              <a:t>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5930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/>
              <a:t>Spawning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Respawning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pt-BR" dirty="0"/>
              <a:t>Salve o script</a:t>
            </a:r>
          </a:p>
          <a:p>
            <a:r>
              <a:rPr lang="pt-BR" dirty="0"/>
              <a:t>Retorne para o edito da </a:t>
            </a:r>
            <a:r>
              <a:rPr lang="pt-BR" dirty="0" err="1"/>
              <a:t>Unity</a:t>
            </a:r>
            <a:endParaRPr lang="pt-BR" dirty="0"/>
          </a:p>
          <a:p>
            <a:r>
              <a:rPr lang="pt-BR" dirty="0"/>
              <a:t>Teste o jogo final</a:t>
            </a:r>
          </a:p>
        </p:txBody>
      </p:sp>
    </p:spTree>
    <p:extLst>
      <p:ext uri="{BB962C8B-B14F-4D97-AF65-F5344CB8AC3E}">
        <p14:creationId xmlns:p14="http://schemas.microsoft.com/office/powerpoint/2010/main" val="1603860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Sumário do jogo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103660"/>
            <a:ext cx="10515600" cy="5284381"/>
          </a:xfrm>
        </p:spPr>
        <p:txBody>
          <a:bodyPr>
            <a:noAutofit/>
          </a:bodyPr>
          <a:lstStyle/>
          <a:p>
            <a:r>
              <a:rPr lang="pt-BR" sz="1800" dirty="0"/>
              <a:t>Com este exemplo, cobrimos a maioria dos conceitos e componentes básicos necessários para criar um simples jogo Multiplayer em rede.</a:t>
            </a:r>
          </a:p>
          <a:p>
            <a:r>
              <a:rPr lang="pt-BR" sz="1800" dirty="0"/>
              <a:t>Cobrimos essa arquitetura básica de um projeto para usar a API de alto nível de multiplayer Networking (HLAPI). Entendemos que ao usar o HLAPI, o Servidor e todos os Clientes estão executando o mesmo código dos mesmos scripts no mesmo </a:t>
            </a:r>
            <a:r>
              <a:rPr lang="pt-BR" sz="1800" dirty="0" err="1"/>
              <a:t>GameObjects</a:t>
            </a:r>
            <a:r>
              <a:rPr lang="pt-BR" sz="1800" dirty="0"/>
              <a:t> ao mesmo tempo. Discutimos como controlar o fluxo de lógica ao usar o HLAPI com verificações para o Servidor, </a:t>
            </a:r>
            <a:r>
              <a:rPr lang="pt-BR" sz="1800" dirty="0" err="1"/>
              <a:t>LocalPlayer</a:t>
            </a:r>
            <a:r>
              <a:rPr lang="pt-BR" sz="1800" dirty="0"/>
              <a:t> e Cliente.</a:t>
            </a:r>
          </a:p>
          <a:p>
            <a:r>
              <a:rPr lang="pt-BR" sz="1800" dirty="0"/>
              <a:t>Cobrimos os </a:t>
            </a:r>
            <a:r>
              <a:rPr lang="pt-BR" sz="1800" dirty="0" err="1">
                <a:solidFill>
                  <a:srgbClr val="FF0000"/>
                </a:solidFill>
              </a:rPr>
              <a:t>RPCs</a:t>
            </a:r>
            <a:r>
              <a:rPr lang="pt-BR" sz="1800" dirty="0"/>
              <a:t> disponíveis para o HLAPI; Ambos os </a:t>
            </a:r>
            <a:r>
              <a:rPr lang="pt-BR" sz="1800" dirty="0" err="1">
                <a:solidFill>
                  <a:srgbClr val="FF0000"/>
                </a:solidFill>
              </a:rPr>
              <a:t>Commands</a:t>
            </a:r>
            <a:r>
              <a:rPr lang="pt-BR" sz="1800" dirty="0"/>
              <a:t> e </a:t>
            </a:r>
            <a:r>
              <a:rPr lang="pt-BR" sz="1800" dirty="0" err="1">
                <a:solidFill>
                  <a:srgbClr val="FF0000"/>
                </a:solidFill>
              </a:rPr>
              <a:t>ClientRpcs</a:t>
            </a:r>
            <a:r>
              <a:rPr lang="pt-BR" sz="1800" dirty="0"/>
              <a:t>. Nós vimos como trabalhar com os </a:t>
            </a:r>
            <a:r>
              <a:rPr lang="pt-BR" sz="1800" dirty="0" err="1"/>
              <a:t>Commands</a:t>
            </a:r>
            <a:r>
              <a:rPr lang="pt-BR" sz="1800" dirty="0"/>
              <a:t>, que são chamados no Cliente e são executados no Servidor; e </a:t>
            </a:r>
            <a:r>
              <a:rPr lang="pt-BR" sz="1800" dirty="0" err="1"/>
              <a:t>ClientRpc's</a:t>
            </a:r>
            <a:r>
              <a:rPr lang="pt-BR" sz="1800" dirty="0"/>
              <a:t>, que são chamados no Servidor, mas invocados nos Clientes.</a:t>
            </a:r>
          </a:p>
          <a:p>
            <a:r>
              <a:rPr lang="pt-BR" sz="1800" dirty="0"/>
              <a:t>Nós cobrimos </a:t>
            </a:r>
            <a:r>
              <a:rPr lang="pt-BR" sz="1800" dirty="0" err="1">
                <a:solidFill>
                  <a:srgbClr val="FF0000"/>
                </a:solidFill>
              </a:rPr>
              <a:t>SyncVars</a:t>
            </a:r>
            <a:r>
              <a:rPr lang="pt-BR" sz="1800" dirty="0"/>
              <a:t> e </a:t>
            </a:r>
            <a:r>
              <a:rPr lang="pt-BR" sz="1800" dirty="0" err="1">
                <a:solidFill>
                  <a:srgbClr val="FF0000"/>
                </a:solidFill>
              </a:rPr>
              <a:t>SyncVar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hooks</a:t>
            </a:r>
            <a:r>
              <a:rPr lang="pt-BR" sz="1800" dirty="0"/>
              <a:t>. Podemos manter as variáveis ​​sincronizadas com o atributo </a:t>
            </a:r>
            <a:r>
              <a:rPr lang="pt-BR" sz="1800" dirty="0">
                <a:solidFill>
                  <a:srgbClr val="FF0000"/>
                </a:solidFill>
              </a:rPr>
              <a:t>[</a:t>
            </a:r>
            <a:r>
              <a:rPr lang="pt-BR" sz="1800" dirty="0" err="1">
                <a:solidFill>
                  <a:srgbClr val="FF0000"/>
                </a:solidFill>
              </a:rPr>
              <a:t>SyncVar</a:t>
            </a:r>
            <a:r>
              <a:rPr lang="pt-BR" sz="1800" dirty="0">
                <a:solidFill>
                  <a:srgbClr val="FF0000"/>
                </a:solidFill>
              </a:rPr>
              <a:t>] </a:t>
            </a:r>
            <a:r>
              <a:rPr lang="pt-BR" sz="1800" dirty="0"/>
              <a:t>e as funções de chamada quando os valores mudam com </a:t>
            </a:r>
            <a:r>
              <a:rPr lang="pt-BR" sz="1800" dirty="0" err="1"/>
              <a:t>SyncVar</a:t>
            </a:r>
            <a:r>
              <a:rPr lang="pt-BR" sz="1800" dirty="0"/>
              <a:t>.</a:t>
            </a:r>
          </a:p>
          <a:p>
            <a:r>
              <a:rPr lang="pt-BR" sz="1800" dirty="0"/>
              <a:t>Vimos como podemos manter os </a:t>
            </a:r>
            <a:r>
              <a:rPr lang="pt-BR" sz="1800" dirty="0" err="1">
                <a:solidFill>
                  <a:srgbClr val="FF0000"/>
                </a:solidFill>
              </a:rPr>
              <a:t>Transforms</a:t>
            </a:r>
            <a:r>
              <a:rPr lang="pt-BR" sz="1800" dirty="0"/>
              <a:t> do </a:t>
            </a:r>
            <a:r>
              <a:rPr lang="pt-BR" sz="1800" dirty="0" err="1"/>
              <a:t>GameObjects</a:t>
            </a:r>
            <a:r>
              <a:rPr lang="pt-BR" sz="1800" dirty="0"/>
              <a:t> em rede sincronizadas com o </a:t>
            </a:r>
            <a:r>
              <a:rPr lang="pt-BR" sz="1800" dirty="0" err="1">
                <a:solidFill>
                  <a:srgbClr val="FF0000"/>
                </a:solidFill>
              </a:rPr>
              <a:t>NetworkIdentity</a:t>
            </a:r>
            <a:r>
              <a:rPr lang="pt-BR" sz="1800" dirty="0"/>
              <a:t> e o componente </a:t>
            </a:r>
            <a:r>
              <a:rPr lang="pt-BR" sz="1800" dirty="0" err="1">
                <a:solidFill>
                  <a:srgbClr val="FF0000"/>
                </a:solidFill>
              </a:rPr>
              <a:t>NetworkTransform</a:t>
            </a:r>
            <a:r>
              <a:rPr lang="pt-BR" sz="1800" dirty="0"/>
              <a:t>.</a:t>
            </a:r>
          </a:p>
          <a:p>
            <a:r>
              <a:rPr lang="pt-BR" sz="1800" dirty="0"/>
              <a:t>Nós cobrimos muitos dos componentes internos disponíveis em Rede no editor, incluindo </a:t>
            </a:r>
            <a:r>
              <a:rPr lang="pt-BR" sz="1800" dirty="0" err="1">
                <a:solidFill>
                  <a:srgbClr val="FF0000"/>
                </a:solidFill>
              </a:rPr>
              <a:t>NetworkManager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0000"/>
                </a:solidFill>
              </a:rPr>
              <a:t>NetworkManagerHUD</a:t>
            </a:r>
            <a:r>
              <a:rPr lang="pt-BR" sz="1800" dirty="0"/>
              <a:t> e </a:t>
            </a:r>
            <a:r>
              <a:rPr lang="pt-BR" sz="1800" dirty="0" err="1">
                <a:solidFill>
                  <a:srgbClr val="FF0000"/>
                </a:solidFill>
              </a:rPr>
              <a:t>NetworkStartPosition</a:t>
            </a:r>
            <a:r>
              <a:rPr lang="pt-BR" sz="1800" dirty="0"/>
              <a:t>. Existem mais componentes integrados disponíveis em Rede, mas estes são mais especializados, não utilizados com tanta frequência.</a:t>
            </a:r>
          </a:p>
          <a:p>
            <a:r>
              <a:rPr lang="pt-BR" sz="1800" dirty="0"/>
              <a:t>Espero que essa prática prove ser um bom ponto de partida para entender como fazer um projeto de Multiplayer em rede e que esta visão geral dos aspectos mais importantes do sistema tenha mostrado o quão fácil é criar jogos Multiplayer em </a:t>
            </a:r>
            <a:r>
              <a:rPr lang="pt-BR" sz="1800" dirty="0" err="1"/>
              <a:t>Unity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98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/>
              <a:t>Salve o script Bullet</a:t>
            </a:r>
          </a:p>
          <a:p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editor da Unity</a:t>
            </a:r>
          </a:p>
          <a:p>
            <a:r>
              <a:rPr lang="en-US" dirty="0"/>
              <a:t>Compile, execute e teste o </a:t>
            </a:r>
            <a:r>
              <a:rPr lang="en-US" dirty="0" err="1"/>
              <a:t>jogo</a:t>
            </a:r>
            <a:endParaRPr lang="en-US" dirty="0"/>
          </a:p>
          <a:p>
            <a:r>
              <a:rPr lang="pt-BR" dirty="0"/>
              <a:t>Agora, quando uma bala atinge outro </a:t>
            </a:r>
            <a:r>
              <a:rPr lang="pt-BR" dirty="0" err="1"/>
              <a:t>GameObject</a:t>
            </a:r>
            <a:r>
              <a:rPr lang="pt-BR" dirty="0"/>
              <a:t> com um </a:t>
            </a:r>
            <a:r>
              <a:rPr lang="pt-BR" dirty="0" err="1"/>
              <a:t>Collider</a:t>
            </a:r>
            <a:r>
              <a:rPr lang="pt-BR" dirty="0"/>
              <a:t> anexado, a bala será destruída. Como a bala está sendo gerenciada pelo </a:t>
            </a:r>
            <a:r>
              <a:rPr lang="pt-BR" dirty="0" err="1"/>
              <a:t>NetworkManager</a:t>
            </a:r>
            <a:r>
              <a:rPr lang="pt-BR" dirty="0"/>
              <a:t>, quando a bala no Servidor é destruída, ela também será destruída em todos os Clientes</a:t>
            </a:r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5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/>
              <a:t>Player Health</a:t>
            </a:r>
          </a:p>
          <a:p>
            <a:pPr lvl="1"/>
            <a:r>
              <a:rPr lang="pt-BR" dirty="0"/>
              <a:t>Crie e adicione um novo script chamado “Health" para o </a:t>
            </a:r>
            <a:r>
              <a:rPr lang="pt-BR" dirty="0" err="1"/>
              <a:t>prefab</a:t>
            </a:r>
            <a:r>
              <a:rPr lang="pt-BR" dirty="0"/>
              <a:t> do jogador</a:t>
            </a:r>
          </a:p>
          <a:p>
            <a:pPr lvl="1"/>
            <a:r>
              <a:rPr lang="pt-BR" dirty="0"/>
              <a:t>Abra o script Health para edição</a:t>
            </a:r>
          </a:p>
          <a:p>
            <a:pPr lvl="1"/>
            <a:r>
              <a:rPr lang="pt-BR" dirty="0"/>
              <a:t>Remova todo o código de exemplo no script</a:t>
            </a:r>
          </a:p>
          <a:p>
            <a:pPr lvl="1"/>
            <a:r>
              <a:rPr lang="pt-BR" dirty="0"/>
              <a:t>Adicione um campo para manter o valor inicial constante da Health, inicializado em 100</a:t>
            </a:r>
          </a:p>
          <a:p>
            <a:pPr lvl="2"/>
            <a:r>
              <a:rPr lang="en-US" dirty="0"/>
              <a:t>public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maxHealth</a:t>
            </a:r>
            <a:r>
              <a:rPr lang="en-US" dirty="0"/>
              <a:t> = 100;</a:t>
            </a:r>
          </a:p>
          <a:p>
            <a:pPr lvl="1"/>
            <a:r>
              <a:rPr lang="en-US" dirty="0" err="1"/>
              <a:t>Adicione</a:t>
            </a:r>
            <a:r>
              <a:rPr lang="en-US" dirty="0"/>
              <a:t> um campo para </a:t>
            </a:r>
            <a:r>
              <a:rPr lang="en-US" dirty="0" err="1"/>
              <a:t>manter</a:t>
            </a:r>
            <a:r>
              <a:rPr lang="en-US" dirty="0"/>
              <a:t> a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, </a:t>
            </a:r>
            <a:r>
              <a:rPr lang="en-US" dirty="0" err="1"/>
              <a:t>inicializada</a:t>
            </a:r>
            <a:r>
              <a:rPr lang="en-US" dirty="0"/>
              <a:t> com a constant </a:t>
            </a:r>
            <a:r>
              <a:rPr lang="en-US" dirty="0" err="1"/>
              <a:t>maxHealth</a:t>
            </a:r>
            <a:r>
              <a:rPr lang="en-US" dirty="0"/>
              <a:t>:</a:t>
            </a:r>
          </a:p>
          <a:p>
            <a:pPr lvl="2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currentHealth</a:t>
            </a:r>
            <a:r>
              <a:rPr lang="pt-BR" dirty="0"/>
              <a:t> = </a:t>
            </a:r>
            <a:r>
              <a:rPr lang="pt-BR" dirty="0" err="1"/>
              <a:t>maxHealth</a:t>
            </a:r>
            <a:r>
              <a:rPr lang="pt-BR" dirty="0"/>
              <a:t>;</a:t>
            </a:r>
          </a:p>
          <a:p>
            <a:pPr lvl="1"/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para </a:t>
            </a:r>
            <a:r>
              <a:rPr lang="en-US" dirty="0" err="1"/>
              <a:t>manipular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danos</a:t>
            </a:r>
            <a:r>
              <a:rPr lang="en-US" dirty="0"/>
              <a:t> </a:t>
            </a:r>
            <a:r>
              <a:rPr lang="en-US" dirty="0" err="1"/>
              <a:t>tomados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sofre</a:t>
            </a:r>
            <a:r>
              <a:rPr lang="en-US" dirty="0"/>
              <a:t> um </a:t>
            </a:r>
            <a:r>
              <a:rPr lang="en-US" dirty="0" err="1"/>
              <a:t>tiro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96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TakeDamage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amount)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currentHealth</a:t>
            </a:r>
            <a:r>
              <a:rPr lang="en-US" dirty="0"/>
              <a:t> -= amount;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currentHealth</a:t>
            </a:r>
            <a:r>
              <a:rPr lang="en-US" dirty="0"/>
              <a:t> &lt;= 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currentHealth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Debug.Log</a:t>
            </a:r>
            <a:r>
              <a:rPr lang="en-US" dirty="0"/>
              <a:t>("Dead!");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  <a:p>
            <a:r>
              <a:rPr lang="pt-BR" dirty="0"/>
              <a:t>Salve o script Health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37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19528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script </a:t>
            </a:r>
            <a:r>
              <a:rPr lang="pt-BR" dirty="0" err="1"/>
              <a:t>Bullet</a:t>
            </a:r>
            <a:r>
              <a:rPr lang="pt-BR" dirty="0"/>
              <a:t> precisa ser atualizado para chamar a função </a:t>
            </a:r>
            <a:r>
              <a:rPr lang="pt-BR" dirty="0" err="1"/>
              <a:t>TakeDamage</a:t>
            </a:r>
            <a:r>
              <a:rPr lang="pt-BR" dirty="0"/>
              <a:t>() no script Health</a:t>
            </a:r>
          </a:p>
          <a:p>
            <a:r>
              <a:rPr lang="en-US" dirty="0" err="1"/>
              <a:t>Abra</a:t>
            </a:r>
            <a:r>
              <a:rPr lang="en-US" dirty="0"/>
              <a:t> o script Bullet para </a:t>
            </a:r>
            <a:r>
              <a:rPr lang="en-US" dirty="0" err="1"/>
              <a:t>edição</a:t>
            </a:r>
            <a:endParaRPr lang="en-US" dirty="0"/>
          </a:p>
          <a:p>
            <a:r>
              <a:rPr lang="en-US" dirty="0" err="1"/>
              <a:t>Mude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OnCollisionEnter</a:t>
            </a:r>
            <a:r>
              <a:rPr lang="en-US" dirty="0"/>
              <a:t>() para </a:t>
            </a:r>
            <a:r>
              <a:rPr lang="en-US" dirty="0" err="1"/>
              <a:t>receber</a:t>
            </a:r>
            <a:r>
              <a:rPr lang="en-US" dirty="0"/>
              <a:t> um </a:t>
            </a:r>
            <a:r>
              <a:rPr lang="en-US" dirty="0" err="1"/>
              <a:t>parâmetro</a:t>
            </a:r>
            <a:r>
              <a:rPr lang="en-US" dirty="0"/>
              <a:t> Collision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OnCollisionEnter</a:t>
            </a:r>
            <a:r>
              <a:rPr lang="pt-BR" dirty="0"/>
              <a:t>(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collision</a:t>
            </a:r>
            <a:r>
              <a:rPr lang="pt-BR" dirty="0"/>
              <a:t>)</a:t>
            </a:r>
          </a:p>
          <a:p>
            <a:r>
              <a:rPr lang="pt-BR" dirty="0"/>
              <a:t>Adicione uma chamada para </a:t>
            </a:r>
            <a:r>
              <a:rPr lang="pt-BR" dirty="0" err="1"/>
              <a:t>TakeDamage</a:t>
            </a:r>
            <a:r>
              <a:rPr lang="pt-BR" dirty="0"/>
              <a:t> do script Health na função de tratamento de colisão:</a:t>
            </a:r>
          </a:p>
          <a:p>
            <a:pPr marL="914400" lvl="2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 hit = </a:t>
            </a:r>
            <a:r>
              <a:rPr lang="en-US" sz="2200" dirty="0" err="1"/>
              <a:t>collision.gameObject</a:t>
            </a:r>
            <a:r>
              <a:rPr lang="en-US" sz="2200" dirty="0"/>
              <a:t>;</a:t>
            </a:r>
          </a:p>
          <a:p>
            <a:pPr marL="914400" lvl="2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 health = </a:t>
            </a:r>
            <a:r>
              <a:rPr lang="en-US" sz="2200" dirty="0" err="1"/>
              <a:t>hit.GetComponent</a:t>
            </a:r>
            <a:r>
              <a:rPr lang="en-US" sz="2200" dirty="0"/>
              <a:t>&lt;Health&gt;();</a:t>
            </a:r>
          </a:p>
          <a:p>
            <a:pPr marL="914400" lvl="2" indent="0">
              <a:buNone/>
            </a:pPr>
            <a:r>
              <a:rPr lang="en-US" sz="2200" dirty="0"/>
              <a:t>if (health != null)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</a:p>
          <a:p>
            <a:pPr marL="914400" lvl="2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health.TakeDamage</a:t>
            </a:r>
            <a:r>
              <a:rPr lang="en-US" sz="2200" dirty="0"/>
              <a:t>(10);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  <a:endParaRPr lang="pt-BR" sz="2200" dirty="0"/>
          </a:p>
          <a:p>
            <a:r>
              <a:rPr lang="pt-BR" dirty="0"/>
              <a:t>Salve o script </a:t>
            </a:r>
            <a:r>
              <a:rPr lang="pt-BR" dirty="0" err="1"/>
              <a:t>Bullet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50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Player Health (Single Player)</a:t>
            </a:r>
            <a:endParaRPr lang="pt-BR" sz="36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284381"/>
          </a:xfrm>
        </p:spPr>
        <p:txBody>
          <a:bodyPr>
            <a:normAutofit/>
          </a:bodyPr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Healthbar</a:t>
            </a:r>
            <a:r>
              <a:rPr lang="en-US" dirty="0"/>
              <a:t> simples</a:t>
            </a:r>
            <a:endParaRPr lang="pt-BR" dirty="0"/>
          </a:p>
          <a:p>
            <a:r>
              <a:rPr lang="pt-BR" dirty="0"/>
              <a:t>Para fazer isso, precisaremos criar um conjunto simples de elementos UI. Vale ressaltar que a solução a seguir não é ideal para um jogo de qualidade, mas, com esse exemplo, a solução abordará o problema imediato da necessidade de uma </a:t>
            </a:r>
            <a:r>
              <a:rPr lang="pt-BR" dirty="0" err="1"/>
              <a:t>HealthBar</a:t>
            </a:r>
            <a:r>
              <a:rPr lang="pt-BR" dirty="0"/>
              <a:t> simples</a:t>
            </a:r>
          </a:p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UI Image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cena</a:t>
            </a:r>
            <a:endParaRPr lang="en-US" dirty="0"/>
          </a:p>
          <a:p>
            <a:r>
              <a:rPr lang="pt-BR" dirty="0"/>
              <a:t>Observe que isso também criará um novo </a:t>
            </a:r>
            <a:r>
              <a:rPr lang="pt-BR" dirty="0" err="1"/>
              <a:t>Canvas</a:t>
            </a:r>
            <a:r>
              <a:rPr lang="pt-BR" dirty="0"/>
              <a:t> original e um </a:t>
            </a:r>
            <a:r>
              <a:rPr lang="pt-BR" dirty="0" err="1"/>
              <a:t>GameObject</a:t>
            </a:r>
            <a:r>
              <a:rPr lang="pt-BR" dirty="0"/>
              <a:t> </a:t>
            </a:r>
            <a:r>
              <a:rPr lang="pt-BR" dirty="0" err="1"/>
              <a:t>EventSystem</a:t>
            </a:r>
            <a:endParaRPr lang="pt-BR" dirty="0"/>
          </a:p>
          <a:p>
            <a:pPr lvl="1"/>
            <a:r>
              <a:rPr lang="pt-BR" dirty="0"/>
              <a:t>Mude o nome do objeto </a:t>
            </a:r>
            <a:r>
              <a:rPr lang="pt-BR" dirty="0" err="1"/>
              <a:t>GameObject</a:t>
            </a:r>
            <a:r>
              <a:rPr lang="pt-BR" dirty="0"/>
              <a:t> para “</a:t>
            </a:r>
            <a:r>
              <a:rPr lang="pt-BR" dirty="0" err="1"/>
              <a:t>Healthbar</a:t>
            </a:r>
            <a:r>
              <a:rPr lang="pt-BR" dirty="0"/>
              <a:t> </a:t>
            </a:r>
            <a:r>
              <a:rPr lang="pt-BR" dirty="0" err="1"/>
              <a:t>Canvas</a:t>
            </a:r>
            <a:r>
              <a:rPr lang="pt-BR" dirty="0"/>
              <a:t>"</a:t>
            </a:r>
          </a:p>
          <a:p>
            <a:pPr lvl="1"/>
            <a:r>
              <a:rPr lang="pt-BR" dirty="0"/>
              <a:t>Mude o nome do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GameObject</a:t>
            </a:r>
            <a:r>
              <a:rPr lang="pt-BR" dirty="0"/>
              <a:t> para "Background"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92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5413</Words>
  <Application>Microsoft Office PowerPoint</Application>
  <PresentationFormat>Widescreen</PresentationFormat>
  <Paragraphs>849</Paragraphs>
  <Slides>47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Berlin Sans FB</vt:lpstr>
      <vt:lpstr>Calibri</vt:lpstr>
      <vt:lpstr>Calibri Light</vt:lpstr>
      <vt:lpstr>Tema do Office</vt:lpstr>
      <vt:lpstr>Unity Multiplayer </vt:lpstr>
      <vt:lpstr>Multiplayer shooting</vt:lpstr>
      <vt:lpstr>Multiplayer shooting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Player Health (Single Player)</vt:lpstr>
      <vt:lpstr>Networking Player Health</vt:lpstr>
      <vt:lpstr>Networking Player Health</vt:lpstr>
      <vt:lpstr>Networking Player Health</vt:lpstr>
      <vt:lpstr>Networking Player Health</vt:lpstr>
      <vt:lpstr>Networking Player Health</vt:lpstr>
      <vt:lpstr>Networking Player Health</vt:lpstr>
      <vt:lpstr>Networking Player Health</vt:lpstr>
      <vt:lpstr>Death e Respawning</vt:lpstr>
      <vt:lpstr>Death e Respawning</vt:lpstr>
      <vt:lpstr>Death e Respawning</vt:lpstr>
      <vt:lpstr>Death e Respawning</vt:lpstr>
      <vt:lpstr>Death e Respawning</vt:lpstr>
      <vt:lpstr>Manipulando Non-Player objects</vt:lpstr>
      <vt:lpstr>Manipulando Non-Player objects</vt:lpstr>
      <vt:lpstr>Manipulando Non-Player objects</vt:lpstr>
      <vt:lpstr>Manipulando Non-Player objects</vt:lpstr>
      <vt:lpstr>Manipulando Non-Player objects</vt:lpstr>
      <vt:lpstr>Manipulando Non-Player objects</vt:lpstr>
      <vt:lpstr>Manipulando Non-Player objects</vt:lpstr>
      <vt:lpstr>Manipulando Non-Player objects</vt:lpstr>
      <vt:lpstr>Destruindo os inimigos</vt:lpstr>
      <vt:lpstr>Destruindo os inimigos</vt:lpstr>
      <vt:lpstr>Spawning and Respawning</vt:lpstr>
      <vt:lpstr>Spawning and Respawning</vt:lpstr>
      <vt:lpstr>Spawning and Respawning</vt:lpstr>
      <vt:lpstr>Spawning and Respawning</vt:lpstr>
      <vt:lpstr>Spawning and Respawning</vt:lpstr>
      <vt:lpstr>Spawning and Respawning</vt:lpstr>
      <vt:lpstr>Spawning and Respawning</vt:lpstr>
      <vt:lpstr>Sumário do 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Dionizio</dc:creator>
  <cp:lastModifiedBy>Alexandre</cp:lastModifiedBy>
  <cp:revision>56</cp:revision>
  <dcterms:created xsi:type="dcterms:W3CDTF">2017-08-21T18:17:44Z</dcterms:created>
  <dcterms:modified xsi:type="dcterms:W3CDTF">2021-06-22T18:55:15Z</dcterms:modified>
</cp:coreProperties>
</file>