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8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5C085-DBF1-4096-B488-FE1648CC5B92}" v="1" dt="2020-12-21T13:25:00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Valeria Vicente" userId="S::savicente@ubp.edu.ar::09d06fc1-8812-4268-aa83-88c3130dc6c9" providerId="AD" clId="Web-{6DD5C085-DBF1-4096-B488-FE1648CC5B92}"/>
    <pc:docChg chg="sldOrd">
      <pc:chgData name="Sabrina Valeria Vicente" userId="S::savicente@ubp.edu.ar::09d06fc1-8812-4268-aa83-88c3130dc6c9" providerId="AD" clId="Web-{6DD5C085-DBF1-4096-B488-FE1648CC5B92}" dt="2020-12-21T13:25:00.617" v="0"/>
      <pc:docMkLst>
        <pc:docMk/>
      </pc:docMkLst>
      <pc:sldChg chg="ord">
        <pc:chgData name="Sabrina Valeria Vicente" userId="S::savicente@ubp.edu.ar::09d06fc1-8812-4268-aa83-88c3130dc6c9" providerId="AD" clId="Web-{6DD5C085-DBF1-4096-B488-FE1648CC5B92}" dt="2020-12-21T13:25:00.617" v="0"/>
        <pc:sldMkLst>
          <pc:docMk/>
          <pc:sldMk cId="2030144776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Armeros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Cajas fuertes ignífugas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58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box.com/s/giai27c6onu1g13/Huella_y_Teclado_Funcional_con_LCD_definitivo.ino?dl=0" TargetMode="External"/><Relationship Id="rId3" Type="http://schemas.openxmlformats.org/officeDocument/2006/relationships/hyperlink" Target="https://www.youtube.com/watch?v=N0RagO8Vxsw" TargetMode="External"/><Relationship Id="rId7" Type="http://schemas.openxmlformats.org/officeDocument/2006/relationships/hyperlink" Target="http://people.ece.cornell.edu/land/courses/ece4760/FinalProjects/f2016/aj373_cb596_ta269/aj373_cb596_ta269/website/index.html" TargetMode="External"/><Relationship Id="rId2" Type="http://schemas.openxmlformats.org/officeDocument/2006/relationships/hyperlink" Target="https://www.youtube.com/watch?v=8gzh95w4Hm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Du1fERQY6U" TargetMode="External"/><Relationship Id="rId5" Type="http://schemas.openxmlformats.org/officeDocument/2006/relationships/hyperlink" Target="https://www.youtube.com/watch?v=zPoHzje_edE" TargetMode="External"/><Relationship Id="rId4" Type="http://schemas.openxmlformats.org/officeDocument/2006/relationships/hyperlink" Target="https://www.youtube.com/watch?v=u1Uiw4OZtv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="" xmlns:a16="http://schemas.microsoft.com/office/drawing/2014/main" id="{3ED03601-4724-4293-A32A-3A0879C5D4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="" xmlns:a16="http://schemas.microsoft.com/office/drawing/2014/main" id="{5E433AC3-E189-483B-9E8C-DFD5D2A186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FFC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n-US" sz="3200"/>
              <a:t>Lock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s-419" sz="1800">
                <a:solidFill>
                  <a:srgbClr val="FFFFFF"/>
                </a:solidFill>
              </a:rPr>
              <a:t>Caja de Seguridad con clave numerica y sensor de huella digital</a:t>
            </a:r>
            <a:endParaRPr lang="es-AR" sz="1800">
              <a:solidFill>
                <a:srgbClr val="FFFFFF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" y="6332561"/>
            <a:ext cx="11235064" cy="345607"/>
          </a:xfrm>
        </p:spPr>
        <p:txBody>
          <a:bodyPr>
            <a:noAutofit/>
          </a:bodyPr>
          <a:lstStyle/>
          <a:p>
            <a:r>
              <a:rPr lang="es-AR" sz="1800" i="1" u="sng"/>
              <a:t>Autores</a:t>
            </a:r>
            <a:r>
              <a:rPr lang="es-AR" sz="1800" i="1"/>
              <a:t>:  </a:t>
            </a:r>
            <a:r>
              <a:rPr lang="es-AR" sz="1800" i="1" err="1"/>
              <a:t>Arnoldt</a:t>
            </a:r>
            <a:r>
              <a:rPr lang="es-AR" sz="1800" i="1"/>
              <a:t> Marcos Nicolás,  Oliva </a:t>
            </a:r>
            <a:r>
              <a:rPr lang="es-AR" sz="1800" i="1" err="1"/>
              <a:t>Daniele</a:t>
            </a:r>
            <a:r>
              <a:rPr lang="es-AR" sz="1800" i="1"/>
              <a:t> Lucía,  Vicente Valeria Sabrina,  Aguiar </a:t>
            </a:r>
            <a:r>
              <a:rPr lang="es-AR" sz="1800" i="1" err="1"/>
              <a:t>Parera</a:t>
            </a:r>
            <a:r>
              <a:rPr lang="es-AR" sz="1800" i="1"/>
              <a:t> Francisco</a:t>
            </a:r>
          </a:p>
        </p:txBody>
      </p:sp>
      <p:pic>
        <p:nvPicPr>
          <p:cNvPr id="6" name="Picture 2" descr="C:\Users\sistemas\Downloads\WhatsApp Image 2020-12-22 at 12.49.5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07" y="467833"/>
            <a:ext cx="4369594" cy="36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80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76B7E5-AD4F-4FBD-A7AD-221E8521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FFCD78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AR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Proyección Comercial</a:t>
            </a:r>
            <a:r>
              <a:rPr lang="es-AR" sz="23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/>
            </a:r>
            <a:br>
              <a:rPr lang="es-AR" sz="23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endParaRPr lang="es-AR" sz="2300" b="1" cap="none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0B55841-B973-4C50-94B2-FB41DCD3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s-419" sz="3200"/>
              <a:t>Se preve que el producto se popularize y se expanda el mercado disminuyento los costos de venta</a:t>
            </a:r>
            <a:endParaRPr lang="es-AR" sz="3200"/>
          </a:p>
        </p:txBody>
      </p:sp>
    </p:spTree>
    <p:extLst>
      <p:ext uri="{BB962C8B-B14F-4D97-AF65-F5344CB8AC3E}">
        <p14:creationId xmlns:p14="http://schemas.microsoft.com/office/powerpoint/2010/main" val="313728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8D5B77-65B9-4895-8812-161760D7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FFCD78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AR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Reflexiones finales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CAA68DF-C879-436E-B0F8-9C251052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s-419" sz="3200"/>
              <a:t>Es un producto util,  practico,  eficiente, economico y de facil uso</a:t>
            </a:r>
          </a:p>
          <a:p>
            <a:r>
              <a:rPr lang="es-AR" sz="3200"/>
              <a:t>C</a:t>
            </a:r>
            <a:r>
              <a:rPr lang="es-419" sz="3200"/>
              <a:t>on un proceso de fabricacion simple y de bajo costo</a:t>
            </a:r>
            <a:endParaRPr lang="es-AR" sz="3200"/>
          </a:p>
        </p:txBody>
      </p:sp>
    </p:spTree>
    <p:extLst>
      <p:ext uri="{BB962C8B-B14F-4D97-AF65-F5344CB8AC3E}">
        <p14:creationId xmlns:p14="http://schemas.microsoft.com/office/powerpoint/2010/main" val="413398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FA28AC-2721-41A0-93C5-8D1D874A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FFCD78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AR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4C29FC8-A009-4B32-94FA-3C184040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354" y="0"/>
            <a:ext cx="6988915" cy="6858000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800" u="sng">
                <a:hlinkClick r:id="rId2"/>
              </a:rPr>
              <a:t>Android-Controlled Arduino Bluetooth Servo Door Lock [TUTORIAL]</a:t>
            </a:r>
            <a:r>
              <a:rPr lang="en-US" sz="2800"/>
              <a:t> </a:t>
            </a:r>
          </a:p>
          <a:p>
            <a:pPr fontAlgn="base"/>
            <a:r>
              <a:rPr lang="en-US" sz="2800" u="sng">
                <a:hlinkClick r:id="rId3"/>
              </a:rPr>
              <a:t>DIY Arduino RFID Safe Lock</a:t>
            </a:r>
            <a:r>
              <a:rPr lang="en-US" sz="2800"/>
              <a:t> </a:t>
            </a:r>
          </a:p>
          <a:p>
            <a:pPr fontAlgn="base"/>
            <a:r>
              <a:rPr lang="en-US" sz="2800" u="sng">
                <a:hlinkClick r:id="rId4"/>
              </a:rPr>
              <a:t>Arduino based digital SAFE BOX</a:t>
            </a:r>
            <a:r>
              <a:rPr lang="en-US" sz="2800"/>
              <a:t> </a:t>
            </a:r>
          </a:p>
          <a:p>
            <a:pPr fontAlgn="base"/>
            <a:r>
              <a:rPr lang="en-US" sz="2800" u="sng">
                <a:hlinkClick r:id="rId5"/>
              </a:rPr>
              <a:t>Arduino Lock Box</a:t>
            </a:r>
            <a:r>
              <a:rPr lang="en-US" sz="2800"/>
              <a:t> </a:t>
            </a:r>
          </a:p>
          <a:p>
            <a:pPr fontAlgn="base"/>
            <a:r>
              <a:rPr lang="en-US" sz="2800" u="sng">
                <a:hlinkClick r:id="rId6"/>
              </a:rPr>
              <a:t>Lock Box original</a:t>
            </a:r>
            <a:r>
              <a:rPr lang="en-US" sz="2800"/>
              <a:t> </a:t>
            </a:r>
          </a:p>
          <a:p>
            <a:pPr fontAlgn="base"/>
            <a:r>
              <a:rPr lang="en-US" sz="2800" u="sng">
                <a:hlinkClick r:id="rId7"/>
              </a:rPr>
              <a:t>Web de la Lock Box Original</a:t>
            </a:r>
            <a:r>
              <a:rPr lang="en-US" sz="2800"/>
              <a:t> </a:t>
            </a:r>
          </a:p>
          <a:p>
            <a:pPr fontAlgn="base"/>
            <a:r>
              <a:rPr lang="en-US" sz="2800" u="sng">
                <a:hlinkClick r:id="rId8"/>
              </a:rPr>
              <a:t>https://www.dropbox.com/s/giai27c6onu1g13/Huella_y_Teclado_Funcional_con_LCD_definitivo.ino?dl=0</a:t>
            </a:r>
            <a:r>
              <a:rPr lang="en-US" sz="2800"/>
              <a:t> 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014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D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98C336B4-BCD5-4132-B46C-38EB6080B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¡Gracias!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="" xmlns:a16="http://schemas.microsoft.com/office/drawing/2014/main" id="{B2C00CD4-64F0-45BE-9587-4AE0D5A0F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975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FFCD78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200" b="1" cap="none" spc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Contenido</a:t>
            </a:r>
            <a:endParaRPr lang="en-US" sz="3200" b="1" cap="none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63570" y="163773"/>
            <a:ext cx="6714699" cy="6564573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err="1"/>
              <a:t>Introducción</a:t>
            </a:r>
            <a:endParaRPr lang="en-US" sz="2800"/>
          </a:p>
          <a:p>
            <a:pPr marL="342900" indent="-342900">
              <a:buFont typeface="+mj-lt"/>
              <a:buAutoNum type="arabicPeriod"/>
            </a:pPr>
            <a:r>
              <a:rPr lang="en-US" sz="2800"/>
              <a:t>Nuestra </a:t>
            </a:r>
            <a:r>
              <a:rPr lang="en-US" sz="2800" err="1"/>
              <a:t>Caja</a:t>
            </a:r>
            <a:r>
              <a:rPr lang="en-US" sz="2800"/>
              <a:t> </a:t>
            </a:r>
            <a:r>
              <a:rPr lang="en-US" sz="2800" err="1"/>
              <a:t>Fuerte</a:t>
            </a:r>
            <a:endParaRPr lang="en-US" sz="2800"/>
          </a:p>
          <a:p>
            <a:pPr marL="342900" indent="-342900">
              <a:buFont typeface="+mj-lt"/>
              <a:buAutoNum type="arabicPeriod"/>
            </a:pPr>
            <a:r>
              <a:rPr lang="en-US" sz="2800"/>
              <a:t>¿Por </a:t>
            </a:r>
            <a:r>
              <a:rPr lang="en-US" sz="2800" err="1"/>
              <a:t>qué</a:t>
            </a:r>
            <a:r>
              <a:rPr lang="en-US" sz="2800"/>
              <a:t> </a:t>
            </a:r>
            <a:r>
              <a:rPr lang="en-US" sz="2800" err="1"/>
              <a:t>usar</a:t>
            </a:r>
            <a:r>
              <a:rPr lang="en-US" sz="2800"/>
              <a:t> Arduino?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err="1"/>
              <a:t>Materiales</a:t>
            </a:r>
            <a:r>
              <a:rPr lang="en-US" sz="2800"/>
              <a:t> que </a:t>
            </a:r>
            <a:r>
              <a:rPr lang="en-US" sz="2800" err="1"/>
              <a:t>usamos</a:t>
            </a:r>
            <a:endParaRPr lang="en-US" sz="2800"/>
          </a:p>
          <a:p>
            <a:pPr marL="342900" indent="-342900">
              <a:buFont typeface="+mj-lt"/>
              <a:buAutoNum type="arabicPeriod"/>
            </a:pPr>
            <a:r>
              <a:rPr lang="en-US" sz="2800" err="1"/>
              <a:t>Planos</a:t>
            </a:r>
            <a:r>
              <a:rPr lang="en-US" sz="2800"/>
              <a:t> del </a:t>
            </a:r>
            <a:r>
              <a:rPr lang="en-US" sz="2800" err="1"/>
              <a:t>Circuito</a:t>
            </a:r>
            <a:endParaRPr lang="en-US" sz="2800"/>
          </a:p>
          <a:p>
            <a:pPr marL="342900" indent="-342900">
              <a:buFont typeface="+mj-lt"/>
              <a:buAutoNum type="arabicPeriod"/>
            </a:pPr>
            <a:r>
              <a:rPr lang="en-US" sz="2800" err="1"/>
              <a:t>Planos</a:t>
            </a:r>
            <a:r>
              <a:rPr lang="en-US" sz="2800"/>
              <a:t> del </a:t>
            </a:r>
            <a:r>
              <a:rPr lang="en-US" sz="2800" err="1"/>
              <a:t>Objeto</a:t>
            </a:r>
            <a:endParaRPr lang="en-US" sz="2800"/>
          </a:p>
          <a:p>
            <a:pPr marL="342900" indent="-342900">
              <a:buFont typeface="+mj-lt"/>
              <a:buAutoNum type="arabicPeriod"/>
            </a:pPr>
            <a:r>
              <a:rPr lang="en-US" sz="2800" err="1"/>
              <a:t>Descripción</a:t>
            </a:r>
            <a:r>
              <a:rPr lang="en-US" sz="2800"/>
              <a:t> de </a:t>
            </a:r>
            <a:r>
              <a:rPr lang="en-US" sz="2800" err="1"/>
              <a:t>Funcionamiento</a:t>
            </a:r>
            <a:endParaRPr lang="en-US" sz="2800"/>
          </a:p>
          <a:p>
            <a:pPr marL="342900" indent="-342900">
              <a:buFont typeface="+mj-lt"/>
              <a:buAutoNum type="arabicPeriod"/>
            </a:pPr>
            <a:r>
              <a:rPr lang="en-US" sz="2800" err="1"/>
              <a:t>Proyección</a:t>
            </a:r>
            <a:r>
              <a:rPr lang="en-US" sz="2800"/>
              <a:t> </a:t>
            </a:r>
            <a:r>
              <a:rPr lang="en-US" sz="2800" err="1"/>
              <a:t>Comercial</a:t>
            </a:r>
            <a:endParaRPr lang="en-US" sz="2800"/>
          </a:p>
          <a:p>
            <a:pPr marL="342900" indent="-342900">
              <a:buFont typeface="+mj-lt"/>
              <a:buAutoNum type="arabicPeriod"/>
            </a:pPr>
            <a:r>
              <a:rPr lang="en-US" sz="2800" err="1"/>
              <a:t>Referencias</a:t>
            </a:r>
            <a:endParaRPr lang="en-US" sz="2800"/>
          </a:p>
          <a:p>
            <a:pPr marL="342900" indent="-342900">
              <a:buFont typeface="+mj-lt"/>
              <a:buAutoNum type="arabicPeriod"/>
            </a:pPr>
            <a:r>
              <a:rPr lang="en-US" sz="2800" err="1"/>
              <a:t>Reflexiones</a:t>
            </a:r>
            <a:r>
              <a:rPr lang="en-US" sz="2800"/>
              <a:t> finales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FFCD78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900" b="1" cap="none" spc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Introducción</a:t>
            </a:r>
            <a:endParaRPr lang="en-US" sz="2900" b="1" cap="none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490" y="965915"/>
            <a:ext cx="6593983" cy="5267459"/>
          </a:xfrm>
        </p:spPr>
        <p:txBody>
          <a:bodyPr anchor="ctr">
            <a:noAutofit/>
          </a:bodyPr>
          <a:lstStyle/>
          <a:p>
            <a:r>
              <a:rPr lang="es-AR" sz="3000"/>
              <a:t>Proyecto de construcción de algo útil y atractivo para una gran variedad de personas.  </a:t>
            </a:r>
          </a:p>
          <a:p>
            <a:r>
              <a:rPr lang="es-AR" sz="3000"/>
              <a:t>Una caja de seguridad es un producto altamente comercializable, que proporciona seguridad de una manera personal e independiente.</a:t>
            </a:r>
          </a:p>
          <a:p>
            <a:pPr marL="0" indent="0">
              <a:buNone/>
            </a:pPr>
            <a:r>
              <a:rPr lang="es-AR" sz="3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560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FFCD78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Nuestra Caja Fuerte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618" y="441845"/>
            <a:ext cx="6689087" cy="6416155"/>
          </a:xfrm>
        </p:spPr>
        <p:txBody>
          <a:bodyPr anchor="ctr">
            <a:noAutofit/>
          </a:bodyPr>
          <a:lstStyle/>
          <a:p>
            <a:r>
              <a:rPr lang="es-AR" sz="3000"/>
              <a:t>Una configuración predeterminada.</a:t>
            </a:r>
          </a:p>
          <a:p>
            <a:r>
              <a:rPr lang="es-AR" sz="3000"/>
              <a:t>El instalador ingresara las huellas con acceso, una vez instalado el producto. </a:t>
            </a:r>
          </a:p>
          <a:p>
            <a:r>
              <a:rPr lang="es-419" sz="3000"/>
              <a:t>Cambio de clave numerica a conveniencia.</a:t>
            </a:r>
            <a:endParaRPr lang="es-AR" sz="3000"/>
          </a:p>
          <a:p>
            <a:r>
              <a:rPr lang="es-AR" sz="3000"/>
              <a:t>Fácil manejo, permite almacenar joyas y otros objetos de valor o para niños más pequeños.</a:t>
            </a:r>
          </a:p>
          <a:p>
            <a:pPr marL="0" indent="0">
              <a:buNone/>
            </a:pP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177916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FFCD78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¿Por qué usar Arduino?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186" y="244699"/>
            <a:ext cx="6903076" cy="6478073"/>
          </a:xfrm>
        </p:spPr>
        <p:txBody>
          <a:bodyPr anchor="ctr">
            <a:noAutofit/>
          </a:bodyPr>
          <a:lstStyle/>
          <a:p>
            <a:r>
              <a:rPr lang="es-AR" sz="3000"/>
              <a:t>Es una plataforma de electrónica y una placa con un microcontrolador, fundamentada en la filosofía del software libre y el código abierto, que se puede combinar con un amplio entorno de desarrollo.</a:t>
            </a:r>
          </a:p>
          <a:p>
            <a:r>
              <a:rPr lang="es-AR" sz="3000"/>
              <a:t> Bajo costo (kit básico unos US$50)</a:t>
            </a:r>
          </a:p>
          <a:p>
            <a:r>
              <a:rPr lang="es-AR" sz="3000"/>
              <a:t> Facilidad y accesibilidad para aprender a usar la herramienta </a:t>
            </a:r>
          </a:p>
          <a:p>
            <a:r>
              <a:rPr lang="es-AR" sz="3000"/>
              <a:t> Sencillo desarrollo de su software</a:t>
            </a:r>
          </a:p>
        </p:txBody>
      </p:sp>
    </p:spTree>
    <p:extLst>
      <p:ext uri="{BB962C8B-B14F-4D97-AF65-F5344CB8AC3E}">
        <p14:creationId xmlns:p14="http://schemas.microsoft.com/office/powerpoint/2010/main" val="411943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FFCD78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b="1" cap="none" spc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Materiales</a:t>
            </a:r>
            <a:r>
              <a:rPr lang="en-US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que </a:t>
            </a:r>
            <a:r>
              <a:rPr lang="en-US" b="1" cap="none" spc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usamos</a:t>
            </a:r>
            <a:endParaRPr lang="en-US" b="1" cap="none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9355" y="0"/>
            <a:ext cx="7102645" cy="6933063"/>
          </a:xfrm>
        </p:spPr>
        <p:txBody>
          <a:bodyPr numCol="2" anchor="ctr">
            <a:normAutofit/>
          </a:bodyPr>
          <a:lstStyle/>
          <a:p>
            <a:r>
              <a:rPr lang="es-419" sz="2200"/>
              <a:t>Caja de madera</a:t>
            </a:r>
          </a:p>
          <a:p>
            <a:r>
              <a:rPr lang="es-AR" sz="2200"/>
              <a:t>Módulo Bluetooth HC-06.</a:t>
            </a:r>
          </a:p>
          <a:p>
            <a:r>
              <a:rPr lang="es-AR" sz="2200" err="1"/>
              <a:t>Arduino</a:t>
            </a:r>
            <a:r>
              <a:rPr lang="es-AR" sz="2200"/>
              <a:t> Mega AT MEGA 2560.</a:t>
            </a:r>
          </a:p>
          <a:p>
            <a:r>
              <a:rPr lang="es-AR" sz="2200"/>
              <a:t>Solenoide - cerradura eléctrica 12v.</a:t>
            </a:r>
          </a:p>
          <a:p>
            <a:r>
              <a:rPr lang="es-AR" sz="2200"/>
              <a:t>Relé dos canales.</a:t>
            </a:r>
          </a:p>
          <a:p>
            <a:r>
              <a:rPr lang="es-AR" sz="2200" err="1"/>
              <a:t>Buzzer</a:t>
            </a:r>
            <a:r>
              <a:rPr lang="es-AR" sz="2200"/>
              <a:t> pasivo de 2 polos.</a:t>
            </a:r>
          </a:p>
          <a:p>
            <a:r>
              <a:rPr lang="es-AR" sz="2200"/>
              <a:t>Teclado membrana matricial 4x4.</a:t>
            </a:r>
          </a:p>
          <a:p>
            <a:r>
              <a:rPr lang="es-AR" sz="2200"/>
              <a:t>Sensor huellas digitales AS608</a:t>
            </a:r>
          </a:p>
          <a:p>
            <a:r>
              <a:rPr lang="es-AR" sz="2200" err="1"/>
              <a:t>Display</a:t>
            </a:r>
            <a:r>
              <a:rPr lang="es-AR" sz="2200"/>
              <a:t> LCD 16x2.</a:t>
            </a:r>
          </a:p>
          <a:p>
            <a:r>
              <a:rPr lang="es-AR" sz="2200"/>
              <a:t>Cables macho-hembra, macho-macho.</a:t>
            </a:r>
          </a:p>
          <a:p>
            <a:r>
              <a:rPr lang="es-AR" sz="2200"/>
              <a:t>Fuente 12v, 1a.</a:t>
            </a:r>
          </a:p>
          <a:p>
            <a:r>
              <a:rPr lang="es-AR" sz="2200"/>
              <a:t>Soldador de estaño tipo lápiz, 100 W y estaño.</a:t>
            </a:r>
          </a:p>
          <a:p>
            <a:r>
              <a:rPr lang="es-AR" sz="2200"/>
              <a:t>Jack </a:t>
            </a:r>
            <a:r>
              <a:rPr lang="es-AR" sz="2200" err="1"/>
              <a:t>plug</a:t>
            </a:r>
            <a:r>
              <a:rPr lang="es-AR" sz="2200"/>
              <a:t> macho-macho y </a:t>
            </a:r>
            <a:r>
              <a:rPr lang="es-AR" sz="2200" err="1"/>
              <a:t>jack</a:t>
            </a:r>
            <a:r>
              <a:rPr lang="es-AR" sz="2200"/>
              <a:t> </a:t>
            </a:r>
            <a:r>
              <a:rPr lang="es-AR" sz="2200" err="1"/>
              <a:t>plug</a:t>
            </a:r>
            <a:r>
              <a:rPr lang="es-AR" sz="2200"/>
              <a:t> hembra-hembra.</a:t>
            </a:r>
          </a:p>
          <a:p>
            <a:r>
              <a:rPr lang="es-AR" sz="2200"/>
              <a:t>Pintura negra.</a:t>
            </a:r>
          </a:p>
          <a:p>
            <a:r>
              <a:rPr lang="es-AR" sz="2200"/>
              <a:t>Cinta aislante.</a:t>
            </a:r>
          </a:p>
          <a:p>
            <a:r>
              <a:rPr lang="es-AR" sz="2200"/>
              <a:t>Precintos.</a:t>
            </a:r>
          </a:p>
          <a:p>
            <a:r>
              <a:rPr lang="es-AR" sz="2200"/>
              <a:t>Tornillos.</a:t>
            </a:r>
          </a:p>
          <a:p>
            <a:r>
              <a:rPr lang="es-AR" sz="2200"/>
              <a:t>Bisagras.</a:t>
            </a:r>
          </a:p>
          <a:p>
            <a:r>
              <a:rPr lang="es-AR" sz="2200"/>
              <a:t>Tapón plástico impreso en 3D para soporte sensor biométrico.</a:t>
            </a:r>
            <a:endParaRPr lang="es-419" sz="2200"/>
          </a:p>
          <a:p>
            <a:endParaRPr lang="es-AR" sz="3000"/>
          </a:p>
        </p:txBody>
      </p:sp>
    </p:spTree>
    <p:extLst>
      <p:ext uri="{BB962C8B-B14F-4D97-AF65-F5344CB8AC3E}">
        <p14:creationId xmlns:p14="http://schemas.microsoft.com/office/powerpoint/2010/main" val="199390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FFCD78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b="1" cap="none" spc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Planos</a:t>
            </a:r>
            <a:r>
              <a:rPr lang="en-US" sz="30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del </a:t>
            </a:r>
            <a:r>
              <a:rPr lang="en-US" sz="3000" b="1" cap="none" spc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Circuito</a:t>
            </a:r>
            <a:endParaRPr lang="en-US" sz="3000" b="1" cap="none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78"/>
          <a:stretch/>
        </p:blipFill>
        <p:spPr>
          <a:xfrm>
            <a:off x="5428071" y="965915"/>
            <a:ext cx="6275132" cy="5114843"/>
          </a:xfrm>
        </p:spPr>
      </p:pic>
      <p:sp>
        <p:nvSpPr>
          <p:cNvPr id="7" name="6 Flecha abajo"/>
          <p:cNvSpPr/>
          <p:nvPr/>
        </p:nvSpPr>
        <p:spPr>
          <a:xfrm>
            <a:off x="10090596" y="669701"/>
            <a:ext cx="489397" cy="296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Flecha derecha"/>
          <p:cNvSpPr/>
          <p:nvPr/>
        </p:nvSpPr>
        <p:spPr>
          <a:xfrm rot="10800000">
            <a:off x="9981125" y="3470855"/>
            <a:ext cx="1120463" cy="270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Flecha derecha"/>
          <p:cNvSpPr/>
          <p:nvPr/>
        </p:nvSpPr>
        <p:spPr>
          <a:xfrm rot="10800000">
            <a:off x="10579992" y="4262907"/>
            <a:ext cx="701899" cy="218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Flecha abajo"/>
          <p:cNvSpPr/>
          <p:nvPr/>
        </p:nvSpPr>
        <p:spPr>
          <a:xfrm rot="10800000">
            <a:off x="10840789" y="5785834"/>
            <a:ext cx="260798" cy="431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Flecha abajo"/>
          <p:cNvSpPr/>
          <p:nvPr/>
        </p:nvSpPr>
        <p:spPr>
          <a:xfrm rot="10800000">
            <a:off x="9698173" y="5859887"/>
            <a:ext cx="359846" cy="357389"/>
          </a:xfrm>
          <a:prstGeom prst="downArrow">
            <a:avLst>
              <a:gd name="adj1" fmla="val 25564"/>
              <a:gd name="adj2" fmla="val 47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Flecha abajo"/>
          <p:cNvSpPr/>
          <p:nvPr/>
        </p:nvSpPr>
        <p:spPr>
          <a:xfrm rot="10800000">
            <a:off x="6136781" y="4919729"/>
            <a:ext cx="186745" cy="495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abajo"/>
          <p:cNvSpPr/>
          <p:nvPr/>
        </p:nvSpPr>
        <p:spPr>
          <a:xfrm>
            <a:off x="5906571" y="1648496"/>
            <a:ext cx="230209" cy="618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abajo"/>
          <p:cNvSpPr/>
          <p:nvPr/>
        </p:nvSpPr>
        <p:spPr>
          <a:xfrm>
            <a:off x="8474299" y="965915"/>
            <a:ext cx="231819" cy="682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Flecha abajo"/>
          <p:cNvSpPr/>
          <p:nvPr/>
        </p:nvSpPr>
        <p:spPr>
          <a:xfrm>
            <a:off x="7250806" y="603126"/>
            <a:ext cx="231819" cy="607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CuadroTexto"/>
          <p:cNvSpPr txBox="1"/>
          <p:nvPr/>
        </p:nvSpPr>
        <p:spPr>
          <a:xfrm>
            <a:off x="9556121" y="233794"/>
            <a:ext cx="233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Teclado matricial 4x4</a:t>
            </a:r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7688497" y="564282"/>
            <a:ext cx="203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Display LCD  16x2</a:t>
            </a:r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6740479" y="194950"/>
            <a:ext cx="125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Módulo i2c</a:t>
            </a:r>
            <a:endParaRPr lang="es-AR"/>
          </a:p>
        </p:txBody>
      </p:sp>
      <p:sp>
        <p:nvSpPr>
          <p:cNvPr id="23" name="22 CuadroTexto"/>
          <p:cNvSpPr txBox="1"/>
          <p:nvPr/>
        </p:nvSpPr>
        <p:spPr>
          <a:xfrm>
            <a:off x="5572525" y="933614"/>
            <a:ext cx="89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Buzzer pasivo</a:t>
            </a:r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11146663" y="3282917"/>
            <a:ext cx="104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Arduino MEGA</a:t>
            </a:r>
            <a:endParaRPr lang="es-AR"/>
          </a:p>
        </p:txBody>
      </p:sp>
      <p:sp>
        <p:nvSpPr>
          <p:cNvPr id="25" name="24 CuadroTexto"/>
          <p:cNvSpPr txBox="1"/>
          <p:nvPr/>
        </p:nvSpPr>
        <p:spPr>
          <a:xfrm>
            <a:off x="11281892" y="4049213"/>
            <a:ext cx="93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Relay 2 canales</a:t>
            </a:r>
            <a:endParaRPr lang="es-AR"/>
          </a:p>
        </p:txBody>
      </p:sp>
      <p:sp>
        <p:nvSpPr>
          <p:cNvPr id="26" name="25 CuadroTexto"/>
          <p:cNvSpPr txBox="1"/>
          <p:nvPr/>
        </p:nvSpPr>
        <p:spPr>
          <a:xfrm>
            <a:off x="10579993" y="6217277"/>
            <a:ext cx="155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Solenoide 12V</a:t>
            </a:r>
            <a:endParaRPr lang="es-AR"/>
          </a:p>
        </p:txBody>
      </p:sp>
      <p:sp>
        <p:nvSpPr>
          <p:cNvPr id="27" name="26 CuadroTexto"/>
          <p:cNvSpPr txBox="1"/>
          <p:nvPr/>
        </p:nvSpPr>
        <p:spPr>
          <a:xfrm>
            <a:off x="9118242" y="6211669"/>
            <a:ext cx="146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Jack Macho-Hembra</a:t>
            </a:r>
            <a:endParaRPr lang="es-AR"/>
          </a:p>
        </p:txBody>
      </p:sp>
      <p:sp>
        <p:nvSpPr>
          <p:cNvPr id="28" name="27 Flecha doblada hacia arriba"/>
          <p:cNvSpPr/>
          <p:nvPr/>
        </p:nvSpPr>
        <p:spPr>
          <a:xfrm>
            <a:off x="7830355" y="6038582"/>
            <a:ext cx="643944" cy="3749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28 CuadroTexto"/>
          <p:cNvSpPr txBox="1"/>
          <p:nvPr/>
        </p:nvSpPr>
        <p:spPr>
          <a:xfrm>
            <a:off x="6021675" y="6217277"/>
            <a:ext cx="189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Bluetooth HC-06 </a:t>
            </a:r>
            <a:endParaRPr lang="es-AR"/>
          </a:p>
        </p:txBody>
      </p:sp>
      <p:sp>
        <p:nvSpPr>
          <p:cNvPr id="30" name="29 CuadroTexto"/>
          <p:cNvSpPr txBox="1"/>
          <p:nvPr/>
        </p:nvSpPr>
        <p:spPr>
          <a:xfrm>
            <a:off x="5572525" y="5414965"/>
            <a:ext cx="186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/>
              <a:t>Sensor de huellas AS602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933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FFCD78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b="1" cap="none" spc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Planos</a:t>
            </a:r>
            <a:r>
              <a:rPr lang="en-US" sz="30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del </a:t>
            </a:r>
            <a:r>
              <a:rPr lang="en-US" sz="3000" b="1" cap="none" spc="0" err="1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Objeto</a:t>
            </a:r>
            <a:endParaRPr lang="en-US" sz="3000" b="1" cap="none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640080"/>
            <a:ext cx="4585563" cy="233457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3657600"/>
            <a:ext cx="4574532" cy="24803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40264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2FC761D-A0E5-41C5-8C46-878C39D7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48" y="1586484"/>
            <a:ext cx="3688081" cy="3685032"/>
          </a:xfrm>
          <a:prstGeom prst="ellipse">
            <a:avLst/>
          </a:prstGeom>
          <a:solidFill>
            <a:srgbClr val="FFCD78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s-AR" sz="23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Descripción de 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12D66CC-F910-40A0-8EDC-33626081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s-419" sz="3200"/>
              <a:t>Apertura por sensor de huella digita</a:t>
            </a:r>
          </a:p>
          <a:p>
            <a:r>
              <a:rPr lang="es-AR" sz="3200"/>
              <a:t>A</a:t>
            </a:r>
            <a:r>
              <a:rPr lang="es-419" sz="3200"/>
              <a:t>pertura por ingreso de clave numerica</a:t>
            </a:r>
          </a:p>
          <a:p>
            <a:r>
              <a:rPr lang="es-AR" sz="3200"/>
              <a:t>A</a:t>
            </a:r>
            <a:r>
              <a:rPr lang="es-419" sz="3200"/>
              <a:t>pertura desde la app</a:t>
            </a:r>
            <a:endParaRPr lang="es-AR" sz="3200"/>
          </a:p>
        </p:txBody>
      </p:sp>
    </p:spTree>
    <p:extLst>
      <p:ext uri="{BB962C8B-B14F-4D97-AF65-F5344CB8AC3E}">
        <p14:creationId xmlns:p14="http://schemas.microsoft.com/office/powerpoint/2010/main" val="3091421853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7BCBFE66378D4A94E21C342C172FAA" ma:contentTypeVersion="7" ma:contentTypeDescription="Crear nuevo documento." ma:contentTypeScope="" ma:versionID="0ed9384b26692b515fe8a5fc51976ee0">
  <xsd:schema xmlns:xsd="http://www.w3.org/2001/XMLSchema" xmlns:xs="http://www.w3.org/2001/XMLSchema" xmlns:p="http://schemas.microsoft.com/office/2006/metadata/properties" xmlns:ns2="01842c91-0ba1-4844-9f5c-bce985fcc027" targetNamespace="http://schemas.microsoft.com/office/2006/metadata/properties" ma:root="true" ma:fieldsID="bbfb4ae225d19e015470dea85c9c200f" ns2:_="">
    <xsd:import namespace="01842c91-0ba1-4844-9f5c-bce985fcc0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842c91-0ba1-4844-9f5c-bce985fcc0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0132DF-BA4F-44A1-AB34-AFCC82EAE7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171D44-565E-4715-BAA5-B23C9DB841B0}">
  <ds:schemaRefs>
    <ds:schemaRef ds:uri="01842c91-0ba1-4844-9f5c-bce985fcc0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8CA2B91-8FDC-4089-8B5D-3B4FC3ED11D7}">
  <ds:schemaRefs>
    <ds:schemaRef ds:uri="d6d48089-0fb3-4b74-bc91-9a8b6c627bd0"/>
    <ds:schemaRef ds:uri="efebfa45-6b20-4f65-ad4b-1de343126d0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Personalizado</PresentationFormat>
  <Paragraphs>83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Paquete</vt:lpstr>
      <vt:lpstr>Lock Box</vt:lpstr>
      <vt:lpstr>Contenido</vt:lpstr>
      <vt:lpstr>Introducción</vt:lpstr>
      <vt:lpstr>Nuestra Caja Fuerte</vt:lpstr>
      <vt:lpstr>¿Por qué usar Arduino?</vt:lpstr>
      <vt:lpstr>Materiales que usamos</vt:lpstr>
      <vt:lpstr>Planos del Circuito</vt:lpstr>
      <vt:lpstr>Planos del Objeto</vt:lpstr>
      <vt:lpstr>Descripción de Funcionamiento</vt:lpstr>
      <vt:lpstr>Proyección Comercial </vt:lpstr>
      <vt:lpstr>Reflexiones finales</vt:lpstr>
      <vt:lpstr>Referencias</vt:lpstr>
      <vt:lpstr>¡Gracias!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 Box</dc:title>
  <dc:creator>Monica Liliana Nano</dc:creator>
  <cp:lastModifiedBy>sistemas</cp:lastModifiedBy>
  <cp:revision>2</cp:revision>
  <dcterms:created xsi:type="dcterms:W3CDTF">2020-06-16T10:20:00Z</dcterms:created>
  <dcterms:modified xsi:type="dcterms:W3CDTF">2020-12-22T18:51:31Z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0x010100B57BCBFE66378D4A94E21C342C172FAA</vt:lpwstr>
  </property>
</Properties>
</file>