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A64D6-ED67-3609-4737-F38F48587BD2}" v="746" dt="2024-04-24T19:18:3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62" d="100"/>
          <a:sy n="6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vis Vinicius Avelar" userId="S::clovis.vavelar@sp.senac.br::54157056-a62c-41ea-803b-8c7f3b87dfde" providerId="AD" clId="Web-{E588DDF0-19EB-3D93-D139-CCCC3BE7C1C7}"/>
    <pc:docChg chg="modSld">
      <pc:chgData name="Clovis Vinicius Avelar" userId="S::clovis.vavelar@sp.senac.br::54157056-a62c-41ea-803b-8c7f3b87dfde" providerId="AD" clId="Web-{E588DDF0-19EB-3D93-D139-CCCC3BE7C1C7}" dt="2023-05-08T14:22:39.382" v="4" actId="20577"/>
      <pc:docMkLst>
        <pc:docMk/>
      </pc:docMkLst>
      <pc:sldChg chg="modSp">
        <pc:chgData name="Clovis Vinicius Avelar" userId="S::clovis.vavelar@sp.senac.br::54157056-a62c-41ea-803b-8c7f3b87dfde" providerId="AD" clId="Web-{E588DDF0-19EB-3D93-D139-CCCC3BE7C1C7}" dt="2023-05-08T14:22:39.382" v="4" actId="20577"/>
        <pc:sldMkLst>
          <pc:docMk/>
          <pc:sldMk cId="1247294749" sldId="268"/>
        </pc:sldMkLst>
        <pc:spChg chg="mod">
          <ac:chgData name="Clovis Vinicius Avelar" userId="S::clovis.vavelar@sp.senac.br::54157056-a62c-41ea-803b-8c7f3b87dfde" providerId="AD" clId="Web-{E588DDF0-19EB-3D93-D139-CCCC3BE7C1C7}" dt="2023-05-08T14:22:39.382" v="4" actId="20577"/>
          <ac:spMkLst>
            <pc:docMk/>
            <pc:sldMk cId="1247294749" sldId="268"/>
            <ac:spMk id="4" creationId="{81C09C6B-4BF0-075E-314D-520A254773C5}"/>
          </ac:spMkLst>
        </pc:spChg>
      </pc:sldChg>
    </pc:docChg>
  </pc:docChgLst>
  <pc:docChgLst>
    <pc:chgData name="Clovis Vinicius Avelar" userId="S::clovis.vavelar@sp.senac.br::54157056-a62c-41ea-803b-8c7f3b87dfde" providerId="AD" clId="Web-{F02B3DB1-85AE-9493-067F-4A821EE3916D}"/>
    <pc:docChg chg="addSld delSld modSld">
      <pc:chgData name="Clovis Vinicius Avelar" userId="S::clovis.vavelar@sp.senac.br::54157056-a62c-41ea-803b-8c7f3b87dfde" providerId="AD" clId="Web-{F02B3DB1-85AE-9493-067F-4A821EE3916D}" dt="2023-08-22T13:06:51.860" v="614" actId="20577"/>
      <pc:docMkLst>
        <pc:docMk/>
      </pc:docMkLst>
      <pc:sldChg chg="modSp">
        <pc:chgData name="Clovis Vinicius Avelar" userId="S::clovis.vavelar@sp.senac.br::54157056-a62c-41ea-803b-8c7f3b87dfde" providerId="AD" clId="Web-{F02B3DB1-85AE-9493-067F-4A821EE3916D}" dt="2023-08-22T11:42:34.639" v="21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F02B3DB1-85AE-9493-067F-4A821EE3916D}" dt="2023-08-22T11:42:34.639" v="21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07.216" v="0"/>
        <pc:sldMkLst>
          <pc:docMk/>
          <pc:sldMk cId="3818562547" sldId="264"/>
        </pc:sldMkLst>
      </pc:sldChg>
      <pc:sldChg chg="addSp delSp modSp new mod modClrScheme chgLayout">
        <pc:chgData name="Clovis Vinicius Avelar" userId="S::clovis.vavelar@sp.senac.br::54157056-a62c-41ea-803b-8c7f3b87dfde" providerId="AD" clId="Web-{F02B3DB1-85AE-9493-067F-4A821EE3916D}" dt="2023-08-22T11:43:17.686" v="27" actId="1076"/>
        <pc:sldMkLst>
          <pc:docMk/>
          <pc:sldMk cId="4004686778" sldId="264"/>
        </pc:sldMkLst>
        <pc:spChg chg="del">
          <ac:chgData name="Clovis Vinicius Avelar" userId="S::clovis.vavelar@sp.senac.br::54157056-a62c-41ea-803b-8c7f3b87dfde" providerId="AD" clId="Web-{F02B3DB1-85AE-9493-067F-4A821EE3916D}" dt="2023-08-22T11:43:05.686" v="23"/>
          <ac:spMkLst>
            <pc:docMk/>
            <pc:sldMk cId="4004686778" sldId="264"/>
            <ac:spMk id="2" creationId="{1CA23E79-C3A2-3042-76D9-B30B385CE448}"/>
          </ac:spMkLst>
        </pc:spChg>
        <pc:spChg chg="del">
          <ac:chgData name="Clovis Vinicius Avelar" userId="S::clovis.vavelar@sp.senac.br::54157056-a62c-41ea-803b-8c7f3b87dfde" providerId="AD" clId="Web-{F02B3DB1-85AE-9493-067F-4A821EE3916D}" dt="2023-08-22T11:43:05.686" v="23"/>
          <ac:spMkLst>
            <pc:docMk/>
            <pc:sldMk cId="4004686778" sldId="264"/>
            <ac:spMk id="3" creationId="{AF153BD3-B4C7-A6F9-0321-A42BBCA34801}"/>
          </ac:spMkLst>
        </pc:spChg>
        <pc:picChg chg="add mod">
          <ac:chgData name="Clovis Vinicius Avelar" userId="S::clovis.vavelar@sp.senac.br::54157056-a62c-41ea-803b-8c7f3b87dfde" providerId="AD" clId="Web-{F02B3DB1-85AE-9493-067F-4A821EE3916D}" dt="2023-08-22T11:43:17.686" v="27" actId="1076"/>
          <ac:picMkLst>
            <pc:docMk/>
            <pc:sldMk cId="4004686778" sldId="264"/>
            <ac:picMk id="4" creationId="{EF835E0D-1382-601C-3CA9-6D15EF22D7DB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1.404" v="1"/>
        <pc:sldMkLst>
          <pc:docMk/>
          <pc:sldMk cId="418520674" sldId="265"/>
        </pc:sldMkLst>
      </pc:sldChg>
      <pc:sldChg chg="addSp modSp new">
        <pc:chgData name="Clovis Vinicius Avelar" userId="S::clovis.vavelar@sp.senac.br::54157056-a62c-41ea-803b-8c7f3b87dfde" providerId="AD" clId="Web-{F02B3DB1-85AE-9493-067F-4A821EE3916D}" dt="2023-08-22T11:44:01.750" v="34" actId="1076"/>
        <pc:sldMkLst>
          <pc:docMk/>
          <pc:sldMk cId="2989717115" sldId="265"/>
        </pc:sldMkLst>
        <pc:picChg chg="add mod">
          <ac:chgData name="Clovis Vinicius Avelar" userId="S::clovis.vavelar@sp.senac.br::54157056-a62c-41ea-803b-8c7f3b87dfde" providerId="AD" clId="Web-{F02B3DB1-85AE-9493-067F-4A821EE3916D}" dt="2023-08-22T11:44:01.750" v="34" actId="1076"/>
          <ac:picMkLst>
            <pc:docMk/>
            <pc:sldMk cId="2989717115" sldId="265"/>
            <ac:picMk id="2" creationId="{FD9C6076-82AC-6618-1E26-305EB2577D86}"/>
          </ac:picMkLst>
        </pc:picChg>
      </pc:sldChg>
      <pc:sldChg chg="addSp modSp new">
        <pc:chgData name="Clovis Vinicius Avelar" userId="S::clovis.vavelar@sp.senac.br::54157056-a62c-41ea-803b-8c7f3b87dfde" providerId="AD" clId="Web-{F02B3DB1-85AE-9493-067F-4A821EE3916D}" dt="2023-08-22T11:45:14.518" v="48" actId="1076"/>
        <pc:sldMkLst>
          <pc:docMk/>
          <pc:sldMk cId="3388101754" sldId="266"/>
        </pc:sldMkLst>
        <pc:picChg chg="add mod">
          <ac:chgData name="Clovis Vinicius Avelar" userId="S::clovis.vavelar@sp.senac.br::54157056-a62c-41ea-803b-8c7f3b87dfde" providerId="AD" clId="Web-{F02B3DB1-85AE-9493-067F-4A821EE3916D}" dt="2023-08-22T11:45:05.095" v="43" actId="1076"/>
          <ac:picMkLst>
            <pc:docMk/>
            <pc:sldMk cId="3388101754" sldId="266"/>
            <ac:picMk id="2" creationId="{117345E1-266B-8E38-A76C-5BAE5D52476A}"/>
          </ac:picMkLst>
        </pc:picChg>
        <pc:picChg chg="add mod">
          <ac:chgData name="Clovis Vinicius Avelar" userId="S::clovis.vavelar@sp.senac.br::54157056-a62c-41ea-803b-8c7f3b87dfde" providerId="AD" clId="Web-{F02B3DB1-85AE-9493-067F-4A821EE3916D}" dt="2023-08-22T11:45:14.518" v="48" actId="1076"/>
          <ac:picMkLst>
            <pc:docMk/>
            <pc:sldMk cId="3388101754" sldId="266"/>
            <ac:picMk id="3" creationId="{E196ECDB-A5CD-22F5-A9E2-284393476A65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3.154" v="2"/>
        <pc:sldMkLst>
          <pc:docMk/>
          <pc:sldMk cId="3549890268" sldId="266"/>
        </pc:sldMkLst>
      </pc:sldChg>
      <pc:sldChg chg="addSp delSp modSp new mod modClrScheme addAnim chgLayout">
        <pc:chgData name="Clovis Vinicius Avelar" userId="S::clovis.vavelar@sp.senac.br::54157056-a62c-41ea-803b-8c7f3b87dfde" providerId="AD" clId="Web-{F02B3DB1-85AE-9493-067F-4A821EE3916D}" dt="2023-08-22T11:55:08.408" v="164"/>
        <pc:sldMkLst>
          <pc:docMk/>
          <pc:sldMk cId="706031179" sldId="267"/>
        </pc:sldMkLst>
        <pc:spChg chg="add mod">
          <ac:chgData name="Clovis Vinicius Avelar" userId="S::clovis.vavelar@sp.senac.br::54157056-a62c-41ea-803b-8c7f3b87dfde" providerId="AD" clId="Web-{F02B3DB1-85AE-9493-067F-4A821EE3916D}" dt="2023-08-22T11:50:54.354" v="55" actId="20577"/>
          <ac:spMkLst>
            <pc:docMk/>
            <pc:sldMk cId="706031179" sldId="267"/>
            <ac:spMk id="2" creationId="{8BDB9FE3-D636-FFB6-23EF-B3EABD394DE9}"/>
          </ac:spMkLst>
        </pc:spChg>
        <pc:spChg chg="add del mod">
          <ac:chgData name="Clovis Vinicius Avelar" userId="S::clovis.vavelar@sp.senac.br::54157056-a62c-41ea-803b-8c7f3b87dfde" providerId="AD" clId="Web-{F02B3DB1-85AE-9493-067F-4A821EE3916D}" dt="2023-08-22T11:54:47.376" v="161" actId="20577"/>
          <ac:spMkLst>
            <pc:docMk/>
            <pc:sldMk cId="706031179" sldId="267"/>
            <ac:spMk id="3" creationId="{291259E1-5CD8-9673-35FE-CAAE726D4779}"/>
          </ac:spMkLst>
        </pc:spChg>
        <pc:spChg chg="add mod">
          <ac:chgData name="Clovis Vinicius Avelar" userId="S::clovis.vavelar@sp.senac.br::54157056-a62c-41ea-803b-8c7f3b87dfde" providerId="AD" clId="Web-{F02B3DB1-85AE-9493-067F-4A821EE3916D}" dt="2023-08-22T11:53:39.124" v="81" actId="1076"/>
          <ac:spMkLst>
            <pc:docMk/>
            <pc:sldMk cId="706031179" sldId="267"/>
            <ac:spMk id="6" creationId="{896E98CC-C43C-C96E-2B25-786893B19308}"/>
          </ac:spMkLst>
        </pc:spChg>
        <pc:picChg chg="add del mod ord">
          <ac:chgData name="Clovis Vinicius Avelar" userId="S::clovis.vavelar@sp.senac.br::54157056-a62c-41ea-803b-8c7f3b87dfde" providerId="AD" clId="Web-{F02B3DB1-85AE-9493-067F-4A821EE3916D}" dt="2023-08-22T11:51:11.089" v="59"/>
          <ac:picMkLst>
            <pc:docMk/>
            <pc:sldMk cId="706031179" sldId="267"/>
            <ac:picMk id="4" creationId="{CB874321-CD0D-B875-533F-7F47E58E0D21}"/>
          </ac:picMkLst>
        </pc:picChg>
        <pc:picChg chg="add mod">
          <ac:chgData name="Clovis Vinicius Avelar" userId="S::clovis.vavelar@sp.senac.br::54157056-a62c-41ea-803b-8c7f3b87dfde" providerId="AD" clId="Web-{F02B3DB1-85AE-9493-067F-4A821EE3916D}" dt="2023-08-22T11:54:57.001" v="163" actId="1076"/>
          <ac:picMkLst>
            <pc:docMk/>
            <pc:sldMk cId="706031179" sldId="267"/>
            <ac:picMk id="5" creationId="{2382C2BC-3D77-41D6-E2A7-B87FDBEB8BFB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3.685" v="3"/>
        <pc:sldMkLst>
          <pc:docMk/>
          <pc:sldMk cId="2843290645" sldId="267"/>
        </pc:sldMkLst>
      </pc:sldChg>
      <pc:sldChg chg="modSp new">
        <pc:chgData name="Clovis Vinicius Avelar" userId="S::clovis.vavelar@sp.senac.br::54157056-a62c-41ea-803b-8c7f3b87dfde" providerId="AD" clId="Web-{F02B3DB1-85AE-9493-067F-4A821EE3916D}" dt="2023-08-22T12:05:33.861" v="362" actId="20577"/>
        <pc:sldMkLst>
          <pc:docMk/>
          <pc:sldMk cId="1041967128" sldId="268"/>
        </pc:sldMkLst>
        <pc:spChg chg="mod">
          <ac:chgData name="Clovis Vinicius Avelar" userId="S::clovis.vavelar@sp.senac.br::54157056-a62c-41ea-803b-8c7f3b87dfde" providerId="AD" clId="Web-{F02B3DB1-85AE-9493-067F-4A821EE3916D}" dt="2023-08-22T11:57:11.176" v="168" actId="20577"/>
          <ac:spMkLst>
            <pc:docMk/>
            <pc:sldMk cId="1041967128" sldId="268"/>
            <ac:spMk id="2" creationId="{439C9E37-0A4C-B0A7-237E-338473BB09D5}"/>
          </ac:spMkLst>
        </pc:spChg>
        <pc:spChg chg="mod">
          <ac:chgData name="Clovis Vinicius Avelar" userId="S::clovis.vavelar@sp.senac.br::54157056-a62c-41ea-803b-8c7f3b87dfde" providerId="AD" clId="Web-{F02B3DB1-85AE-9493-067F-4A821EE3916D}" dt="2023-08-22T12:05:33.861" v="362" actId="20577"/>
          <ac:spMkLst>
            <pc:docMk/>
            <pc:sldMk cId="1041967128" sldId="268"/>
            <ac:spMk id="3" creationId="{75C08967-FE89-0AF0-F582-925763D65492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14.419" v="4"/>
        <pc:sldMkLst>
          <pc:docMk/>
          <pc:sldMk cId="1247294749" sldId="268"/>
        </pc:sldMkLst>
      </pc:sldChg>
      <pc:sldChg chg="modSp new">
        <pc:chgData name="Clovis Vinicius Avelar" userId="S::clovis.vavelar@sp.senac.br::54157056-a62c-41ea-803b-8c7f3b87dfde" providerId="AD" clId="Web-{F02B3DB1-85AE-9493-067F-4A821EE3916D}" dt="2023-08-22T12:10:41.791" v="414" actId="20577"/>
        <pc:sldMkLst>
          <pc:docMk/>
          <pc:sldMk cId="861694211" sldId="269"/>
        </pc:sldMkLst>
        <pc:spChg chg="mod">
          <ac:chgData name="Clovis Vinicius Avelar" userId="S::clovis.vavelar@sp.senac.br::54157056-a62c-41ea-803b-8c7f3b87dfde" providerId="AD" clId="Web-{F02B3DB1-85AE-9493-067F-4A821EE3916D}" dt="2023-08-22T12:03:42.046" v="291" actId="20577"/>
          <ac:spMkLst>
            <pc:docMk/>
            <pc:sldMk cId="861694211" sldId="269"/>
            <ac:spMk id="2" creationId="{64A88004-29E5-29ED-D2A8-F844D389A762}"/>
          </ac:spMkLst>
        </pc:spChg>
        <pc:spChg chg="mod">
          <ac:chgData name="Clovis Vinicius Avelar" userId="S::clovis.vavelar@sp.senac.br::54157056-a62c-41ea-803b-8c7f3b87dfde" providerId="AD" clId="Web-{F02B3DB1-85AE-9493-067F-4A821EE3916D}" dt="2023-08-22T12:10:41.791" v="414" actId="20577"/>
          <ac:spMkLst>
            <pc:docMk/>
            <pc:sldMk cId="861694211" sldId="269"/>
            <ac:spMk id="3" creationId="{55B58A04-1412-09F3-BD73-634A213F803A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26.748" v="15"/>
        <pc:sldMkLst>
          <pc:docMk/>
          <pc:sldMk cId="2463591232" sldId="269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8.654" v="17"/>
        <pc:sldMkLst>
          <pc:docMk/>
          <pc:sldMk cId="24186443" sldId="270"/>
        </pc:sldMkLst>
      </pc:sldChg>
      <pc:sldChg chg="modSp new mod modClrScheme chgLayout">
        <pc:chgData name="Clovis Vinicius Avelar" userId="S::clovis.vavelar@sp.senac.br::54157056-a62c-41ea-803b-8c7f3b87dfde" providerId="AD" clId="Web-{F02B3DB1-85AE-9493-067F-4A821EE3916D}" dt="2023-08-22T12:12:31.950" v="464" actId="20577"/>
        <pc:sldMkLst>
          <pc:docMk/>
          <pc:sldMk cId="4213899644" sldId="270"/>
        </pc:sldMkLst>
        <pc:spChg chg="mod ord">
          <ac:chgData name="Clovis Vinicius Avelar" userId="S::clovis.vavelar@sp.senac.br::54157056-a62c-41ea-803b-8c7f3b87dfde" providerId="AD" clId="Web-{F02B3DB1-85AE-9493-067F-4A821EE3916D}" dt="2023-08-22T12:11:19.823" v="420" actId="20577"/>
          <ac:spMkLst>
            <pc:docMk/>
            <pc:sldMk cId="4213899644" sldId="270"/>
            <ac:spMk id="2" creationId="{A71E40B6-C861-ED46-1330-E0E2D49A28C3}"/>
          </ac:spMkLst>
        </pc:spChg>
        <pc:spChg chg="mod ord">
          <ac:chgData name="Clovis Vinicius Avelar" userId="S::clovis.vavelar@sp.senac.br::54157056-a62c-41ea-803b-8c7f3b87dfde" providerId="AD" clId="Web-{F02B3DB1-85AE-9493-067F-4A821EE3916D}" dt="2023-08-22T12:12:31.950" v="464" actId="20577"/>
          <ac:spMkLst>
            <pc:docMk/>
            <pc:sldMk cId="4213899644" sldId="270"/>
            <ac:spMk id="3" creationId="{BF6CAD2E-38AA-6D67-43C6-432DC791C6A3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24.607" v="14"/>
        <pc:sldMkLst>
          <pc:docMk/>
          <pc:sldMk cId="1577562927" sldId="271"/>
        </pc:sldMkLst>
      </pc:sldChg>
      <pc:sldChg chg="modSp new mod modClrScheme chgLayout">
        <pc:chgData name="Clovis Vinicius Avelar" userId="S::clovis.vavelar@sp.senac.br::54157056-a62c-41ea-803b-8c7f3b87dfde" providerId="AD" clId="Web-{F02B3DB1-85AE-9493-067F-4A821EE3916D}" dt="2023-08-22T13:06:51.860" v="614" actId="20577"/>
        <pc:sldMkLst>
          <pc:docMk/>
          <pc:sldMk cId="3830312386" sldId="271"/>
        </pc:sldMkLst>
        <pc:spChg chg="mod ord">
          <ac:chgData name="Clovis Vinicius Avelar" userId="S::clovis.vavelar@sp.senac.br::54157056-a62c-41ea-803b-8c7f3b87dfde" providerId="AD" clId="Web-{F02B3DB1-85AE-9493-067F-4A821EE3916D}" dt="2023-08-22T12:14:11.968" v="472" actId="20577"/>
          <ac:spMkLst>
            <pc:docMk/>
            <pc:sldMk cId="3830312386" sldId="271"/>
            <ac:spMk id="2" creationId="{06D0C1E2-67ED-E0B2-13F1-54538D5B7575}"/>
          </ac:spMkLst>
        </pc:spChg>
        <pc:spChg chg="mod ord">
          <ac:chgData name="Clovis Vinicius Avelar" userId="S::clovis.vavelar@sp.senac.br::54157056-a62c-41ea-803b-8c7f3b87dfde" providerId="AD" clId="Web-{F02B3DB1-85AE-9493-067F-4A821EE3916D}" dt="2023-08-22T13:06:51.860" v="614" actId="20577"/>
          <ac:spMkLst>
            <pc:docMk/>
            <pc:sldMk cId="3830312386" sldId="271"/>
            <ac:spMk id="3" creationId="{CF0003B6-6362-0C33-7DFB-999ABCBB481F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15.622" v="6"/>
        <pc:sldMkLst>
          <pc:docMk/>
          <pc:sldMk cId="3478616161" sldId="273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6.982" v="7"/>
        <pc:sldMkLst>
          <pc:docMk/>
          <pc:sldMk cId="2608978493" sldId="274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8.372" v="8"/>
        <pc:sldMkLst>
          <pc:docMk/>
          <pc:sldMk cId="4096301256" sldId="275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0.357" v="9"/>
        <pc:sldMkLst>
          <pc:docMk/>
          <pc:sldMk cId="1183758083" sldId="276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1.185" v="10"/>
        <pc:sldMkLst>
          <pc:docMk/>
          <pc:sldMk cId="1846959549" sldId="277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1.857" v="11"/>
        <pc:sldMkLst>
          <pc:docMk/>
          <pc:sldMk cId="2727323366" sldId="278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2.810" v="12"/>
        <pc:sldMkLst>
          <pc:docMk/>
          <pc:sldMk cId="3451419977" sldId="279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7.857" v="16"/>
        <pc:sldMkLst>
          <pc:docMk/>
          <pc:sldMk cId="2713677960" sldId="280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3.513" v="13"/>
        <pc:sldMkLst>
          <pc:docMk/>
          <pc:sldMk cId="2904039409" sldId="281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5.279" v="5"/>
        <pc:sldMkLst>
          <pc:docMk/>
          <pc:sldMk cId="405527566" sldId="282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9.857" v="19"/>
        <pc:sldMkLst>
          <pc:docMk/>
          <pc:sldMk cId="1656835673" sldId="283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30.701" v="20"/>
        <pc:sldMkLst>
          <pc:docMk/>
          <pc:sldMk cId="4234117206" sldId="284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9.170" v="18"/>
        <pc:sldMkLst>
          <pc:docMk/>
          <pc:sldMk cId="2109001442" sldId="285"/>
        </pc:sldMkLst>
      </pc:sldChg>
    </pc:docChg>
  </pc:docChgLst>
  <pc:docChgLst>
    <pc:chgData name="Clovis Vinicius Avelar" userId="S::clovis.vavelar@sp.senac.br::54157056-a62c-41ea-803b-8c7f3b87dfde" providerId="AD" clId="Web-{A6893B6B-D68E-98BC-1DE0-B7ECA8313D6B}"/>
    <pc:docChg chg="addSld modSld">
      <pc:chgData name="Clovis Vinicius Avelar" userId="S::clovis.vavelar@sp.senac.br::54157056-a62c-41ea-803b-8c7f3b87dfde" providerId="AD" clId="Web-{A6893B6B-D68E-98BC-1DE0-B7ECA8313D6B}" dt="2024-03-20T19:33:11.690" v="424" actId="20577"/>
      <pc:docMkLst>
        <pc:docMk/>
      </pc:docMkLst>
      <pc:sldChg chg="addSp delSp modSp addAnim">
        <pc:chgData name="Clovis Vinicius Avelar" userId="S::clovis.vavelar@sp.senac.br::54157056-a62c-41ea-803b-8c7f3b87dfde" providerId="AD" clId="Web-{A6893B6B-D68E-98BC-1DE0-B7ECA8313D6B}" dt="2024-03-20T17:56:56.085" v="76"/>
        <pc:sldMkLst>
          <pc:docMk/>
          <pc:sldMk cId="4202325449" sldId="334"/>
        </pc:sldMkLst>
        <pc:spChg chg="add del mod">
          <ac:chgData name="Clovis Vinicius Avelar" userId="S::clovis.vavelar@sp.senac.br::54157056-a62c-41ea-803b-8c7f3b87dfde" providerId="AD" clId="Web-{A6893B6B-D68E-98BC-1DE0-B7ECA8313D6B}" dt="2024-03-20T17:56:26.412" v="71" actId="20577"/>
          <ac:spMkLst>
            <pc:docMk/>
            <pc:sldMk cId="4202325449" sldId="334"/>
            <ac:spMk id="3" creationId="{14F17A89-44FD-0038-B193-0309B12493FF}"/>
          </ac:spMkLst>
        </pc:spChg>
        <pc:picChg chg="add del mod ord">
          <ac:chgData name="Clovis Vinicius Avelar" userId="S::clovis.vavelar@sp.senac.br::54157056-a62c-41ea-803b-8c7f3b87dfde" providerId="AD" clId="Web-{A6893B6B-D68E-98BC-1DE0-B7ECA8313D6B}" dt="2024-03-20T17:55:42.207" v="3"/>
          <ac:picMkLst>
            <pc:docMk/>
            <pc:sldMk cId="4202325449" sldId="334"/>
            <ac:picMk id="4" creationId="{1A8B69A6-D225-F7C5-EE6E-99AEB694AD15}"/>
          </ac:picMkLst>
        </pc:picChg>
        <pc:picChg chg="add mod">
          <ac:chgData name="Clovis Vinicius Avelar" userId="S::clovis.vavelar@sp.senac.br::54157056-a62c-41ea-803b-8c7f3b87dfde" providerId="AD" clId="Web-{A6893B6B-D68E-98BC-1DE0-B7ECA8313D6B}" dt="2024-03-20T17:56:35.740" v="75" actId="1076"/>
          <ac:picMkLst>
            <pc:docMk/>
            <pc:sldMk cId="4202325449" sldId="334"/>
            <ac:picMk id="5" creationId="{18B28926-7B05-6575-9B5F-2762C50FC051}"/>
          </ac:picMkLst>
        </pc:picChg>
      </pc:sldChg>
      <pc:sldChg chg="addSp delSp modSp new">
        <pc:chgData name="Clovis Vinicius Avelar" userId="S::clovis.vavelar@sp.senac.br::54157056-a62c-41ea-803b-8c7f3b87dfde" providerId="AD" clId="Web-{A6893B6B-D68E-98BC-1DE0-B7ECA8313D6B}" dt="2024-03-20T17:59:23.700" v="118" actId="20577"/>
        <pc:sldMkLst>
          <pc:docMk/>
          <pc:sldMk cId="1501650956" sldId="335"/>
        </pc:sldMkLst>
        <pc:spChg chg="mod">
          <ac:chgData name="Clovis Vinicius Avelar" userId="S::clovis.vavelar@sp.senac.br::54157056-a62c-41ea-803b-8c7f3b87dfde" providerId="AD" clId="Web-{A6893B6B-D68E-98BC-1DE0-B7ECA8313D6B}" dt="2024-03-20T17:59:23.700" v="118" actId="20577"/>
          <ac:spMkLst>
            <pc:docMk/>
            <pc:sldMk cId="1501650956" sldId="335"/>
            <ac:spMk id="2" creationId="{CD06A89C-F0F6-BA36-AB13-D929E1A20B15}"/>
          </ac:spMkLst>
        </pc:spChg>
        <pc:spChg chg="del">
          <ac:chgData name="Clovis Vinicius Avelar" userId="S::clovis.vavelar@sp.senac.br::54157056-a62c-41ea-803b-8c7f3b87dfde" providerId="AD" clId="Web-{A6893B6B-D68E-98BC-1DE0-B7ECA8313D6B}" dt="2024-03-20T17:58:14.197" v="95"/>
          <ac:spMkLst>
            <pc:docMk/>
            <pc:sldMk cId="1501650956" sldId="335"/>
            <ac:spMk id="3" creationId="{9606B022-EABE-A2A8-56DA-E058A91CDC05}"/>
          </ac:spMkLst>
        </pc:spChg>
        <pc:spChg chg="add del mod">
          <ac:chgData name="Clovis Vinicius Avelar" userId="S::clovis.vavelar@sp.senac.br::54157056-a62c-41ea-803b-8c7f3b87dfde" providerId="AD" clId="Web-{A6893B6B-D68E-98BC-1DE0-B7ECA8313D6B}" dt="2024-03-20T17:58:08.806" v="94"/>
          <ac:spMkLst>
            <pc:docMk/>
            <pc:sldMk cId="1501650956" sldId="335"/>
            <ac:spMk id="4" creationId="{31940025-85F4-938C-4FBE-A8AE9AB8CDF1}"/>
          </ac:spMkLst>
        </pc:spChg>
        <pc:picChg chg="add mod ord">
          <ac:chgData name="Clovis Vinicius Avelar" userId="S::clovis.vavelar@sp.senac.br::54157056-a62c-41ea-803b-8c7f3b87dfde" providerId="AD" clId="Web-{A6893B6B-D68E-98BC-1DE0-B7ECA8313D6B}" dt="2024-03-20T17:58:49.042" v="99" actId="1076"/>
          <ac:picMkLst>
            <pc:docMk/>
            <pc:sldMk cId="1501650956" sldId="335"/>
            <ac:picMk id="5" creationId="{4F2F207B-F83A-226A-D5A0-ABEDF2661C42}"/>
          </ac:picMkLst>
        </pc:picChg>
      </pc:sldChg>
      <pc:sldChg chg="modSp new">
        <pc:chgData name="Clovis Vinicius Avelar" userId="S::clovis.vavelar@sp.senac.br::54157056-a62c-41ea-803b-8c7f3b87dfde" providerId="AD" clId="Web-{A6893B6B-D68E-98BC-1DE0-B7ECA8313D6B}" dt="2024-03-20T18:05:05.900" v="309" actId="20577"/>
        <pc:sldMkLst>
          <pc:docMk/>
          <pc:sldMk cId="2684532146" sldId="336"/>
        </pc:sldMkLst>
        <pc:spChg chg="mod">
          <ac:chgData name="Clovis Vinicius Avelar" userId="S::clovis.vavelar@sp.senac.br::54157056-a62c-41ea-803b-8c7f3b87dfde" providerId="AD" clId="Web-{A6893B6B-D68E-98BC-1DE0-B7ECA8313D6B}" dt="2024-03-20T17:59:41.638" v="125" actId="20577"/>
          <ac:spMkLst>
            <pc:docMk/>
            <pc:sldMk cId="2684532146" sldId="336"/>
            <ac:spMk id="2" creationId="{2A960452-CD09-01CD-7935-263C12E3956D}"/>
          </ac:spMkLst>
        </pc:spChg>
        <pc:spChg chg="mod">
          <ac:chgData name="Clovis Vinicius Avelar" userId="S::clovis.vavelar@sp.senac.br::54157056-a62c-41ea-803b-8c7f3b87dfde" providerId="AD" clId="Web-{A6893B6B-D68E-98BC-1DE0-B7ECA8313D6B}" dt="2024-03-20T18:05:05.900" v="309" actId="20577"/>
          <ac:spMkLst>
            <pc:docMk/>
            <pc:sldMk cId="2684532146" sldId="336"/>
            <ac:spMk id="3" creationId="{F592DC0D-A9AA-BEB9-28B8-89C50576B62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6893B6B-D68E-98BC-1DE0-B7ECA8313D6B}" dt="2024-03-20T18:05:34.651" v="330" actId="20577"/>
        <pc:sldMkLst>
          <pc:docMk/>
          <pc:sldMk cId="504249615" sldId="337"/>
        </pc:sldMkLst>
        <pc:spChg chg="mod ord">
          <ac:chgData name="Clovis Vinicius Avelar" userId="S::clovis.vavelar@sp.senac.br::54157056-a62c-41ea-803b-8c7f3b87dfde" providerId="AD" clId="Web-{A6893B6B-D68E-98BC-1DE0-B7ECA8313D6B}" dt="2024-03-20T18:05:20.182" v="317" actId="20577"/>
          <ac:spMkLst>
            <pc:docMk/>
            <pc:sldMk cId="504249615" sldId="337"/>
            <ac:spMk id="2" creationId="{E1D0E21A-D127-06FB-520A-6A8912301CE8}"/>
          </ac:spMkLst>
        </pc:spChg>
        <pc:spChg chg="mod ord">
          <ac:chgData name="Clovis Vinicius Avelar" userId="S::clovis.vavelar@sp.senac.br::54157056-a62c-41ea-803b-8c7f3b87dfde" providerId="AD" clId="Web-{A6893B6B-D68E-98BC-1DE0-B7ECA8313D6B}" dt="2024-03-20T18:05:34.651" v="330" actId="20577"/>
          <ac:spMkLst>
            <pc:docMk/>
            <pc:sldMk cId="504249615" sldId="337"/>
            <ac:spMk id="3" creationId="{7AFA33EB-0151-44FF-2837-B11061C034AC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6893B6B-D68E-98BC-1DE0-B7ECA8313D6B}" dt="2024-03-20T19:33:11.690" v="424" actId="20577"/>
        <pc:sldMkLst>
          <pc:docMk/>
          <pc:sldMk cId="586983183" sldId="338"/>
        </pc:sldMkLst>
        <pc:spChg chg="mod ord">
          <ac:chgData name="Clovis Vinicius Avelar" userId="S::clovis.vavelar@sp.senac.br::54157056-a62c-41ea-803b-8c7f3b87dfde" providerId="AD" clId="Web-{A6893B6B-D68E-98BC-1DE0-B7ECA8313D6B}" dt="2024-03-20T19:28:01.246" v="337" actId="20577"/>
          <ac:spMkLst>
            <pc:docMk/>
            <pc:sldMk cId="586983183" sldId="338"/>
            <ac:spMk id="2" creationId="{D222E0E4-453E-92BA-5383-FD9B762293F6}"/>
          </ac:spMkLst>
        </pc:spChg>
        <pc:spChg chg="mod ord">
          <ac:chgData name="Clovis Vinicius Avelar" userId="S::clovis.vavelar@sp.senac.br::54157056-a62c-41ea-803b-8c7f3b87dfde" providerId="AD" clId="Web-{A6893B6B-D68E-98BC-1DE0-B7ECA8313D6B}" dt="2024-03-20T19:33:11.690" v="424" actId="20577"/>
          <ac:spMkLst>
            <pc:docMk/>
            <pc:sldMk cId="586983183" sldId="338"/>
            <ac:spMk id="3" creationId="{57D74045-9DE0-1A02-E16E-505923E92785}"/>
          </ac:spMkLst>
        </pc:spChg>
      </pc:sldChg>
    </pc:docChg>
  </pc:docChgLst>
  <pc:docChgLst>
    <pc:chgData name="Clovis Vinicius Avelar" userId="S::clovis.vavelar@sp.senac.br::54157056-a62c-41ea-803b-8c7f3b87dfde" providerId="AD" clId="Web-{4A5B2807-BCAD-91DD-6106-E72A5960AD62}"/>
    <pc:docChg chg="addSld modSld">
      <pc:chgData name="Clovis Vinicius Avelar" userId="S::clovis.vavelar@sp.senac.br::54157056-a62c-41ea-803b-8c7f3b87dfde" providerId="AD" clId="Web-{4A5B2807-BCAD-91DD-6106-E72A5960AD62}" dt="2024-03-19T19:42:04.768" v="1063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4A5B2807-BCAD-91DD-6106-E72A5960AD62}" dt="2024-03-19T19:24:00.261" v="16" actId="20577"/>
        <pc:sldMkLst>
          <pc:docMk/>
          <pc:sldMk cId="3819518243" sldId="294"/>
        </pc:sldMkLst>
        <pc:spChg chg="mod ord">
          <ac:chgData name="Clovis Vinicius Avelar" userId="S::clovis.vavelar@sp.senac.br::54157056-a62c-41ea-803b-8c7f3b87dfde" providerId="AD" clId="Web-{4A5B2807-BCAD-91DD-6106-E72A5960AD62}" dt="2024-03-19T19:23:55.182" v="11" actId="20577"/>
          <ac:spMkLst>
            <pc:docMk/>
            <pc:sldMk cId="3819518243" sldId="294"/>
            <ac:spMk id="2" creationId="{B5BE2BD5-B028-AA28-0B20-E0D309D58D18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24:00.261" v="16" actId="20577"/>
          <ac:spMkLst>
            <pc:docMk/>
            <pc:sldMk cId="3819518243" sldId="294"/>
            <ac:spMk id="3" creationId="{8E7ED983-7FD4-A2BC-EAB8-18C7DADBEDD0}"/>
          </ac:spMkLst>
        </pc:spChg>
      </pc:sldChg>
      <pc:sldChg chg="addSp modSp new mod modClrScheme addAnim chgLayout">
        <pc:chgData name="Clovis Vinicius Avelar" userId="S::clovis.vavelar@sp.senac.br::54157056-a62c-41ea-803b-8c7f3b87dfde" providerId="AD" clId="Web-{4A5B2807-BCAD-91DD-6106-E72A5960AD62}" dt="2024-03-19T19:25:54.155" v="34"/>
        <pc:sldMkLst>
          <pc:docMk/>
          <pc:sldMk cId="2477090967" sldId="295"/>
        </pc:sldMkLst>
        <pc:spChg chg="mod ord">
          <ac:chgData name="Clovis Vinicius Avelar" userId="S::clovis.vavelar@sp.senac.br::54157056-a62c-41ea-803b-8c7f3b87dfde" providerId="AD" clId="Web-{4A5B2807-BCAD-91DD-6106-E72A5960AD62}" dt="2024-03-19T19:24:13.839" v="25" actId="20577"/>
          <ac:spMkLst>
            <pc:docMk/>
            <pc:sldMk cId="2477090967" sldId="295"/>
            <ac:spMk id="2" creationId="{0D7FD64A-BDC5-877A-CF95-0A3E01FDAA37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24:57.059" v="29" actId="20577"/>
          <ac:spMkLst>
            <pc:docMk/>
            <pc:sldMk cId="2477090967" sldId="295"/>
            <ac:spMk id="3" creationId="{D5B6A28C-A85F-79FC-FFFF-2701D134EF20}"/>
          </ac:spMkLst>
        </pc:spChg>
        <pc:picChg chg="add mod">
          <ac:chgData name="Clovis Vinicius Avelar" userId="S::clovis.vavelar@sp.senac.br::54157056-a62c-41ea-803b-8c7f3b87dfde" providerId="AD" clId="Web-{4A5B2807-BCAD-91DD-6106-E72A5960AD62}" dt="2024-03-19T19:25:39.873" v="33" actId="1076"/>
          <ac:picMkLst>
            <pc:docMk/>
            <pc:sldMk cId="2477090967" sldId="295"/>
            <ac:picMk id="4" creationId="{3CA7F294-90BE-35A6-920F-C15F01F94875}"/>
          </ac:picMkLst>
        </pc:picChg>
      </pc:sldChg>
      <pc:sldChg chg="modSp new">
        <pc:chgData name="Clovis Vinicius Avelar" userId="S::clovis.vavelar@sp.senac.br::54157056-a62c-41ea-803b-8c7f3b87dfde" providerId="AD" clId="Web-{4A5B2807-BCAD-91DD-6106-E72A5960AD62}" dt="2024-03-19T19:28:55.474" v="236" actId="20577"/>
        <pc:sldMkLst>
          <pc:docMk/>
          <pc:sldMk cId="184311951" sldId="296"/>
        </pc:sldMkLst>
        <pc:spChg chg="mod">
          <ac:chgData name="Clovis Vinicius Avelar" userId="S::clovis.vavelar@sp.senac.br::54157056-a62c-41ea-803b-8c7f3b87dfde" providerId="AD" clId="Web-{4A5B2807-BCAD-91DD-6106-E72A5960AD62}" dt="2024-03-19T19:26:26.110" v="48" actId="20577"/>
          <ac:spMkLst>
            <pc:docMk/>
            <pc:sldMk cId="184311951" sldId="296"/>
            <ac:spMk id="2" creationId="{2CDABA9C-8084-FE30-8EDD-1823833CA998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28:55.474" v="236" actId="20577"/>
          <ac:spMkLst>
            <pc:docMk/>
            <pc:sldMk cId="184311951" sldId="296"/>
            <ac:spMk id="3" creationId="{4EF2749D-00D7-0320-646D-475DFC8A1A5A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1:55.246" v="387" actId="20577"/>
        <pc:sldMkLst>
          <pc:docMk/>
          <pc:sldMk cId="2569926277" sldId="297"/>
        </pc:sldMkLst>
        <pc:spChg chg="mod">
          <ac:chgData name="Clovis Vinicius Avelar" userId="S::clovis.vavelar@sp.senac.br::54157056-a62c-41ea-803b-8c7f3b87dfde" providerId="AD" clId="Web-{4A5B2807-BCAD-91DD-6106-E72A5960AD62}" dt="2024-03-19T19:28:59.678" v="240" actId="20577"/>
          <ac:spMkLst>
            <pc:docMk/>
            <pc:sldMk cId="2569926277" sldId="297"/>
            <ac:spMk id="2" creationId="{9E32FB78-2636-0FE2-4401-C9E6091EC5F6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1:55.246" v="387" actId="20577"/>
          <ac:spMkLst>
            <pc:docMk/>
            <pc:sldMk cId="2569926277" sldId="297"/>
            <ac:spMk id="3" creationId="{7229B074-FE0F-A553-9631-B389D2A6BBAF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3:45.766" v="537" actId="20577"/>
        <pc:sldMkLst>
          <pc:docMk/>
          <pc:sldMk cId="3282179579" sldId="298"/>
        </pc:sldMkLst>
        <pc:spChg chg="mod">
          <ac:chgData name="Clovis Vinicius Avelar" userId="S::clovis.vavelar@sp.senac.br::54157056-a62c-41ea-803b-8c7f3b87dfde" providerId="AD" clId="Web-{4A5B2807-BCAD-91DD-6106-E72A5960AD62}" dt="2024-03-19T19:32:01.137" v="391" actId="20577"/>
          <ac:spMkLst>
            <pc:docMk/>
            <pc:sldMk cId="3282179579" sldId="298"/>
            <ac:spMk id="2" creationId="{0B7752C6-C12E-E3A2-A030-5BE54AB678F3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3:45.766" v="537" actId="20577"/>
          <ac:spMkLst>
            <pc:docMk/>
            <pc:sldMk cId="3282179579" sldId="298"/>
            <ac:spMk id="3" creationId="{A7A6D1DD-8008-5AE5-E305-3EE4ED31581A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34:12.579" v="571" actId="20577"/>
        <pc:sldMkLst>
          <pc:docMk/>
          <pc:sldMk cId="2859737962" sldId="299"/>
        </pc:sldMkLst>
        <pc:spChg chg="mod ord">
          <ac:chgData name="Clovis Vinicius Avelar" userId="S::clovis.vavelar@sp.senac.br::54157056-a62c-41ea-803b-8c7f3b87dfde" providerId="AD" clId="Web-{4A5B2807-BCAD-91DD-6106-E72A5960AD62}" dt="2024-03-19T19:33:57.188" v="556" actId="20577"/>
          <ac:spMkLst>
            <pc:docMk/>
            <pc:sldMk cId="2859737962" sldId="299"/>
            <ac:spMk id="2" creationId="{1810090D-2079-2575-F509-096829FD9261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34:12.579" v="571" actId="20577"/>
          <ac:spMkLst>
            <pc:docMk/>
            <pc:sldMk cId="2859737962" sldId="299"/>
            <ac:spMk id="3" creationId="{74AD0179-0115-6F24-9605-049E7687B5A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40:04.483" v="994" actId="20577"/>
        <pc:sldMkLst>
          <pc:docMk/>
          <pc:sldMk cId="1202301553" sldId="300"/>
        </pc:sldMkLst>
        <pc:spChg chg="mod ord">
          <ac:chgData name="Clovis Vinicius Avelar" userId="S::clovis.vavelar@sp.senac.br::54157056-a62c-41ea-803b-8c7f3b87dfde" providerId="AD" clId="Web-{4A5B2807-BCAD-91DD-6106-E72A5960AD62}" dt="2024-03-19T19:34:24.049" v="583" actId="20577"/>
          <ac:spMkLst>
            <pc:docMk/>
            <pc:sldMk cId="1202301553" sldId="300"/>
            <ac:spMk id="2" creationId="{FBB5B017-522B-7018-06AA-977F29A675F0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40:04.483" v="994" actId="20577"/>
          <ac:spMkLst>
            <pc:docMk/>
            <pc:sldMk cId="1202301553" sldId="300"/>
            <ac:spMk id="3" creationId="{55A84A24-9038-5A30-6FCB-036DD5DB6DCA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9:51.139" v="990" actId="20577"/>
        <pc:sldMkLst>
          <pc:docMk/>
          <pc:sldMk cId="2038542198" sldId="301"/>
        </pc:sldMkLst>
        <pc:spChg chg="mod">
          <ac:chgData name="Clovis Vinicius Avelar" userId="S::clovis.vavelar@sp.senac.br::54157056-a62c-41ea-803b-8c7f3b87dfde" providerId="AD" clId="Web-{4A5B2807-BCAD-91DD-6106-E72A5960AD62}" dt="2024-03-19T19:37:53.744" v="886"/>
          <ac:spMkLst>
            <pc:docMk/>
            <pc:sldMk cId="2038542198" sldId="301"/>
            <ac:spMk id="2" creationId="{318BED3E-C8B9-9F85-685C-5DCFB660838B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9:51.139" v="990" actId="20577"/>
          <ac:spMkLst>
            <pc:docMk/>
            <pc:sldMk cId="2038542198" sldId="301"/>
            <ac:spMk id="3" creationId="{89A6DF31-9752-D036-DA94-D5EBEA2E9F73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40:58.578" v="1051" actId="20577"/>
        <pc:sldMkLst>
          <pc:docMk/>
          <pc:sldMk cId="3486715599" sldId="302"/>
        </pc:sldMkLst>
        <pc:spChg chg="mod">
          <ac:chgData name="Clovis Vinicius Avelar" userId="S::clovis.vavelar@sp.senac.br::54157056-a62c-41ea-803b-8c7f3b87dfde" providerId="AD" clId="Web-{4A5B2807-BCAD-91DD-6106-E72A5960AD62}" dt="2024-03-19T19:40:07.670" v="996"/>
          <ac:spMkLst>
            <pc:docMk/>
            <pc:sldMk cId="3486715599" sldId="302"/>
            <ac:spMk id="2" creationId="{FBAFC1F2-421B-2B19-B1CC-6C14FFCA8B64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40:58.578" v="1051" actId="20577"/>
          <ac:spMkLst>
            <pc:docMk/>
            <pc:sldMk cId="3486715599" sldId="302"/>
            <ac:spMk id="3" creationId="{F68CE3B9-F11D-B041-45C4-D515166A52A4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42:04.768" v="1063" actId="20577"/>
        <pc:sldMkLst>
          <pc:docMk/>
          <pc:sldMk cId="1307283269" sldId="303"/>
        </pc:sldMkLst>
        <pc:spChg chg="mod ord">
          <ac:chgData name="Clovis Vinicius Avelar" userId="S::clovis.vavelar@sp.senac.br::54157056-a62c-41ea-803b-8c7f3b87dfde" providerId="AD" clId="Web-{4A5B2807-BCAD-91DD-6106-E72A5960AD62}" dt="2024-03-19T19:41:52.346" v="1060" actId="20577"/>
          <ac:spMkLst>
            <pc:docMk/>
            <pc:sldMk cId="1307283269" sldId="303"/>
            <ac:spMk id="2" creationId="{6220B181-2977-484D-8E40-8CB8E43A0AA6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42:04.768" v="1063" actId="20577"/>
          <ac:spMkLst>
            <pc:docMk/>
            <pc:sldMk cId="1307283269" sldId="303"/>
            <ac:spMk id="3" creationId="{C3F486AC-B293-D8B1-194A-8A980A4116D8}"/>
          </ac:spMkLst>
        </pc:spChg>
      </pc:sldChg>
    </pc:docChg>
  </pc:docChgLst>
  <pc:docChgLst>
    <pc:chgData name="Clovis Vinicius Avelar" userId="S::clovis.vavelar@sp.senac.br::54157056-a62c-41ea-803b-8c7f3b87dfde" providerId="AD" clId="Web-{2E94DEAD-DD4F-602F-1022-0C03669C9A5A}"/>
    <pc:docChg chg="addSld modSld">
      <pc:chgData name="Clovis Vinicius Avelar" userId="S::clovis.vavelar@sp.senac.br::54157056-a62c-41ea-803b-8c7f3b87dfde" providerId="AD" clId="Web-{2E94DEAD-DD4F-602F-1022-0C03669C9A5A}" dt="2024-03-21T12:18:25.329" v="725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2E94DEAD-DD4F-602F-1022-0C03669C9A5A}" dt="2024-03-21T11:26:14.818" v="17" actId="20577"/>
        <pc:sldMkLst>
          <pc:docMk/>
          <pc:sldMk cId="2259124537" sldId="339"/>
        </pc:sldMkLst>
        <pc:spChg chg="mod ord">
          <ac:chgData name="Clovis Vinicius Avelar" userId="S::clovis.vavelar@sp.senac.br::54157056-a62c-41ea-803b-8c7f3b87dfde" providerId="AD" clId="Web-{2E94DEAD-DD4F-602F-1022-0C03669C9A5A}" dt="2024-03-21T11:25:56.677" v="14" actId="20577"/>
          <ac:spMkLst>
            <pc:docMk/>
            <pc:sldMk cId="2259124537" sldId="339"/>
            <ac:spMk id="2" creationId="{1A3B1FB5-0AAB-AF57-92F3-DFAD075A32EB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26:14.818" v="17" actId="20577"/>
          <ac:spMkLst>
            <pc:docMk/>
            <pc:sldMk cId="2259124537" sldId="339"/>
            <ac:spMk id="3" creationId="{D354127D-A08D-534F-8E25-B635A9545DD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1:31:06.388" v="110" actId="20577"/>
        <pc:sldMkLst>
          <pc:docMk/>
          <pc:sldMk cId="2767318458" sldId="340"/>
        </pc:sldMkLst>
        <pc:spChg chg="mod ord">
          <ac:chgData name="Clovis Vinicius Avelar" userId="S::clovis.vavelar@sp.senac.br::54157056-a62c-41ea-803b-8c7f3b87dfde" providerId="AD" clId="Web-{2E94DEAD-DD4F-602F-1022-0C03669C9A5A}" dt="2024-03-21T11:26:22.287" v="22" actId="20577"/>
          <ac:spMkLst>
            <pc:docMk/>
            <pc:sldMk cId="2767318458" sldId="340"/>
            <ac:spMk id="2" creationId="{7C440AC4-9046-EBD7-A2B1-321DE7CE4644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1:06.388" v="110" actId="20577"/>
          <ac:spMkLst>
            <pc:docMk/>
            <pc:sldMk cId="2767318458" sldId="340"/>
            <ac:spMk id="3" creationId="{077F9C46-5F3B-BA67-1367-1694F3AB5CEF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1:32:09.045" v="116" actId="20577"/>
        <pc:sldMkLst>
          <pc:docMk/>
          <pc:sldMk cId="1018214844" sldId="341"/>
        </pc:sldMkLst>
        <pc:spChg chg="mod ord">
          <ac:chgData name="Clovis Vinicius Avelar" userId="S::clovis.vavelar@sp.senac.br::54157056-a62c-41ea-803b-8c7f3b87dfde" providerId="AD" clId="Web-{2E94DEAD-DD4F-602F-1022-0C03669C9A5A}" dt="2024-03-21T11:32:08.967" v="114" actId="20577"/>
          <ac:spMkLst>
            <pc:docMk/>
            <pc:sldMk cId="1018214844" sldId="341"/>
            <ac:spMk id="2" creationId="{59771F44-E804-8E9C-0B3F-70FF0D56666A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2:09.045" v="116" actId="20577"/>
          <ac:spMkLst>
            <pc:docMk/>
            <pc:sldMk cId="1018214844" sldId="341"/>
            <ac:spMk id="3" creationId="{F7284BD1-5425-3452-7F68-C20410EE957D}"/>
          </ac:spMkLst>
        </pc:spChg>
      </pc:sldChg>
      <pc:sldChg chg="modSp new mod modClrScheme addAnim chgLayout">
        <pc:chgData name="Clovis Vinicius Avelar" userId="S::clovis.vavelar@sp.senac.br::54157056-a62c-41ea-803b-8c7f3b87dfde" providerId="AD" clId="Web-{2E94DEAD-DD4F-602F-1022-0C03669C9A5A}" dt="2024-03-21T11:33:56.548" v="141"/>
        <pc:sldMkLst>
          <pc:docMk/>
          <pc:sldMk cId="1973409192" sldId="342"/>
        </pc:sldMkLst>
        <pc:spChg chg="mod ord">
          <ac:chgData name="Clovis Vinicius Avelar" userId="S::clovis.vavelar@sp.senac.br::54157056-a62c-41ea-803b-8c7f3b87dfde" providerId="AD" clId="Web-{2E94DEAD-DD4F-602F-1022-0C03669C9A5A}" dt="2024-03-21T11:32:19.046" v="121" actId="20577"/>
          <ac:spMkLst>
            <pc:docMk/>
            <pc:sldMk cId="1973409192" sldId="342"/>
            <ac:spMk id="2" creationId="{102EEFBF-7D8C-6954-7BD2-AACBFBF9263B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3:50.063" v="140" actId="20577"/>
          <ac:spMkLst>
            <pc:docMk/>
            <pc:sldMk cId="1973409192" sldId="342"/>
            <ac:spMk id="3" creationId="{AEF4ED8B-FC1A-753E-3B87-BC62731BF168}"/>
          </ac:spMkLst>
        </pc:spChg>
      </pc:sldChg>
      <pc:sldChg chg="modSp new">
        <pc:chgData name="Clovis Vinicius Avelar" userId="S::clovis.vavelar@sp.senac.br::54157056-a62c-41ea-803b-8c7f3b87dfde" providerId="AD" clId="Web-{2E94DEAD-DD4F-602F-1022-0C03669C9A5A}" dt="2024-03-21T11:49:03.600" v="241" actId="20577"/>
        <pc:sldMkLst>
          <pc:docMk/>
          <pc:sldMk cId="735412451" sldId="343"/>
        </pc:sldMkLst>
        <pc:spChg chg="mod">
          <ac:chgData name="Clovis Vinicius Avelar" userId="S::clovis.vavelar@sp.senac.br::54157056-a62c-41ea-803b-8c7f3b87dfde" providerId="AD" clId="Web-{2E94DEAD-DD4F-602F-1022-0C03669C9A5A}" dt="2024-03-21T11:44:48.266" v="149" actId="20577"/>
          <ac:spMkLst>
            <pc:docMk/>
            <pc:sldMk cId="735412451" sldId="343"/>
            <ac:spMk id="2" creationId="{180EBF9D-17AA-ABE9-CDBF-B1CEA47DFE37}"/>
          </ac:spMkLst>
        </pc:spChg>
        <pc:spChg chg="mod">
          <ac:chgData name="Clovis Vinicius Avelar" userId="S::clovis.vavelar@sp.senac.br::54157056-a62c-41ea-803b-8c7f3b87dfde" providerId="AD" clId="Web-{2E94DEAD-DD4F-602F-1022-0C03669C9A5A}" dt="2024-03-21T11:49:03.600" v="241" actId="20577"/>
          <ac:spMkLst>
            <pc:docMk/>
            <pc:sldMk cId="735412451" sldId="343"/>
            <ac:spMk id="3" creationId="{204ED3DA-7362-1F4C-1D65-1E7E34F06CEE}"/>
          </ac:spMkLst>
        </pc:spChg>
      </pc:sldChg>
      <pc:sldChg chg="addSp delSp modSp new">
        <pc:chgData name="Clovis Vinicius Avelar" userId="S::clovis.vavelar@sp.senac.br::54157056-a62c-41ea-803b-8c7f3b87dfde" providerId="AD" clId="Web-{2E94DEAD-DD4F-602F-1022-0C03669C9A5A}" dt="2024-03-21T11:50:32.290" v="258" actId="1076"/>
        <pc:sldMkLst>
          <pc:docMk/>
          <pc:sldMk cId="3689323527" sldId="344"/>
        </pc:sldMkLst>
        <pc:spChg chg="mod">
          <ac:chgData name="Clovis Vinicius Avelar" userId="S::clovis.vavelar@sp.senac.br::54157056-a62c-41ea-803b-8c7f3b87dfde" providerId="AD" clId="Web-{2E94DEAD-DD4F-602F-1022-0C03669C9A5A}" dt="2024-03-21T11:49:34.632" v="252" actId="20577"/>
          <ac:spMkLst>
            <pc:docMk/>
            <pc:sldMk cId="3689323527" sldId="344"/>
            <ac:spMk id="2" creationId="{7442E4CE-0A72-9894-EEEC-87309B785E8D}"/>
          </ac:spMkLst>
        </pc:spChg>
        <pc:spChg chg="del">
          <ac:chgData name="Clovis Vinicius Avelar" userId="S::clovis.vavelar@sp.senac.br::54157056-a62c-41ea-803b-8c7f3b87dfde" providerId="AD" clId="Web-{2E94DEAD-DD4F-602F-1022-0C03669C9A5A}" dt="2024-03-21T11:50:11.930" v="253"/>
          <ac:spMkLst>
            <pc:docMk/>
            <pc:sldMk cId="3689323527" sldId="344"/>
            <ac:spMk id="3" creationId="{4EB14E4F-3487-6A94-5529-C8C470E6B548}"/>
          </ac:spMkLst>
        </pc:spChg>
        <pc:picChg chg="add mod ord">
          <ac:chgData name="Clovis Vinicius Avelar" userId="S::clovis.vavelar@sp.senac.br::54157056-a62c-41ea-803b-8c7f3b87dfde" providerId="AD" clId="Web-{2E94DEAD-DD4F-602F-1022-0C03669C9A5A}" dt="2024-03-21T11:50:32.290" v="258" actId="1076"/>
          <ac:picMkLst>
            <pc:docMk/>
            <pc:sldMk cId="3689323527" sldId="344"/>
            <ac:picMk id="4" creationId="{E439D2D2-B33A-7C6C-2A06-0C913B41F5FA}"/>
          </ac:picMkLst>
        </pc:picChg>
      </pc:sldChg>
      <pc:sldChg chg="addSp modSp new mod modClrScheme chgLayout">
        <pc:chgData name="Clovis Vinicius Avelar" userId="S::clovis.vavelar@sp.senac.br::54157056-a62c-41ea-803b-8c7f3b87dfde" providerId="AD" clId="Web-{2E94DEAD-DD4F-602F-1022-0C03669C9A5A}" dt="2024-03-21T11:52:31.246" v="318" actId="20577"/>
        <pc:sldMkLst>
          <pc:docMk/>
          <pc:sldMk cId="2873904158" sldId="345"/>
        </pc:sldMkLst>
        <pc:spChg chg="mod ord">
          <ac:chgData name="Clovis Vinicius Avelar" userId="S::clovis.vavelar@sp.senac.br::54157056-a62c-41ea-803b-8c7f3b87dfde" providerId="AD" clId="Web-{2E94DEAD-DD4F-602F-1022-0C03669C9A5A}" dt="2024-03-21T11:50:56.869" v="268"/>
          <ac:spMkLst>
            <pc:docMk/>
            <pc:sldMk cId="2873904158" sldId="345"/>
            <ac:spMk id="2" creationId="{B3128835-FE72-5747-2657-2D295E11F9F7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52:04.620" v="292" actId="20577"/>
          <ac:spMkLst>
            <pc:docMk/>
            <pc:sldMk cId="2873904158" sldId="345"/>
            <ac:spMk id="3" creationId="{2DB1FB5D-8B2B-B303-AD62-DD83080BA3E3}"/>
          </ac:spMkLst>
        </pc:spChg>
        <pc:spChg chg="add mod ord">
          <ac:chgData name="Clovis Vinicius Avelar" userId="S::clovis.vavelar@sp.senac.br::54157056-a62c-41ea-803b-8c7f3b87dfde" providerId="AD" clId="Web-{2E94DEAD-DD4F-602F-1022-0C03669C9A5A}" dt="2024-03-21T11:52:31.246" v="318" actId="20577"/>
          <ac:spMkLst>
            <pc:docMk/>
            <pc:sldMk cId="2873904158" sldId="345"/>
            <ac:spMk id="4" creationId="{CACF22BA-9F82-4766-D627-D8262445748A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2E94DEAD-DD4F-602F-1022-0C03669C9A5A}" dt="2024-03-21T11:58:29.973" v="384" actId="20577"/>
        <pc:sldMkLst>
          <pc:docMk/>
          <pc:sldMk cId="2853221930" sldId="346"/>
        </pc:sldMkLst>
        <pc:spChg chg="mod ord">
          <ac:chgData name="Clovis Vinicius Avelar" userId="S::clovis.vavelar@sp.senac.br::54157056-a62c-41ea-803b-8c7f3b87dfde" providerId="AD" clId="Web-{2E94DEAD-DD4F-602F-1022-0C03669C9A5A}" dt="2024-03-21T11:58:25.004" v="382" actId="20577"/>
          <ac:spMkLst>
            <pc:docMk/>
            <pc:sldMk cId="2853221930" sldId="346"/>
            <ac:spMk id="2" creationId="{84B1BC44-DF5E-059A-8778-442B3EAADEC4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58:29.973" v="384" actId="20577"/>
          <ac:spMkLst>
            <pc:docMk/>
            <pc:sldMk cId="2853221930" sldId="346"/>
            <ac:spMk id="3" creationId="{739E5AEA-517B-030B-9810-B5F2DFB3E4B6}"/>
          </ac:spMkLst>
        </pc:spChg>
        <pc:spChg chg="del">
          <ac:chgData name="Clovis Vinicius Avelar" userId="S::clovis.vavelar@sp.senac.br::54157056-a62c-41ea-803b-8c7f3b87dfde" providerId="AD" clId="Web-{2E94DEAD-DD4F-602F-1022-0C03669C9A5A}" dt="2024-03-21T11:56:53.439" v="320"/>
          <ac:spMkLst>
            <pc:docMk/>
            <pc:sldMk cId="2853221930" sldId="346"/>
            <ac:spMk id="4" creationId="{B8A42B40-7840-8B6C-47E7-2D84DE5E38D7}"/>
          </ac:spMkLst>
        </pc:spChg>
        <pc:picChg chg="add mod">
          <ac:chgData name="Clovis Vinicius Avelar" userId="S::clovis.vavelar@sp.senac.br::54157056-a62c-41ea-803b-8c7f3b87dfde" providerId="AD" clId="Web-{2E94DEAD-DD4F-602F-1022-0C03669C9A5A}" dt="2024-03-21T11:58:14.738" v="380" actId="1076"/>
          <ac:picMkLst>
            <pc:docMk/>
            <pc:sldMk cId="2853221930" sldId="346"/>
            <ac:picMk id="5" creationId="{7F5A1031-D5C2-E2BF-1A34-5F0E04641D6A}"/>
          </ac:picMkLst>
        </pc:picChg>
      </pc:sldChg>
      <pc:sldChg chg="modSp new">
        <pc:chgData name="Clovis Vinicius Avelar" userId="S::clovis.vavelar@sp.senac.br::54157056-a62c-41ea-803b-8c7f3b87dfde" providerId="AD" clId="Web-{2E94DEAD-DD4F-602F-1022-0C03669C9A5A}" dt="2024-03-21T12:13:34.197" v="495" actId="20577"/>
        <pc:sldMkLst>
          <pc:docMk/>
          <pc:sldMk cId="2725303781" sldId="347"/>
        </pc:sldMkLst>
        <pc:spChg chg="mod">
          <ac:chgData name="Clovis Vinicius Avelar" userId="S::clovis.vavelar@sp.senac.br::54157056-a62c-41ea-803b-8c7f3b87dfde" providerId="AD" clId="Web-{2E94DEAD-DD4F-602F-1022-0C03669C9A5A}" dt="2024-03-21T12:08:07.018" v="391" actId="20577"/>
          <ac:spMkLst>
            <pc:docMk/>
            <pc:sldMk cId="2725303781" sldId="347"/>
            <ac:spMk id="2" creationId="{E4F6AEF8-B424-D45B-2E18-CCFC72308603}"/>
          </ac:spMkLst>
        </pc:spChg>
        <pc:spChg chg="mod">
          <ac:chgData name="Clovis Vinicius Avelar" userId="S::clovis.vavelar@sp.senac.br::54157056-a62c-41ea-803b-8c7f3b87dfde" providerId="AD" clId="Web-{2E94DEAD-DD4F-602F-1022-0C03669C9A5A}" dt="2024-03-21T12:13:34.197" v="495" actId="20577"/>
          <ac:spMkLst>
            <pc:docMk/>
            <pc:sldMk cId="2725303781" sldId="347"/>
            <ac:spMk id="3" creationId="{FFC90A76-3E3C-A511-ECE5-D283778A2C1C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3:54.635" v="501" actId="20577"/>
        <pc:sldMkLst>
          <pc:docMk/>
          <pc:sldMk cId="2784479588" sldId="348"/>
        </pc:sldMkLst>
        <pc:spChg chg="mod ord">
          <ac:chgData name="Clovis Vinicius Avelar" userId="S::clovis.vavelar@sp.senac.br::54157056-a62c-41ea-803b-8c7f3b87dfde" providerId="AD" clId="Web-{2E94DEAD-DD4F-602F-1022-0C03669C9A5A}" dt="2024-03-21T12:13:54.635" v="501" actId="20577"/>
          <ac:spMkLst>
            <pc:docMk/>
            <pc:sldMk cId="2784479588" sldId="348"/>
            <ac:spMk id="2" creationId="{5EB91253-4FC9-444A-AE49-C6C52570AEEC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3:49.807" v="497"/>
          <ac:spMkLst>
            <pc:docMk/>
            <pc:sldMk cId="2784479588" sldId="348"/>
            <ac:spMk id="3" creationId="{F31AE2FD-745B-347C-DB65-5E8B18194C1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5:59.669" v="567" actId="20577"/>
        <pc:sldMkLst>
          <pc:docMk/>
          <pc:sldMk cId="2736779539" sldId="349"/>
        </pc:sldMkLst>
        <pc:spChg chg="mod ord">
          <ac:chgData name="Clovis Vinicius Avelar" userId="S::clovis.vavelar@sp.senac.br::54157056-a62c-41ea-803b-8c7f3b87dfde" providerId="AD" clId="Web-{2E94DEAD-DD4F-602F-1022-0C03669C9A5A}" dt="2024-03-21T12:14:07.776" v="509" actId="20577"/>
          <ac:spMkLst>
            <pc:docMk/>
            <pc:sldMk cId="2736779539" sldId="349"/>
            <ac:spMk id="2" creationId="{67C912C3-2693-3FDC-C077-2B7A01ED203A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5:59.669" v="567" actId="20577"/>
          <ac:spMkLst>
            <pc:docMk/>
            <pc:sldMk cId="2736779539" sldId="349"/>
            <ac:spMk id="3" creationId="{6DE1E529-DB03-81C1-5641-6851C0A2271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6:12.904" v="573" actId="20577"/>
        <pc:sldMkLst>
          <pc:docMk/>
          <pc:sldMk cId="3637922563" sldId="350"/>
        </pc:sldMkLst>
        <pc:spChg chg="mod ord">
          <ac:chgData name="Clovis Vinicius Avelar" userId="S::clovis.vavelar@sp.senac.br::54157056-a62c-41ea-803b-8c7f3b87dfde" providerId="AD" clId="Web-{2E94DEAD-DD4F-602F-1022-0C03669C9A5A}" dt="2024-03-21T12:16:12.904" v="573" actId="20577"/>
          <ac:spMkLst>
            <pc:docMk/>
            <pc:sldMk cId="3637922563" sldId="350"/>
            <ac:spMk id="2" creationId="{70CDCCF2-0CA0-CA10-C606-FC28D5532B97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6:07.685" v="569"/>
          <ac:spMkLst>
            <pc:docMk/>
            <pc:sldMk cId="3637922563" sldId="350"/>
            <ac:spMk id="3" creationId="{9970134C-D25E-E540-0B90-EE9F771722D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8:25.329" v="725" actId="20577"/>
        <pc:sldMkLst>
          <pc:docMk/>
          <pc:sldMk cId="377045350" sldId="351"/>
        </pc:sldMkLst>
        <pc:spChg chg="mod ord">
          <ac:chgData name="Clovis Vinicius Avelar" userId="S::clovis.vavelar@sp.senac.br::54157056-a62c-41ea-803b-8c7f3b87dfde" providerId="AD" clId="Web-{2E94DEAD-DD4F-602F-1022-0C03669C9A5A}" dt="2024-03-21T12:16:24.498" v="579" actId="20577"/>
          <ac:spMkLst>
            <pc:docMk/>
            <pc:sldMk cId="377045350" sldId="351"/>
            <ac:spMk id="2" creationId="{00AF7087-2728-E8CF-4547-01E0E4E27D4C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8:25.329" v="725" actId="20577"/>
          <ac:spMkLst>
            <pc:docMk/>
            <pc:sldMk cId="377045350" sldId="351"/>
            <ac:spMk id="3" creationId="{22EF94AB-1C68-7759-DDA0-B9C71E72B8DA}"/>
          </ac:spMkLst>
        </pc:spChg>
      </pc:sldChg>
    </pc:docChg>
  </pc:docChgLst>
  <pc:docChgLst>
    <pc:chgData name="Clovis Vinicius Avelar" userId="S::clovis.vavelar@sp.senac.br::54157056-a62c-41ea-803b-8c7f3b87dfde" providerId="AD" clId="Web-{EE0C4E4A-5419-651B-25DE-27F19C96064D}"/>
    <pc:docChg chg="modSld">
      <pc:chgData name="Clovis Vinicius Avelar" userId="S::clovis.vavelar@sp.senac.br::54157056-a62c-41ea-803b-8c7f3b87dfde" providerId="AD" clId="Web-{EE0C4E4A-5419-651B-25DE-27F19C96064D}" dt="2023-05-10T13:38:30.964" v="0" actId="20577"/>
      <pc:docMkLst>
        <pc:docMk/>
      </pc:docMkLst>
      <pc:sldChg chg="modSp">
        <pc:chgData name="Clovis Vinicius Avelar" userId="S::clovis.vavelar@sp.senac.br::54157056-a62c-41ea-803b-8c7f3b87dfde" providerId="AD" clId="Web-{EE0C4E4A-5419-651B-25DE-27F19C96064D}" dt="2023-05-10T13:38:30.964" v="0" actId="20577"/>
        <pc:sldMkLst>
          <pc:docMk/>
          <pc:sldMk cId="1846959549" sldId="277"/>
        </pc:sldMkLst>
        <pc:spChg chg="mod">
          <ac:chgData name="Clovis Vinicius Avelar" userId="S::clovis.vavelar@sp.senac.br::54157056-a62c-41ea-803b-8c7f3b87dfde" providerId="AD" clId="Web-{EE0C4E4A-5419-651B-25DE-27F19C96064D}" dt="2023-05-10T13:38:30.964" v="0" actId="20577"/>
          <ac:spMkLst>
            <pc:docMk/>
            <pc:sldMk cId="1846959549" sldId="277"/>
            <ac:spMk id="3" creationId="{D0BE8CEE-CE40-6B53-BEE4-C4A4A87EB0E5}"/>
          </ac:spMkLst>
        </pc:spChg>
      </pc:sldChg>
    </pc:docChg>
  </pc:docChgLst>
  <pc:docChgLst>
    <pc:chgData name="Clovis Vinicius Avelar" userId="S::clovis.vavelar@sp.senac.br::54157056-a62c-41ea-803b-8c7f3b87dfde" providerId="AD" clId="Web-{9FAA9CB2-636F-8E51-325B-3223F05283C9}"/>
    <pc:docChg chg="addSld delSld modSld">
      <pc:chgData name="Clovis Vinicius Avelar" userId="S::clovis.vavelar@sp.senac.br::54157056-a62c-41ea-803b-8c7f3b87dfde" providerId="AD" clId="Web-{9FAA9CB2-636F-8E51-325B-3223F05283C9}" dt="2024-03-19T17:10:09.551" v="2181" actId="1076"/>
      <pc:docMkLst>
        <pc:docMk/>
      </pc:docMkLst>
      <pc:sldChg chg="modSp">
        <pc:chgData name="Clovis Vinicius Avelar" userId="S::clovis.vavelar@sp.senac.br::54157056-a62c-41ea-803b-8c7f3b87dfde" providerId="AD" clId="Web-{9FAA9CB2-636F-8E51-325B-3223F05283C9}" dt="2024-03-19T12:29:26.427" v="0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9FAA9CB2-636F-8E51-325B-3223F05283C9}" dt="2024-03-19T12:29:26.427" v="0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2:30:25.382" v="16" actId="1076"/>
        <pc:sldMkLst>
          <pc:docMk/>
          <pc:sldMk cId="2038061444" sldId="264"/>
        </pc:sldMkLst>
        <pc:spChg chg="del">
          <ac:chgData name="Clovis Vinicius Avelar" userId="S::clovis.vavelar@sp.senac.br::54157056-a62c-41ea-803b-8c7f3b87dfde" providerId="AD" clId="Web-{9FAA9CB2-636F-8E51-325B-3223F05283C9}" dt="2024-03-19T12:30:05.085" v="10"/>
          <ac:spMkLst>
            <pc:docMk/>
            <pc:sldMk cId="2038061444" sldId="264"/>
            <ac:spMk id="2" creationId="{672C5CB7-9EF3-140D-24C4-7731889CBEB8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2:30:05.085" v="10"/>
          <ac:spMkLst>
            <pc:docMk/>
            <pc:sldMk cId="2038061444" sldId="264"/>
            <ac:spMk id="3" creationId="{BDDBFB0B-1B93-B632-1746-9C2849B964DB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2:30:25.382" v="16" actId="1076"/>
          <ac:picMkLst>
            <pc:docMk/>
            <pc:sldMk cId="2038061444" sldId="264"/>
            <ac:picMk id="4" creationId="{0836C432-4390-FA1E-B51A-FDAE602CCBF5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8"/>
        <pc:sldMkLst>
          <pc:docMk/>
          <pc:sldMk cId="4004686778" sldId="264"/>
        </pc:sldMkLst>
      </pc:sldChg>
      <pc:sldChg chg="del">
        <pc:chgData name="Clovis Vinicius Avelar" userId="S::clovis.vavelar@sp.senac.br::54157056-a62c-41ea-803b-8c7f3b87dfde" providerId="AD" clId="Web-{9FAA9CB2-636F-8E51-325B-3223F05283C9}" dt="2024-03-19T12:29:29.818" v="7"/>
        <pc:sldMkLst>
          <pc:docMk/>
          <pc:sldMk cId="2989717115" sldId="265"/>
        </pc:sldMkLst>
      </pc:sldChg>
      <pc:sldChg chg="addSp delSp modSp new mod modClrScheme addAnim chgLayout">
        <pc:chgData name="Clovis Vinicius Avelar" userId="S::clovis.vavelar@sp.senac.br::54157056-a62c-41ea-803b-8c7f3b87dfde" providerId="AD" clId="Web-{9FAA9CB2-636F-8E51-325B-3223F05283C9}" dt="2024-03-19T12:45:20.470" v="113"/>
        <pc:sldMkLst>
          <pc:docMk/>
          <pc:sldMk cId="3556994836" sldId="265"/>
        </pc:sldMkLst>
        <pc:spChg chg="add mod ord">
          <ac:chgData name="Clovis Vinicius Avelar" userId="S::clovis.vavelar@sp.senac.br::54157056-a62c-41ea-803b-8c7f3b87dfde" providerId="AD" clId="Web-{9FAA9CB2-636F-8E51-325B-3223F05283C9}" dt="2024-03-19T12:45:10.532" v="112" actId="20577"/>
          <ac:spMkLst>
            <pc:docMk/>
            <pc:sldMk cId="3556994836" sldId="265"/>
            <ac:spMk id="2" creationId="{4E33FD71-1456-D736-BFF8-780EB859265A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2:44:59.282" v="101" actId="20577"/>
          <ac:spMkLst>
            <pc:docMk/>
            <pc:sldMk cId="3556994836" sldId="265"/>
            <ac:spMk id="3" creationId="{EB78940E-833B-A380-EF4B-B9ECD1F148A5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2:44:03.499" v="74"/>
          <ac:spMkLst>
            <pc:docMk/>
            <pc:sldMk cId="3556994836" sldId="265"/>
            <ac:spMk id="6" creationId="{DC09BE88-1DA0-874D-EF78-30218349ED4E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2:43:23.029" v="47"/>
          <ac:picMkLst>
            <pc:docMk/>
            <pc:sldMk cId="3556994836" sldId="265"/>
            <ac:picMk id="4" creationId="{414A2A77-95BE-4D67-9781-2452E89F6B4A}"/>
          </ac:picMkLst>
        </pc:picChg>
        <pc:picChg chg="add del mod">
          <ac:chgData name="Clovis Vinicius Avelar" userId="S::clovis.vavelar@sp.senac.br::54157056-a62c-41ea-803b-8c7f3b87dfde" providerId="AD" clId="Web-{9FAA9CB2-636F-8E51-325B-3223F05283C9}" dt="2024-03-19T12:43:49.249" v="67"/>
          <ac:picMkLst>
            <pc:docMk/>
            <pc:sldMk cId="3556994836" sldId="265"/>
            <ac:picMk id="5" creationId="{D047EC59-09A5-38D8-AA82-80F58D230E6E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2:44:03.499" v="74"/>
          <ac:picMkLst>
            <pc:docMk/>
            <pc:sldMk cId="3556994836" sldId="265"/>
            <ac:picMk id="7" creationId="{99B59A7B-9C0E-1ED9-0D85-8E3C9A346E99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2:56:47.443" v="148" actId="1076"/>
        <pc:sldMkLst>
          <pc:docMk/>
          <pc:sldMk cId="1934523421" sldId="266"/>
        </pc:sldMkLst>
        <pc:spChg chg="mod ord">
          <ac:chgData name="Clovis Vinicius Avelar" userId="S::clovis.vavelar@sp.senac.br::54157056-a62c-41ea-803b-8c7f3b87dfde" providerId="AD" clId="Web-{9FAA9CB2-636F-8E51-325B-3223F05283C9}" dt="2024-03-19T12:55:39.784" v="133" actId="20577"/>
          <ac:spMkLst>
            <pc:docMk/>
            <pc:sldMk cId="1934523421" sldId="266"/>
            <ac:spMk id="2" creationId="{2A651BFF-DCAA-831C-5E22-6390E0B6B3A6}"/>
          </ac:spMkLst>
        </pc:spChg>
        <pc:spChg chg="del mod ord">
          <ac:chgData name="Clovis Vinicius Avelar" userId="S::clovis.vavelar@sp.senac.br::54157056-a62c-41ea-803b-8c7f3b87dfde" providerId="AD" clId="Web-{9FAA9CB2-636F-8E51-325B-3223F05283C9}" dt="2024-03-19T12:55:42.003" v="134"/>
          <ac:spMkLst>
            <pc:docMk/>
            <pc:sldMk cId="1934523421" sldId="266"/>
            <ac:spMk id="3" creationId="{4D1A0870-DECB-C840-459E-6ADF00EC5F85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2:55:02.533" v="115"/>
          <ac:spMkLst>
            <pc:docMk/>
            <pc:sldMk cId="1934523421" sldId="266"/>
            <ac:spMk id="4" creationId="{E752F3E3-8370-ED6F-70EC-34A79E6800F0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2:56:25.473" v="140"/>
          <ac:spMkLst>
            <pc:docMk/>
            <pc:sldMk cId="1934523421" sldId="266"/>
            <ac:spMk id="7" creationId="{757878C2-A2FC-71B2-A1EE-EAF71B88F6FA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2:55:53.722" v="139"/>
          <ac:picMkLst>
            <pc:docMk/>
            <pc:sldMk cId="1934523421" sldId="266"/>
            <ac:picMk id="5" creationId="{F5F8C79E-986D-F536-A098-7A9078D4B422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2:56:47.443" v="148" actId="1076"/>
          <ac:picMkLst>
            <pc:docMk/>
            <pc:sldMk cId="1934523421" sldId="266"/>
            <ac:picMk id="8" creationId="{1FF68BAC-0AFD-82E9-2F7C-0DA55D7D2F7C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6"/>
        <pc:sldMkLst>
          <pc:docMk/>
          <pc:sldMk cId="3388101754" sldId="266"/>
        </pc:sldMkLst>
      </pc:sldChg>
      <pc:sldChg chg="del">
        <pc:chgData name="Clovis Vinicius Avelar" userId="S::clovis.vavelar@sp.senac.br::54157056-a62c-41ea-803b-8c7f3b87dfde" providerId="AD" clId="Web-{9FAA9CB2-636F-8E51-325B-3223F05283C9}" dt="2024-03-19T12:29:29.818" v="5"/>
        <pc:sldMkLst>
          <pc:docMk/>
          <pc:sldMk cId="706031179" sldId="267"/>
        </pc:sldMkLst>
      </pc:sldChg>
      <pc:sldChg chg="addSp modSp new">
        <pc:chgData name="Clovis Vinicius Avelar" userId="S::clovis.vavelar@sp.senac.br::54157056-a62c-41ea-803b-8c7f3b87dfde" providerId="AD" clId="Web-{9FAA9CB2-636F-8E51-325B-3223F05283C9}" dt="2024-03-19T13:55:16.844" v="715" actId="20577"/>
        <pc:sldMkLst>
          <pc:docMk/>
          <pc:sldMk cId="3894560862" sldId="267"/>
        </pc:sldMkLst>
        <pc:spChg chg="mod">
          <ac:chgData name="Clovis Vinicius Avelar" userId="S::clovis.vavelar@sp.senac.br::54157056-a62c-41ea-803b-8c7f3b87dfde" providerId="AD" clId="Web-{9FAA9CB2-636F-8E51-325B-3223F05283C9}" dt="2024-03-19T13:28:35.352" v="188" actId="1076"/>
          <ac:spMkLst>
            <pc:docMk/>
            <pc:sldMk cId="3894560862" sldId="267"/>
            <ac:spMk id="2" creationId="{66CC1BBC-82C3-8618-89DE-FD5F4C7A6DA6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5:16.844" v="715" actId="20577"/>
          <ac:spMkLst>
            <pc:docMk/>
            <pc:sldMk cId="3894560862" sldId="267"/>
            <ac:spMk id="3" creationId="{3FE92390-0B40-58CA-1C10-824758BA72F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3:29:11.025" v="192" actId="14100"/>
          <ac:picMkLst>
            <pc:docMk/>
            <pc:sldMk cId="3894560862" sldId="267"/>
            <ac:picMk id="4" creationId="{8C2F266D-81EA-44B9-BEAB-1D73DD1A522F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4"/>
        <pc:sldMkLst>
          <pc:docMk/>
          <pc:sldMk cId="1041967128" sldId="268"/>
        </pc:sldMkLst>
      </pc:sldChg>
      <pc:sldChg chg="modSp new">
        <pc:chgData name="Clovis Vinicius Avelar" userId="S::clovis.vavelar@sp.senac.br::54157056-a62c-41ea-803b-8c7f3b87dfde" providerId="AD" clId="Web-{9FAA9CB2-636F-8E51-325B-3223F05283C9}" dt="2024-03-19T13:31:31.607" v="267" actId="20577"/>
        <pc:sldMkLst>
          <pc:docMk/>
          <pc:sldMk cId="1968999947" sldId="268"/>
        </pc:sldMkLst>
        <pc:spChg chg="mod">
          <ac:chgData name="Clovis Vinicius Avelar" userId="S::clovis.vavelar@sp.senac.br::54157056-a62c-41ea-803b-8c7f3b87dfde" providerId="AD" clId="Web-{9FAA9CB2-636F-8E51-325B-3223F05283C9}" dt="2024-03-19T13:30:18.261" v="209" actId="20577"/>
          <ac:spMkLst>
            <pc:docMk/>
            <pc:sldMk cId="1968999947" sldId="268"/>
            <ac:spMk id="2" creationId="{9790EB81-6E71-2646-C807-74B4A1CA74FC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31:31.607" v="267" actId="20577"/>
          <ac:spMkLst>
            <pc:docMk/>
            <pc:sldMk cId="1968999947" sldId="268"/>
            <ac:spMk id="3" creationId="{F70B4CE8-8A3C-26F7-FE8D-B2250CB8CF35}"/>
          </ac:spMkLst>
        </pc:spChg>
      </pc:sldChg>
      <pc:sldChg chg="del">
        <pc:chgData name="Clovis Vinicius Avelar" userId="S::clovis.vavelar@sp.senac.br::54157056-a62c-41ea-803b-8c7f3b87dfde" providerId="AD" clId="Web-{9FAA9CB2-636F-8E51-325B-3223F05283C9}" dt="2024-03-19T12:29:29.818" v="3"/>
        <pc:sldMkLst>
          <pc:docMk/>
          <pc:sldMk cId="861694211" sldId="269"/>
        </pc:sldMkLst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3:38:29.027" v="387" actId="1076"/>
        <pc:sldMkLst>
          <pc:docMk/>
          <pc:sldMk cId="2792607616" sldId="269"/>
        </pc:sldMkLst>
        <pc:spChg chg="mod ord">
          <ac:chgData name="Clovis Vinicius Avelar" userId="S::clovis.vavelar@sp.senac.br::54157056-a62c-41ea-803b-8c7f3b87dfde" providerId="AD" clId="Web-{9FAA9CB2-636F-8E51-325B-3223F05283C9}" dt="2024-03-19T13:32:11.327" v="279"/>
          <ac:spMkLst>
            <pc:docMk/>
            <pc:sldMk cId="2792607616" sldId="269"/>
            <ac:spMk id="2" creationId="{A1E90581-2F56-9F37-599A-C6F60B235E70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3:34:24.722" v="352" actId="20577"/>
          <ac:spMkLst>
            <pc:docMk/>
            <pc:sldMk cId="2792607616" sldId="269"/>
            <ac:spMk id="3" creationId="{C4B26032-B315-907D-8CA5-0CCB8FDFFBFC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3:32:11.327" v="279"/>
          <ac:spMkLst>
            <pc:docMk/>
            <pc:sldMk cId="2792607616" sldId="269"/>
            <ac:spMk id="4" creationId="{52935532-A8FA-BAED-5BEA-A106953673A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7:57.307" v="377" actId="20577"/>
          <ac:spMkLst>
            <pc:docMk/>
            <pc:sldMk cId="2792607616" sldId="269"/>
            <ac:spMk id="5" creationId="{F7548F40-5707-4868-A417-9EA67191BE3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8:29.027" v="387" actId="1076"/>
          <ac:spMkLst>
            <pc:docMk/>
            <pc:sldMk cId="2792607616" sldId="269"/>
            <ac:spMk id="6" creationId="{FACE531D-1581-78B3-58C7-48D289FBE87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8:22.074" v="386"/>
          <ac:spMkLst>
            <pc:docMk/>
            <pc:sldMk cId="2792607616" sldId="269"/>
            <ac:spMk id="7" creationId="{B54E2066-423F-8405-DC3A-B20F906E2417}"/>
          </ac:spMkLst>
        </pc:spChg>
      </pc:sldChg>
      <pc:sldChg chg="addSp modSp new">
        <pc:chgData name="Clovis Vinicius Avelar" userId="S::clovis.vavelar@sp.senac.br::54157056-a62c-41ea-803b-8c7f3b87dfde" providerId="AD" clId="Web-{9FAA9CB2-636F-8E51-325B-3223F05283C9}" dt="2024-03-19T13:47:10.731" v="537" actId="20577"/>
        <pc:sldMkLst>
          <pc:docMk/>
          <pc:sldMk cId="3565559620" sldId="270"/>
        </pc:sldMkLst>
        <pc:spChg chg="mod">
          <ac:chgData name="Clovis Vinicius Avelar" userId="S::clovis.vavelar@sp.senac.br::54157056-a62c-41ea-803b-8c7f3b87dfde" providerId="AD" clId="Web-{9FAA9CB2-636F-8E51-325B-3223F05283C9}" dt="2024-03-19T13:47:10.731" v="537" actId="20577"/>
          <ac:spMkLst>
            <pc:docMk/>
            <pc:sldMk cId="3565559620" sldId="270"/>
            <ac:spMk id="2" creationId="{F70598CB-9580-CA45-44CC-C7230B433159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42:51.426" v="509" actId="20577"/>
          <ac:spMkLst>
            <pc:docMk/>
            <pc:sldMk cId="3565559620" sldId="270"/>
            <ac:spMk id="3" creationId="{EB014C8B-D497-C91F-D8CF-AA2B43E97AF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45:39.057" v="530" actId="1076"/>
          <ac:spMkLst>
            <pc:docMk/>
            <pc:sldMk cId="3565559620" sldId="270"/>
            <ac:spMk id="4" creationId="{B4936A6E-F7CF-1621-4D68-420A2656FDC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46:30.215" v="536" actId="1076"/>
          <ac:spMkLst>
            <pc:docMk/>
            <pc:sldMk cId="3565559620" sldId="270"/>
            <ac:spMk id="5" creationId="{F256E35F-2959-C108-6A14-B4CDFC57DF4E}"/>
          </ac:spMkLst>
        </pc:spChg>
      </pc:sldChg>
      <pc:sldChg chg="del">
        <pc:chgData name="Clovis Vinicius Avelar" userId="S::clovis.vavelar@sp.senac.br::54157056-a62c-41ea-803b-8c7f3b87dfde" providerId="AD" clId="Web-{9FAA9CB2-636F-8E51-325B-3223F05283C9}" dt="2024-03-19T12:29:29.818" v="2"/>
        <pc:sldMkLst>
          <pc:docMk/>
          <pc:sldMk cId="4213899644" sldId="270"/>
        </pc:sldMkLst>
      </pc:sldChg>
      <pc:sldChg chg="addSp delSp modSp new">
        <pc:chgData name="Clovis Vinicius Avelar" userId="S::clovis.vavelar@sp.senac.br::54157056-a62c-41ea-803b-8c7f3b87dfde" providerId="AD" clId="Web-{9FAA9CB2-636F-8E51-325B-3223F05283C9}" dt="2024-03-19T13:54:27.639" v="714" actId="1076"/>
        <pc:sldMkLst>
          <pc:docMk/>
          <pc:sldMk cId="2341622455" sldId="271"/>
        </pc:sldMkLst>
        <pc:spChg chg="mod">
          <ac:chgData name="Clovis Vinicius Avelar" userId="S::clovis.vavelar@sp.senac.br::54157056-a62c-41ea-803b-8c7f3b87dfde" providerId="AD" clId="Web-{9FAA9CB2-636F-8E51-325B-3223F05283C9}" dt="2024-03-19T13:48:55.876" v="542" actId="20577"/>
          <ac:spMkLst>
            <pc:docMk/>
            <pc:sldMk cId="2341622455" sldId="271"/>
            <ac:spMk id="2" creationId="{C9F5452D-57D2-2B17-099B-862F982E8F08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4:19.733" v="711" actId="20577"/>
          <ac:spMkLst>
            <pc:docMk/>
            <pc:sldMk cId="2341622455" sldId="271"/>
            <ac:spMk id="3" creationId="{B03BD9CE-A0FF-DCE3-DF7A-CA95AD3A07DE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3:53:42.076" v="702"/>
          <ac:spMkLst>
            <pc:docMk/>
            <pc:sldMk cId="2341622455" sldId="271"/>
            <ac:spMk id="4" creationId="{97C468EE-FC6C-26BA-90C6-3EA917C1927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3:54:27.639" v="714" actId="1076"/>
          <ac:picMkLst>
            <pc:docMk/>
            <pc:sldMk cId="2341622455" sldId="271"/>
            <ac:picMk id="5" creationId="{00E1D0C0-39F2-F3A9-F5C8-DFB525DB1C3D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1"/>
        <pc:sldMkLst>
          <pc:docMk/>
          <pc:sldMk cId="3830312386" sldId="271"/>
        </pc:sldMkLst>
      </pc:sldChg>
      <pc:sldChg chg="modSp new">
        <pc:chgData name="Clovis Vinicius Avelar" userId="S::clovis.vavelar@sp.senac.br::54157056-a62c-41ea-803b-8c7f3b87dfde" providerId="AD" clId="Web-{9FAA9CB2-636F-8E51-325B-3223F05283C9}" dt="2024-03-19T13:59:50.930" v="885" actId="20577"/>
        <pc:sldMkLst>
          <pc:docMk/>
          <pc:sldMk cId="3246096555" sldId="272"/>
        </pc:sldMkLst>
        <pc:spChg chg="mod">
          <ac:chgData name="Clovis Vinicius Avelar" userId="S::clovis.vavelar@sp.senac.br::54157056-a62c-41ea-803b-8c7f3b87dfde" providerId="AD" clId="Web-{9FAA9CB2-636F-8E51-325B-3223F05283C9}" dt="2024-03-19T13:56:58.987" v="723" actId="20577"/>
          <ac:spMkLst>
            <pc:docMk/>
            <pc:sldMk cId="3246096555" sldId="272"/>
            <ac:spMk id="2" creationId="{3CA32EE6-0EB4-5F33-58E8-6C5577F20AA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9:50.930" v="885" actId="20577"/>
          <ac:spMkLst>
            <pc:docMk/>
            <pc:sldMk cId="3246096555" sldId="272"/>
            <ac:spMk id="3" creationId="{3B148E9C-B4C8-B4A4-76B3-456D64991C6E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03:14.624" v="963" actId="1076"/>
        <pc:sldMkLst>
          <pc:docMk/>
          <pc:sldMk cId="3471871311" sldId="273"/>
        </pc:sldMkLst>
        <pc:spChg chg="mod">
          <ac:chgData name="Clovis Vinicius Avelar" userId="S::clovis.vavelar@sp.senac.br::54157056-a62c-41ea-803b-8c7f3b87dfde" providerId="AD" clId="Web-{9FAA9CB2-636F-8E51-325B-3223F05283C9}" dt="2024-03-19T14:00:09.759" v="900" actId="20577"/>
          <ac:spMkLst>
            <pc:docMk/>
            <pc:sldMk cId="3471871311" sldId="273"/>
            <ac:spMk id="2" creationId="{C209070A-1426-2523-2E5F-74C3C0FFBD74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00:20.431" v="901"/>
          <ac:spMkLst>
            <pc:docMk/>
            <pc:sldMk cId="3471871311" sldId="273"/>
            <ac:spMk id="3" creationId="{A1DCAD36-DDAF-BD5B-4E5D-E27C76D4086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5" actId="1076"/>
          <ac:spMkLst>
            <pc:docMk/>
            <pc:sldMk cId="3471871311" sldId="273"/>
            <ac:spMk id="4" creationId="{67BF3DEF-19FF-E074-32AE-35545905AABB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0:55.135" v="910"/>
          <ac:spMkLst>
            <pc:docMk/>
            <pc:sldMk cId="3471871311" sldId="273"/>
            <ac:spMk id="5" creationId="{64B7BD35-5EB4-1E1B-9828-2C7FCDFD273D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6" actId="1076"/>
          <ac:spMkLst>
            <pc:docMk/>
            <pc:sldMk cId="3471871311" sldId="273"/>
            <ac:spMk id="6" creationId="{0FFFF742-60A7-0570-CEC4-73ED75DDB87F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1:25.058" v="920"/>
          <ac:spMkLst>
            <pc:docMk/>
            <pc:sldMk cId="3471871311" sldId="273"/>
            <ac:spMk id="7" creationId="{008214EF-332E-CE6C-6FA8-1084EDC76E6A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1:25.058" v="919"/>
          <ac:spMkLst>
            <pc:docMk/>
            <pc:sldMk cId="3471871311" sldId="273"/>
            <ac:spMk id="8" creationId="{C7E0C736-54A7-2AD7-0AA4-29EF41C23EEC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1:52.184" v="930"/>
          <ac:spMkLst>
            <pc:docMk/>
            <pc:sldMk cId="3471871311" sldId="273"/>
            <ac:spMk id="9" creationId="{04121FF4-D6A9-6073-BE66-A49D7FB71522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1:52.184" v="929"/>
          <ac:spMkLst>
            <pc:docMk/>
            <pc:sldMk cId="3471871311" sldId="273"/>
            <ac:spMk id="10" creationId="{D8A7AAC9-1B18-0A08-F392-7335399845E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7" actId="1076"/>
          <ac:spMkLst>
            <pc:docMk/>
            <pc:sldMk cId="3471871311" sldId="273"/>
            <ac:spMk id="11" creationId="{3E6DD840-E6D3-B684-B5DB-F3FF0709DC1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58" actId="1076"/>
          <ac:spMkLst>
            <pc:docMk/>
            <pc:sldMk cId="3471871311" sldId="273"/>
            <ac:spMk id="12" creationId="{5612CE76-46E4-7158-6D9C-A3451A3D9A0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59" actId="1076"/>
          <ac:spMkLst>
            <pc:docMk/>
            <pc:sldMk cId="3471871311" sldId="273"/>
            <ac:spMk id="13" creationId="{1226D2A8-E31D-5539-64F8-F807CCE7AC51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26.044" v="939"/>
          <ac:spMkLst>
            <pc:docMk/>
            <pc:sldMk cId="3471871311" sldId="273"/>
            <ac:spMk id="14" creationId="{4481932F-163E-5252-B056-164D3BC3439A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33.138" v="943"/>
          <ac:spMkLst>
            <pc:docMk/>
            <pc:sldMk cId="3471871311" sldId="273"/>
            <ac:spMk id="15" creationId="{7C653D30-3595-DE65-5B5B-32E685C11D62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33.138" v="942"/>
          <ac:spMkLst>
            <pc:docMk/>
            <pc:sldMk cId="3471871311" sldId="273"/>
            <ac:spMk id="16" creationId="{35BE3CD3-88A2-C486-EEB9-D27063D2807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60" actId="1076"/>
          <ac:spMkLst>
            <pc:docMk/>
            <pc:sldMk cId="3471871311" sldId="273"/>
            <ac:spMk id="17" creationId="{297F73A9-B3F6-94F1-4F5E-5CD6E071AD2A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1" actId="1076"/>
          <ac:spMkLst>
            <pc:docMk/>
            <pc:sldMk cId="3471871311" sldId="273"/>
            <ac:spMk id="18" creationId="{B34A37F6-6910-516C-7558-1ED240C17B1B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2" actId="1076"/>
          <ac:spMkLst>
            <pc:docMk/>
            <pc:sldMk cId="3471871311" sldId="273"/>
            <ac:spMk id="19" creationId="{6EEA7455-FDAF-AC1D-4D72-678DFA1B57B1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3" actId="1076"/>
          <ac:spMkLst>
            <pc:docMk/>
            <pc:sldMk cId="3471871311" sldId="273"/>
            <ac:spMk id="20" creationId="{933F9945-1BC1-00A1-DA60-502835B117B3}"/>
          </ac:spMkLst>
        </pc:spChg>
      </pc:sldChg>
      <pc:sldChg chg="modSp new">
        <pc:chgData name="Clovis Vinicius Avelar" userId="S::clovis.vavelar@sp.senac.br::54157056-a62c-41ea-803b-8c7f3b87dfde" providerId="AD" clId="Web-{9FAA9CB2-636F-8E51-325B-3223F05283C9}" dt="2024-03-19T14:06:34.021" v="1124" actId="20577"/>
        <pc:sldMkLst>
          <pc:docMk/>
          <pc:sldMk cId="2404061700" sldId="274"/>
        </pc:sldMkLst>
        <pc:spChg chg="mod">
          <ac:chgData name="Clovis Vinicius Avelar" userId="S::clovis.vavelar@sp.senac.br::54157056-a62c-41ea-803b-8c7f3b87dfde" providerId="AD" clId="Web-{9FAA9CB2-636F-8E51-325B-3223F05283C9}" dt="2024-03-19T14:03:53.547" v="970" actId="20577"/>
          <ac:spMkLst>
            <pc:docMk/>
            <pc:sldMk cId="2404061700" sldId="274"/>
            <ac:spMk id="2" creationId="{376C7810-D0F2-4D86-E0FC-E4C81752C49D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06:34.021" v="1124" actId="20577"/>
          <ac:spMkLst>
            <pc:docMk/>
            <pc:sldMk cId="2404061700" sldId="274"/>
            <ac:spMk id="3" creationId="{08B2A50B-19B1-255C-9A81-869547E2A76E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07:51.726" v="1163" actId="1076"/>
        <pc:sldMkLst>
          <pc:docMk/>
          <pc:sldMk cId="3139535544" sldId="275"/>
        </pc:sldMkLst>
        <pc:spChg chg="mod">
          <ac:chgData name="Clovis Vinicius Avelar" userId="S::clovis.vavelar@sp.senac.br::54157056-a62c-41ea-803b-8c7f3b87dfde" providerId="AD" clId="Web-{9FAA9CB2-636F-8E51-325B-3223F05283C9}" dt="2024-03-19T14:06:41.677" v="1131" actId="20577"/>
          <ac:spMkLst>
            <pc:docMk/>
            <pc:sldMk cId="3139535544" sldId="275"/>
            <ac:spMk id="2" creationId="{AEA6F1F3-3975-4683-E36F-3BAA7BA3C120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07:08.209" v="1138"/>
          <ac:spMkLst>
            <pc:docMk/>
            <pc:sldMk cId="3139535544" sldId="275"/>
            <ac:spMk id="3" creationId="{11C45420-B203-AD9B-0FA5-82A88803A895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38.351" v="1157" actId="1076"/>
          <ac:spMkLst>
            <pc:docMk/>
            <pc:sldMk cId="3139535544" sldId="275"/>
            <ac:spMk id="4" creationId="{AF70B7CE-5235-77CB-4F45-9C4648F71A5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11" v="1160" actId="1076"/>
          <ac:spMkLst>
            <pc:docMk/>
            <pc:sldMk cId="3139535544" sldId="275"/>
            <ac:spMk id="5" creationId="{E1E537FD-916B-784A-F33B-71166F3375E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1" actId="1076"/>
          <ac:spMkLst>
            <pc:docMk/>
            <pc:sldMk cId="3139535544" sldId="275"/>
            <ac:spMk id="6" creationId="{EA27191B-2096-ADEE-2C10-8FB62455763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2" actId="1076"/>
          <ac:spMkLst>
            <pc:docMk/>
            <pc:sldMk cId="3139535544" sldId="275"/>
            <ac:spMk id="7" creationId="{89386924-BD17-B6F4-95F1-322BC3F49CB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3" actId="1076"/>
          <ac:spMkLst>
            <pc:docMk/>
            <pc:sldMk cId="3139535544" sldId="275"/>
            <ac:spMk id="8" creationId="{A2EC96A9-AF8B-B05C-D36D-A6422A279F53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16:36.883" v="1271" actId="20577"/>
        <pc:sldMkLst>
          <pc:docMk/>
          <pc:sldMk cId="384576920" sldId="276"/>
        </pc:sldMkLst>
        <pc:spChg chg="mod">
          <ac:chgData name="Clovis Vinicius Avelar" userId="S::clovis.vavelar@sp.senac.br::54157056-a62c-41ea-803b-8c7f3b87dfde" providerId="AD" clId="Web-{9FAA9CB2-636F-8E51-325B-3223F05283C9}" dt="2024-03-19T14:12:27.610" v="1204" actId="20577"/>
          <ac:spMkLst>
            <pc:docMk/>
            <pc:sldMk cId="384576920" sldId="276"/>
            <ac:spMk id="2" creationId="{663AFCDE-3A4B-3C8A-B8EB-50EBCE7B6733}"/>
          </ac:spMkLst>
        </pc:spChg>
        <pc:spChg chg="del mod">
          <ac:chgData name="Clovis Vinicius Avelar" userId="S::clovis.vavelar@sp.senac.br::54157056-a62c-41ea-803b-8c7f3b87dfde" providerId="AD" clId="Web-{9FAA9CB2-636F-8E51-325B-3223F05283C9}" dt="2024-03-19T14:12:51.173" v="1211"/>
          <ac:spMkLst>
            <pc:docMk/>
            <pc:sldMk cId="384576920" sldId="276"/>
            <ac:spMk id="3" creationId="{C917D39C-5DD7-63A8-6185-13C01924A54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3:40.300" v="1229" actId="1076"/>
          <ac:spMkLst>
            <pc:docMk/>
            <pc:sldMk cId="384576920" sldId="276"/>
            <ac:spMk id="4" creationId="{15FF5C81-DF16-32A6-E46D-D02B27EDBBBD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02.517" v="1218"/>
          <ac:spMkLst>
            <pc:docMk/>
            <pc:sldMk cId="384576920" sldId="276"/>
            <ac:spMk id="5" creationId="{05A57F0E-253B-9B8E-7B7A-B686BACC26D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3:44.269" v="1230" actId="1076"/>
          <ac:spMkLst>
            <pc:docMk/>
            <pc:sldMk cId="384576920" sldId="276"/>
            <ac:spMk id="6" creationId="{7C00F450-EE0B-20A8-8A8E-4637ABF5840F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26.049" v="1226"/>
          <ac:spMkLst>
            <pc:docMk/>
            <pc:sldMk cId="384576920" sldId="276"/>
            <ac:spMk id="7" creationId="{BDC825B6-149B-53AF-36ED-D09085442045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26.049" v="1225"/>
          <ac:spMkLst>
            <pc:docMk/>
            <pc:sldMk cId="384576920" sldId="276"/>
            <ac:spMk id="8" creationId="{46AB2F93-6EE4-E127-91B2-C428355DED4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4:55.193" v="1249" actId="1076"/>
          <ac:spMkLst>
            <pc:docMk/>
            <pc:sldMk cId="384576920" sldId="276"/>
            <ac:spMk id="9" creationId="{A2A2E3FB-57E4-98E8-479E-5F9C4631D2D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4:55.177" v="1248" actId="1076"/>
          <ac:spMkLst>
            <pc:docMk/>
            <pc:sldMk cId="384576920" sldId="276"/>
            <ac:spMk id="10" creationId="{4B5D835B-071A-08A9-29DB-2D366F7D080F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5:35.803" v="1253"/>
          <ac:spMkLst>
            <pc:docMk/>
            <pc:sldMk cId="384576920" sldId="276"/>
            <ac:spMk id="11" creationId="{43E2874B-F155-85C7-2CD8-41E20DD46824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15:40.632" v="1255"/>
          <ac:spMkLst>
            <pc:docMk/>
            <pc:sldMk cId="384576920" sldId="276"/>
            <ac:spMk id="12" creationId="{182D4A3A-AB91-8AC9-367F-3E3E7399C0E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5:48.241" v="1259" actId="1076"/>
          <ac:spMkLst>
            <pc:docMk/>
            <pc:sldMk cId="384576920" sldId="276"/>
            <ac:spMk id="13" creationId="{B4C0CDC5-B81E-EECA-8490-ED1D9997D95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6:26.680" v="1264" actId="1076"/>
          <ac:spMkLst>
            <pc:docMk/>
            <pc:sldMk cId="384576920" sldId="276"/>
            <ac:spMk id="14" creationId="{B0E17A24-0272-3521-6487-229B0F2625AB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6:36.883" v="1271" actId="20577"/>
          <ac:spMkLst>
            <pc:docMk/>
            <pc:sldMk cId="384576920" sldId="276"/>
            <ac:spMk id="15" creationId="{FCDB0C38-85DF-8B21-8BB3-C09B1CA92915}"/>
          </ac:spMkLst>
        </pc:spChg>
      </pc:sldChg>
      <pc:sldChg chg="addSp delSp modSp add replId">
        <pc:chgData name="Clovis Vinicius Avelar" userId="S::clovis.vavelar@sp.senac.br::54157056-a62c-41ea-803b-8c7f3b87dfde" providerId="AD" clId="Web-{9FAA9CB2-636F-8E51-325B-3223F05283C9}" dt="2024-03-19T14:19:40.920" v="1337" actId="20577"/>
        <pc:sldMkLst>
          <pc:docMk/>
          <pc:sldMk cId="2846503299" sldId="277"/>
        </pc:sldMkLst>
        <pc:spChg chg="add mod">
          <ac:chgData name="Clovis Vinicius Avelar" userId="S::clovis.vavelar@sp.senac.br::54157056-a62c-41ea-803b-8c7f3b87dfde" providerId="AD" clId="Web-{9FAA9CB2-636F-8E51-325B-3223F05283C9}" dt="2024-03-19T14:17:31.682" v="1284"/>
          <ac:spMkLst>
            <pc:docMk/>
            <pc:sldMk cId="2846503299" sldId="277"/>
            <ac:spMk id="3" creationId="{2DDB8F66-67F5-129B-A834-3BBB656EC28D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7:25.041" v="1283"/>
          <ac:spMkLst>
            <pc:docMk/>
            <pc:sldMk cId="2846503299" sldId="277"/>
            <ac:spMk id="5" creationId="{04F8C507-88E5-C8FA-951F-16FF97424EC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9:40.920" v="1337" actId="20577"/>
          <ac:spMkLst>
            <pc:docMk/>
            <pc:sldMk cId="2846503299" sldId="277"/>
            <ac:spMk id="7" creationId="{44D9B440-6B6B-9146-4CD8-4403858E6AE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7:33.573" v="1285"/>
          <ac:spMkLst>
            <pc:docMk/>
            <pc:sldMk cId="2846503299" sldId="277"/>
            <ac:spMk id="9" creationId="{A2A2E3FB-57E4-98E8-479E-5F9C4631D2D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7:08.009" v="1277"/>
          <ac:spMkLst>
            <pc:docMk/>
            <pc:sldMk cId="2846503299" sldId="277"/>
            <ac:spMk id="10" creationId="{4B5D835B-071A-08A9-29DB-2D366F7D080F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8:07.105" v="1288"/>
          <ac:spMkLst>
            <pc:docMk/>
            <pc:sldMk cId="2846503299" sldId="277"/>
            <ac:spMk id="11" creationId="{43E2874B-F155-85C7-2CD8-41E20DD46824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8:06.433" v="1287"/>
          <ac:spMkLst>
            <pc:docMk/>
            <pc:sldMk cId="2846503299" sldId="277"/>
            <ac:spMk id="13" creationId="{B4C0CDC5-B81E-EECA-8490-ED1D9997D958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7:05.978" v="1276" actId="20577"/>
          <ac:spMkLst>
            <pc:docMk/>
            <pc:sldMk cId="2846503299" sldId="277"/>
            <ac:spMk id="14" creationId="{B0E17A24-0272-3521-6487-229B0F2625AB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8:03.183" v="1286" actId="20577"/>
          <ac:spMkLst>
            <pc:docMk/>
            <pc:sldMk cId="2846503299" sldId="277"/>
            <ac:spMk id="15" creationId="{FCDB0C38-85DF-8B21-8BB3-C09B1CA92915}"/>
          </ac:spMkLst>
        </pc:spChg>
      </pc:sldChg>
      <pc:sldChg chg="modSp new">
        <pc:chgData name="Clovis Vinicius Avelar" userId="S::clovis.vavelar@sp.senac.br::54157056-a62c-41ea-803b-8c7f3b87dfde" providerId="AD" clId="Web-{9FAA9CB2-636F-8E51-325B-3223F05283C9}" dt="2024-03-19T14:30:29.878" v="1410" actId="20577"/>
        <pc:sldMkLst>
          <pc:docMk/>
          <pc:sldMk cId="1610842565" sldId="278"/>
        </pc:sldMkLst>
        <pc:spChg chg="mod">
          <ac:chgData name="Clovis Vinicius Avelar" userId="S::clovis.vavelar@sp.senac.br::54157056-a62c-41ea-803b-8c7f3b87dfde" providerId="AD" clId="Web-{9FAA9CB2-636F-8E51-325B-3223F05283C9}" dt="2024-03-19T14:28:28.921" v="1342" actId="20577"/>
          <ac:spMkLst>
            <pc:docMk/>
            <pc:sldMk cId="1610842565" sldId="278"/>
            <ac:spMk id="2" creationId="{AEEBF8F8-9435-C8C8-B07F-80B9CC12C506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30:29.878" v="1410" actId="20577"/>
          <ac:spMkLst>
            <pc:docMk/>
            <pc:sldMk cId="1610842565" sldId="278"/>
            <ac:spMk id="3" creationId="{8D2C7837-5214-A6C6-8E8B-6BD174F2845A}"/>
          </ac:spMkLst>
        </pc:spChg>
      </pc:sldChg>
      <pc:sldChg chg="addSp modSp new mod modClrScheme chgLayout">
        <pc:chgData name="Clovis Vinicius Avelar" userId="S::clovis.vavelar@sp.senac.br::54157056-a62c-41ea-803b-8c7f3b87dfde" providerId="AD" clId="Web-{9FAA9CB2-636F-8E51-325B-3223F05283C9}" dt="2024-03-19T14:34:02.400" v="1511" actId="20577"/>
        <pc:sldMkLst>
          <pc:docMk/>
          <pc:sldMk cId="3805456487" sldId="279"/>
        </pc:sldMkLst>
        <pc:spChg chg="mod ord">
          <ac:chgData name="Clovis Vinicius Avelar" userId="S::clovis.vavelar@sp.senac.br::54157056-a62c-41ea-803b-8c7f3b87dfde" providerId="AD" clId="Web-{9FAA9CB2-636F-8E51-325B-3223F05283C9}" dt="2024-03-19T14:30:50.754" v="1414" actId="20577"/>
          <ac:spMkLst>
            <pc:docMk/>
            <pc:sldMk cId="3805456487" sldId="279"/>
            <ac:spMk id="2" creationId="{EC29A62D-1781-4307-3490-5B490340EFEA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4:34:02.400" v="1511" actId="20577"/>
          <ac:spMkLst>
            <pc:docMk/>
            <pc:sldMk cId="3805456487" sldId="279"/>
            <ac:spMk id="3" creationId="{774D6EA2-826D-EBBE-B555-43F7F49A93EB}"/>
          </ac:spMkLst>
        </pc:spChg>
        <pc:spChg chg="add mod ord">
          <ac:chgData name="Clovis Vinicius Avelar" userId="S::clovis.vavelar@sp.senac.br::54157056-a62c-41ea-803b-8c7f3b87dfde" providerId="AD" clId="Web-{9FAA9CB2-636F-8E51-325B-3223F05283C9}" dt="2024-03-19T14:34:02.400" v="1511" actId="20577"/>
          <ac:spMkLst>
            <pc:docMk/>
            <pc:sldMk cId="3805456487" sldId="279"/>
            <ac:spMk id="4" creationId="{86FE48BA-C3AE-1EC4-3F9C-DBB8DAF7DF09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4:31:30.349" v="1433" actId="1076"/>
          <ac:picMkLst>
            <pc:docMk/>
            <pc:sldMk cId="3805456487" sldId="279"/>
            <ac:picMk id="5" creationId="{EDAFD1A9-B12B-6437-E2F5-8E5155EAFC76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2:40.913" v="1467" actId="1076"/>
          <ac:picMkLst>
            <pc:docMk/>
            <pc:sldMk cId="3805456487" sldId="279"/>
            <ac:picMk id="6" creationId="{C753E146-C41C-AD34-BB58-F12CE03D8C7A}"/>
          </ac:picMkLst>
        </pc:picChg>
      </pc:sldChg>
      <pc:sldChg chg="addSp delSp modSp add replId">
        <pc:chgData name="Clovis Vinicius Avelar" userId="S::clovis.vavelar@sp.senac.br::54157056-a62c-41ea-803b-8c7f3b87dfde" providerId="AD" clId="Web-{9FAA9CB2-636F-8E51-325B-3223F05283C9}" dt="2024-03-19T14:37:21.281" v="1600" actId="20577"/>
        <pc:sldMkLst>
          <pc:docMk/>
          <pc:sldMk cId="3439295024" sldId="280"/>
        </pc:sldMkLst>
        <pc:spChg chg="mod">
          <ac:chgData name="Clovis Vinicius Avelar" userId="S::clovis.vavelar@sp.senac.br::54157056-a62c-41ea-803b-8c7f3b87dfde" providerId="AD" clId="Web-{9FAA9CB2-636F-8E51-325B-3223F05283C9}" dt="2024-03-19T14:36:55.624" v="1568" actId="20577"/>
          <ac:spMkLst>
            <pc:docMk/>
            <pc:sldMk cId="3439295024" sldId="280"/>
            <ac:spMk id="3" creationId="{774D6EA2-826D-EBBE-B555-43F7F49A93EB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37:21.281" v="1600" actId="20577"/>
          <ac:spMkLst>
            <pc:docMk/>
            <pc:sldMk cId="3439295024" sldId="280"/>
            <ac:spMk id="4" creationId="{86FE48BA-C3AE-1EC4-3F9C-DBB8DAF7DF09}"/>
          </ac:spMkLst>
        </pc:spChg>
        <pc:picChg chg="del">
          <ac:chgData name="Clovis Vinicius Avelar" userId="S::clovis.vavelar@sp.senac.br::54157056-a62c-41ea-803b-8c7f3b87dfde" providerId="AD" clId="Web-{9FAA9CB2-636F-8E51-325B-3223F05283C9}" dt="2024-03-19T14:35:06.136" v="1515"/>
          <ac:picMkLst>
            <pc:docMk/>
            <pc:sldMk cId="3439295024" sldId="280"/>
            <ac:picMk id="5" creationId="{EDAFD1A9-B12B-6437-E2F5-8E5155EAFC76}"/>
          </ac:picMkLst>
        </pc:picChg>
        <pc:picChg chg="del">
          <ac:chgData name="Clovis Vinicius Avelar" userId="S::clovis.vavelar@sp.senac.br::54157056-a62c-41ea-803b-8c7f3b87dfde" providerId="AD" clId="Web-{9FAA9CB2-636F-8E51-325B-3223F05283C9}" dt="2024-03-19T14:36:29.717" v="1560"/>
          <ac:picMkLst>
            <pc:docMk/>
            <pc:sldMk cId="3439295024" sldId="280"/>
            <ac:picMk id="6" creationId="{C753E146-C41C-AD34-BB58-F12CE03D8C7A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5:30.340" v="1517" actId="1076"/>
          <ac:picMkLst>
            <pc:docMk/>
            <pc:sldMk cId="3439295024" sldId="280"/>
            <ac:picMk id="7" creationId="{724D25CA-0B2C-C020-51BD-F30209E8B4A8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6:34.374" v="1562" actId="1076"/>
          <ac:picMkLst>
            <pc:docMk/>
            <pc:sldMk cId="3439295024" sldId="280"/>
            <ac:picMk id="8" creationId="{558C33BD-DD98-B0AF-7C7A-82AD718750ED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4:48:31.209" v="1678" actId="1076"/>
        <pc:sldMkLst>
          <pc:docMk/>
          <pc:sldMk cId="3469812456" sldId="281"/>
        </pc:sldMkLst>
        <pc:spChg chg="mod ord">
          <ac:chgData name="Clovis Vinicius Avelar" userId="S::clovis.vavelar@sp.senac.br::54157056-a62c-41ea-803b-8c7f3b87dfde" providerId="AD" clId="Web-{9FAA9CB2-636F-8E51-325B-3223F05283C9}" dt="2024-03-19T14:47:46.160" v="1607" actId="20577"/>
          <ac:spMkLst>
            <pc:docMk/>
            <pc:sldMk cId="3469812456" sldId="281"/>
            <ac:spMk id="2" creationId="{FF856758-2672-6AB8-82F9-DD0A2F661F90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4:48:27.756" v="1677" actId="20577"/>
          <ac:spMkLst>
            <pc:docMk/>
            <pc:sldMk cId="3469812456" sldId="281"/>
            <ac:spMk id="3" creationId="{93F44E09-51B3-F7B4-18C7-5A55C02AAB73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47:32.691" v="1602"/>
          <ac:spMkLst>
            <pc:docMk/>
            <pc:sldMk cId="3469812456" sldId="281"/>
            <ac:spMk id="4" creationId="{A58E80C0-5418-7F7C-7CD4-746E735524E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4:48:31.209" v="1678" actId="1076"/>
          <ac:picMkLst>
            <pc:docMk/>
            <pc:sldMk cId="3469812456" sldId="281"/>
            <ac:picMk id="5" creationId="{5C47C15B-810C-53FF-6AA0-F1282A9F10D8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4:55:05.284" v="1912" actId="20577"/>
        <pc:sldMkLst>
          <pc:docMk/>
          <pc:sldMk cId="55882891" sldId="282"/>
        </pc:sldMkLst>
        <pc:spChg chg="mod">
          <ac:chgData name="Clovis Vinicius Avelar" userId="S::clovis.vavelar@sp.senac.br::54157056-a62c-41ea-803b-8c7f3b87dfde" providerId="AD" clId="Web-{9FAA9CB2-636F-8E51-325B-3223F05283C9}" dt="2024-03-19T14:52:17.747" v="1693" actId="20577"/>
          <ac:spMkLst>
            <pc:docMk/>
            <pc:sldMk cId="55882891" sldId="282"/>
            <ac:spMk id="2" creationId="{91F7F2DC-43C2-02E8-BF61-B0B65FABB140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55:05.284" v="1912" actId="20577"/>
          <ac:spMkLst>
            <pc:docMk/>
            <pc:sldMk cId="55882891" sldId="282"/>
            <ac:spMk id="3" creationId="{220B3ADD-147D-61A8-CE4A-C8E05D51C23B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55:53.676" v="1920" actId="1076"/>
        <pc:sldMkLst>
          <pc:docMk/>
          <pc:sldMk cId="812434877" sldId="283"/>
        </pc:sldMkLst>
        <pc:spChg chg="mod">
          <ac:chgData name="Clovis Vinicius Avelar" userId="S::clovis.vavelar@sp.senac.br::54157056-a62c-41ea-803b-8c7f3b87dfde" providerId="AD" clId="Web-{9FAA9CB2-636F-8E51-325B-3223F05283C9}" dt="2024-03-19T14:55:29.253" v="1916" actId="20577"/>
          <ac:spMkLst>
            <pc:docMk/>
            <pc:sldMk cId="812434877" sldId="283"/>
            <ac:spMk id="2" creationId="{5569C7E1-D770-A0C0-4302-8FD7B9FED91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55:30.238" v="1917"/>
          <ac:spMkLst>
            <pc:docMk/>
            <pc:sldMk cId="812434877" sldId="283"/>
            <ac:spMk id="3" creationId="{A510BFB4-CBF9-ABA8-D818-8ECD27320EAA}"/>
          </ac:spMkLst>
        </pc:spChg>
        <pc:picChg chg="add mod ord">
          <ac:chgData name="Clovis Vinicius Avelar" userId="S::clovis.vavelar@sp.senac.br::54157056-a62c-41ea-803b-8c7f3b87dfde" providerId="AD" clId="Web-{9FAA9CB2-636F-8E51-325B-3223F05283C9}" dt="2024-03-19T14:55:53.676" v="1920" actId="1076"/>
          <ac:picMkLst>
            <pc:docMk/>
            <pc:sldMk cId="812434877" sldId="283"/>
            <ac:picMk id="4" creationId="{5E875906-A7FB-826E-27DC-62EC5229D0C7}"/>
          </ac:picMkLst>
        </pc:picChg>
      </pc:sldChg>
      <pc:sldChg chg="addSp modSp new">
        <pc:chgData name="Clovis Vinicius Avelar" userId="S::clovis.vavelar@sp.senac.br::54157056-a62c-41ea-803b-8c7f3b87dfde" providerId="AD" clId="Web-{9FAA9CB2-636F-8E51-325B-3223F05283C9}" dt="2024-03-19T16:21:54.612" v="1951" actId="20577"/>
        <pc:sldMkLst>
          <pc:docMk/>
          <pc:sldMk cId="3180491168" sldId="284"/>
        </pc:sldMkLst>
        <pc:spChg chg="mod">
          <ac:chgData name="Clovis Vinicius Avelar" userId="S::clovis.vavelar@sp.senac.br::54157056-a62c-41ea-803b-8c7f3b87dfde" providerId="AD" clId="Web-{9FAA9CB2-636F-8E51-325B-3223F05283C9}" dt="2024-03-19T16:21:54.612" v="1951" actId="20577"/>
          <ac:spMkLst>
            <pc:docMk/>
            <pc:sldMk cId="3180491168" sldId="284"/>
            <ac:spMk id="2" creationId="{79A9DB17-1452-E196-092D-87C23D283BF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6:21:28.392" v="1941" actId="1076"/>
          <ac:spMkLst>
            <pc:docMk/>
            <pc:sldMk cId="3180491168" sldId="284"/>
            <ac:spMk id="5" creationId="{EA1DDD93-16FE-E99B-74C9-B9641AE65DF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6:21:34.658" v="1943" actId="1076"/>
          <ac:picMkLst>
            <pc:docMk/>
            <pc:sldMk cId="3180491168" sldId="284"/>
            <ac:picMk id="4" creationId="{35D2F509-5930-E56C-327F-D27732C2769D}"/>
          </ac:picMkLst>
        </pc:picChg>
      </pc:sldChg>
      <pc:sldChg chg="addSp delSp modSp new">
        <pc:chgData name="Clovis Vinicius Avelar" userId="S::clovis.vavelar@sp.senac.br::54157056-a62c-41ea-803b-8c7f3b87dfde" providerId="AD" clId="Web-{9FAA9CB2-636F-8E51-325B-3223F05283C9}" dt="2024-03-19T16:29:26.617" v="1969" actId="1076"/>
        <pc:sldMkLst>
          <pc:docMk/>
          <pc:sldMk cId="1395178032" sldId="285"/>
        </pc:sldMkLst>
        <pc:spChg chg="mod">
          <ac:chgData name="Clovis Vinicius Avelar" userId="S::clovis.vavelar@sp.senac.br::54157056-a62c-41ea-803b-8c7f3b87dfde" providerId="AD" clId="Web-{9FAA9CB2-636F-8E51-325B-3223F05283C9}" dt="2024-03-19T16:27:46.487" v="1958" actId="20577"/>
          <ac:spMkLst>
            <pc:docMk/>
            <pc:sldMk cId="1395178032" sldId="285"/>
            <ac:spMk id="2" creationId="{C5DB6BE1-8C61-B161-9CAB-15BBC3832AA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6:28:19.020" v="1959"/>
          <ac:spMkLst>
            <pc:docMk/>
            <pc:sldMk cId="1395178032" sldId="285"/>
            <ac:spMk id="3" creationId="{6416B987-EC44-25D5-E51A-9F563E050946}"/>
          </ac:spMkLst>
        </pc:spChg>
        <pc:picChg chg="add mod ord">
          <ac:chgData name="Clovis Vinicius Avelar" userId="S::clovis.vavelar@sp.senac.br::54157056-a62c-41ea-803b-8c7f3b87dfde" providerId="AD" clId="Web-{9FAA9CB2-636F-8E51-325B-3223F05283C9}" dt="2024-03-19T16:29:26.601" v="1968" actId="1076"/>
          <ac:picMkLst>
            <pc:docMk/>
            <pc:sldMk cId="1395178032" sldId="285"/>
            <ac:picMk id="4" creationId="{2563B4DD-F7CF-0930-85E6-E13C832CFC39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29:26.617" v="1969" actId="1076"/>
          <ac:picMkLst>
            <pc:docMk/>
            <pc:sldMk cId="1395178032" sldId="285"/>
            <ac:picMk id="5" creationId="{AEE201AA-D085-9D71-56C2-CC1FE29150EE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6:48:09.368" v="2090" actId="20577"/>
        <pc:sldMkLst>
          <pc:docMk/>
          <pc:sldMk cId="324239715" sldId="286"/>
        </pc:sldMkLst>
        <pc:spChg chg="mod">
          <ac:chgData name="Clovis Vinicius Avelar" userId="S::clovis.vavelar@sp.senac.br::54157056-a62c-41ea-803b-8c7f3b87dfde" providerId="AD" clId="Web-{9FAA9CB2-636F-8E51-325B-3223F05283C9}" dt="2024-03-19T16:34:03.582" v="1974" actId="20577"/>
          <ac:spMkLst>
            <pc:docMk/>
            <pc:sldMk cId="324239715" sldId="286"/>
            <ac:spMk id="2" creationId="{F012FBBB-F4E1-5E46-3536-9CEDE6AB733C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6:48:09.368" v="2090" actId="20577"/>
          <ac:spMkLst>
            <pc:docMk/>
            <pc:sldMk cId="324239715" sldId="286"/>
            <ac:spMk id="3" creationId="{7D46481A-AAB1-98A9-4889-1D91A5E74490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6:57:32.393" v="2135" actId="14100"/>
        <pc:sldMkLst>
          <pc:docMk/>
          <pc:sldMk cId="1677033504" sldId="287"/>
        </pc:sldMkLst>
        <pc:spChg chg="mod">
          <ac:chgData name="Clovis Vinicius Avelar" userId="S::clovis.vavelar@sp.senac.br::54157056-a62c-41ea-803b-8c7f3b87dfde" providerId="AD" clId="Web-{9FAA9CB2-636F-8E51-325B-3223F05283C9}" dt="2024-03-19T16:48:21.260" v="2104" actId="20577"/>
          <ac:spMkLst>
            <pc:docMk/>
            <pc:sldMk cId="1677033504" sldId="287"/>
            <ac:spMk id="2" creationId="{B2908C5B-182A-9086-C3AC-AEE0FDD6FEA6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6:49:45.185" v="2105"/>
          <ac:spMkLst>
            <pc:docMk/>
            <pc:sldMk cId="1677033504" sldId="287"/>
            <ac:spMk id="3" creationId="{EC379E12-4370-57D3-3CB9-A5D35D479423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2:11.113" v="2113"/>
          <ac:spMkLst>
            <pc:docMk/>
            <pc:sldMk cId="1677033504" sldId="287"/>
            <ac:spMk id="6" creationId="{19808F7A-BD1B-680F-A1B5-1B1C1A470F5B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2:03.988" v="2112"/>
          <ac:spMkLst>
            <pc:docMk/>
            <pc:sldMk cId="1677033504" sldId="287"/>
            <ac:spMk id="7" creationId="{99E119C9-54D1-D1F9-F935-046541891A92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6:34.484" v="2119"/>
          <ac:spMkLst>
            <pc:docMk/>
            <pc:sldMk cId="1677033504" sldId="287"/>
            <ac:spMk id="10" creationId="{BAC69183-AC1A-021C-2896-55F752AED633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6:50:13.108" v="2108"/>
          <ac:picMkLst>
            <pc:docMk/>
            <pc:sldMk cId="1677033504" sldId="287"/>
            <ac:picMk id="4" creationId="{0579E1A6-52FC-D95F-4223-21305CF07BA0}"/>
          </ac:picMkLst>
        </pc:picChg>
        <pc:picChg chg="add del mod ord">
          <ac:chgData name="Clovis Vinicius Avelar" userId="S::clovis.vavelar@sp.senac.br::54157056-a62c-41ea-803b-8c7f3b87dfde" providerId="AD" clId="Web-{9FAA9CB2-636F-8E51-325B-3223F05283C9}" dt="2024-03-19T16:56:32.562" v="2118"/>
          <ac:picMkLst>
            <pc:docMk/>
            <pc:sldMk cId="1677033504" sldId="287"/>
            <ac:picMk id="8" creationId="{782F1FC0-B5F9-48A7-95D4-C2C37C25EF43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6:57:14.658" v="2131" actId="1076"/>
          <ac:picMkLst>
            <pc:docMk/>
            <pc:sldMk cId="1677033504" sldId="287"/>
            <ac:picMk id="11" creationId="{4099A118-5180-BB15-D923-61AA022461F0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57:18.580" v="2132" actId="1076"/>
          <ac:picMkLst>
            <pc:docMk/>
            <pc:sldMk cId="1677033504" sldId="287"/>
            <ac:picMk id="12" creationId="{0F5FA374-0F85-5F41-D711-9A2471D6E802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57:32.393" v="2135" actId="14100"/>
          <ac:picMkLst>
            <pc:docMk/>
            <pc:sldMk cId="1677033504" sldId="287"/>
            <ac:picMk id="13" creationId="{CD6B4647-DEBA-9220-0535-2932AC70270A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7:06:26.072" v="2151" actId="20577"/>
        <pc:sldMkLst>
          <pc:docMk/>
          <pc:sldMk cId="1513585048" sldId="288"/>
        </pc:sldMkLst>
        <pc:spChg chg="mod">
          <ac:chgData name="Clovis Vinicius Avelar" userId="S::clovis.vavelar@sp.senac.br::54157056-a62c-41ea-803b-8c7f3b87dfde" providerId="AD" clId="Web-{9FAA9CB2-636F-8E51-325B-3223F05283C9}" dt="2024-03-19T17:05:28.242" v="2141" actId="20577"/>
          <ac:spMkLst>
            <pc:docMk/>
            <pc:sldMk cId="1513585048" sldId="288"/>
            <ac:spMk id="2" creationId="{6E7845B2-64C3-4B5E-2541-729D1188673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7:06:26.072" v="2151" actId="20577"/>
          <ac:spMkLst>
            <pc:docMk/>
            <pc:sldMk cId="1513585048" sldId="288"/>
            <ac:spMk id="3" creationId="{7FD090ED-C43E-4218-DDEE-4335600A7389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7:08:02.373" v="2171" actId="1076"/>
        <pc:sldMkLst>
          <pc:docMk/>
          <pc:sldMk cId="3455390269" sldId="289"/>
        </pc:sldMkLst>
        <pc:spChg chg="mod">
          <ac:chgData name="Clovis Vinicius Avelar" userId="S::clovis.vavelar@sp.senac.br::54157056-a62c-41ea-803b-8c7f3b87dfde" providerId="AD" clId="Web-{9FAA9CB2-636F-8E51-325B-3223F05283C9}" dt="2024-03-19T17:07:21.481" v="2163" actId="20577"/>
          <ac:spMkLst>
            <pc:docMk/>
            <pc:sldMk cId="3455390269" sldId="289"/>
            <ac:spMk id="2" creationId="{8D8E4AD6-3C0F-4A78-F7BF-18B207D3700D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7:07:23.043" v="2164"/>
          <ac:spMkLst>
            <pc:docMk/>
            <pc:sldMk cId="3455390269" sldId="289"/>
            <ac:spMk id="3" creationId="{D86001C9-F6B6-3383-D432-238AEA9ABC1E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7:07:50.373" v="2169"/>
          <ac:spMkLst>
            <pc:docMk/>
            <pc:sldMk cId="3455390269" sldId="289"/>
            <ac:spMk id="6" creationId="{0B3CD426-5A2E-7F6F-8429-DEB28F1AE08C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7:07:49.076" v="2168"/>
          <ac:picMkLst>
            <pc:docMk/>
            <pc:sldMk cId="3455390269" sldId="289"/>
            <ac:picMk id="4" creationId="{D752C9CA-D830-2EEC-5C18-FC9484D89B53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7:08:02.373" v="2171" actId="1076"/>
          <ac:picMkLst>
            <pc:docMk/>
            <pc:sldMk cId="3455390269" sldId="289"/>
            <ac:picMk id="7" creationId="{74FD4BE2-8419-27CE-CA36-92B6F202E211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7:10:09.551" v="2181" actId="1076"/>
        <pc:sldMkLst>
          <pc:docMk/>
          <pc:sldMk cId="2243823340" sldId="290"/>
        </pc:sldMkLst>
        <pc:spChg chg="del">
          <ac:chgData name="Clovis Vinicius Avelar" userId="S::clovis.vavelar@sp.senac.br::54157056-a62c-41ea-803b-8c7f3b87dfde" providerId="AD" clId="Web-{9FAA9CB2-636F-8E51-325B-3223F05283C9}" dt="2024-03-19T17:08:37.031" v="2173"/>
          <ac:spMkLst>
            <pc:docMk/>
            <pc:sldMk cId="2243823340" sldId="290"/>
            <ac:spMk id="2" creationId="{A103855A-3E68-F832-CB92-75F7512FD18E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7:08:37.031" v="2173"/>
          <ac:spMkLst>
            <pc:docMk/>
            <pc:sldMk cId="2243823340" sldId="290"/>
            <ac:spMk id="3" creationId="{71D110B9-0190-3368-7733-344D6AC1B46A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7:10:09.551" v="2181" actId="1076"/>
          <ac:picMkLst>
            <pc:docMk/>
            <pc:sldMk cId="2243823340" sldId="290"/>
            <ac:picMk id="4" creationId="{E1396CD4-433E-90B9-927E-38FBEBE598C8}"/>
          </ac:picMkLst>
        </pc:picChg>
      </pc:sldChg>
    </pc:docChg>
  </pc:docChgLst>
  <pc:docChgLst>
    <pc:chgData name="Clovis Vinicius Avelar" userId="S::clovis.vavelar@sp.senac.br::54157056-a62c-41ea-803b-8c7f3b87dfde" providerId="AD" clId="Web-{0CDA64D6-ED67-3609-4737-F38F48587BD2}"/>
    <pc:docChg chg="addSld modSld">
      <pc:chgData name="Clovis Vinicius Avelar" userId="S::clovis.vavelar@sp.senac.br::54157056-a62c-41ea-803b-8c7f3b87dfde" providerId="AD" clId="Web-{0CDA64D6-ED67-3609-4737-F38F48587BD2}" dt="2024-04-24T19:17:04.171" v="640" actId="20577"/>
      <pc:docMkLst>
        <pc:docMk/>
      </pc:docMkLst>
      <pc:sldChg chg="modSp new">
        <pc:chgData name="Clovis Vinicius Avelar" userId="S::clovis.vavelar@sp.senac.br::54157056-a62c-41ea-803b-8c7f3b87dfde" providerId="AD" clId="Web-{0CDA64D6-ED67-3609-4737-F38F48587BD2}" dt="2024-04-24T18:55:54.398" v="74" actId="20577"/>
        <pc:sldMkLst>
          <pc:docMk/>
          <pc:sldMk cId="789317091" sldId="264"/>
        </pc:sldMkLst>
        <pc:spChg chg="mod">
          <ac:chgData name="Clovis Vinicius Avelar" userId="S::clovis.vavelar@sp.senac.br::54157056-a62c-41ea-803b-8c7f3b87dfde" providerId="AD" clId="Web-{0CDA64D6-ED67-3609-4737-F38F48587BD2}" dt="2024-04-24T18:55:54.398" v="74" actId="20577"/>
          <ac:spMkLst>
            <pc:docMk/>
            <pc:sldMk cId="789317091" sldId="264"/>
            <ac:spMk id="2" creationId="{0212724A-44A0-197E-F11E-91E549E4C4E0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8:55:46.835" v="67" actId="20577"/>
          <ac:spMkLst>
            <pc:docMk/>
            <pc:sldMk cId="789317091" sldId="264"/>
            <ac:spMk id="3" creationId="{79B48C99-A73C-9C85-50D1-8E1B34A27A05}"/>
          </ac:spMkLst>
        </pc:spChg>
      </pc:sldChg>
      <pc:sldChg chg="modSp new">
        <pc:chgData name="Clovis Vinicius Avelar" userId="S::clovis.vavelar@sp.senac.br::54157056-a62c-41ea-803b-8c7f3b87dfde" providerId="AD" clId="Web-{0CDA64D6-ED67-3609-4737-F38F48587BD2}" dt="2024-04-24T18:59:30.272" v="231" actId="20577"/>
        <pc:sldMkLst>
          <pc:docMk/>
          <pc:sldMk cId="2906134686" sldId="265"/>
        </pc:sldMkLst>
        <pc:spChg chg="mod">
          <ac:chgData name="Clovis Vinicius Avelar" userId="S::clovis.vavelar@sp.senac.br::54157056-a62c-41ea-803b-8c7f3b87dfde" providerId="AD" clId="Web-{0CDA64D6-ED67-3609-4737-F38F48587BD2}" dt="2024-04-24T18:56:46.932" v="81" actId="20577"/>
          <ac:spMkLst>
            <pc:docMk/>
            <pc:sldMk cId="2906134686" sldId="265"/>
            <ac:spMk id="2" creationId="{FC392965-916F-FDF9-64CB-23F7807F4EBD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8:59:30.272" v="231" actId="20577"/>
          <ac:spMkLst>
            <pc:docMk/>
            <pc:sldMk cId="2906134686" sldId="265"/>
            <ac:spMk id="3" creationId="{2054DFA1-9707-CF92-339C-A53F3172F50F}"/>
          </ac:spMkLst>
        </pc:spChg>
      </pc:sldChg>
      <pc:sldChg chg="addSp modSp new mod modClrScheme chgLayout">
        <pc:chgData name="Clovis Vinicius Avelar" userId="S::clovis.vavelar@sp.senac.br::54157056-a62c-41ea-803b-8c7f3b87dfde" providerId="AD" clId="Web-{0CDA64D6-ED67-3609-4737-F38F48587BD2}" dt="2024-04-24T19:05:24.952" v="265" actId="20577"/>
        <pc:sldMkLst>
          <pc:docMk/>
          <pc:sldMk cId="1560055506" sldId="266"/>
        </pc:sldMkLst>
        <pc:spChg chg="mod ord">
          <ac:chgData name="Clovis Vinicius Avelar" userId="S::clovis.vavelar@sp.senac.br::54157056-a62c-41ea-803b-8c7f3b87dfde" providerId="AD" clId="Web-{0CDA64D6-ED67-3609-4737-F38F48587BD2}" dt="2024-04-24T19:00:07.290" v="246"/>
          <ac:spMkLst>
            <pc:docMk/>
            <pc:sldMk cId="1560055506" sldId="266"/>
            <ac:spMk id="2" creationId="{4E13A702-CD55-19ED-1804-1A487FB00E58}"/>
          </ac:spMkLst>
        </pc:spChg>
        <pc:spChg chg="mod ord">
          <ac:chgData name="Clovis Vinicius Avelar" userId="S::clovis.vavelar@sp.senac.br::54157056-a62c-41ea-803b-8c7f3b87dfde" providerId="AD" clId="Web-{0CDA64D6-ED67-3609-4737-F38F48587BD2}" dt="2024-04-24T19:05:20.186" v="264" actId="20577"/>
          <ac:spMkLst>
            <pc:docMk/>
            <pc:sldMk cId="1560055506" sldId="266"/>
            <ac:spMk id="3" creationId="{76D53ABD-42B6-67B8-06F4-0B13BF9A8AC3}"/>
          </ac:spMkLst>
        </pc:spChg>
        <pc:spChg chg="add mod ord">
          <ac:chgData name="Clovis Vinicius Avelar" userId="S::clovis.vavelar@sp.senac.br::54157056-a62c-41ea-803b-8c7f3b87dfde" providerId="AD" clId="Web-{0CDA64D6-ED67-3609-4737-F38F48587BD2}" dt="2024-04-24T19:05:24.952" v="265" actId="20577"/>
          <ac:spMkLst>
            <pc:docMk/>
            <pc:sldMk cId="1560055506" sldId="266"/>
            <ac:spMk id="4" creationId="{204E8F78-DE6C-D94C-0B3F-AC2FE7C81C54}"/>
          </ac:spMkLst>
        </pc:spChg>
      </pc:sldChg>
      <pc:sldChg chg="delSp modSp new mod modClrScheme chgLayout">
        <pc:chgData name="Clovis Vinicius Avelar" userId="S::clovis.vavelar@sp.senac.br::54157056-a62c-41ea-803b-8c7f3b87dfde" providerId="AD" clId="Web-{0CDA64D6-ED67-3609-4737-F38F48587BD2}" dt="2024-04-24T19:07:47.352" v="424" actId="20577"/>
        <pc:sldMkLst>
          <pc:docMk/>
          <pc:sldMk cId="2524036840" sldId="267"/>
        </pc:sldMkLst>
        <pc:spChg chg="mod ord">
          <ac:chgData name="Clovis Vinicius Avelar" userId="S::clovis.vavelar@sp.senac.br::54157056-a62c-41ea-803b-8c7f3b87dfde" providerId="AD" clId="Web-{0CDA64D6-ED67-3609-4737-F38F48587BD2}" dt="2024-04-24T19:05:51.094" v="282" actId="20577"/>
          <ac:spMkLst>
            <pc:docMk/>
            <pc:sldMk cId="2524036840" sldId="267"/>
            <ac:spMk id="2" creationId="{5FFE2905-3D0F-AFCD-0127-AA2490ECF99E}"/>
          </ac:spMkLst>
        </pc:spChg>
        <pc:spChg chg="mod ord">
          <ac:chgData name="Clovis Vinicius Avelar" userId="S::clovis.vavelar@sp.senac.br::54157056-a62c-41ea-803b-8c7f3b87dfde" providerId="AD" clId="Web-{0CDA64D6-ED67-3609-4737-F38F48587BD2}" dt="2024-04-24T19:07:47.352" v="424" actId="20577"/>
          <ac:spMkLst>
            <pc:docMk/>
            <pc:sldMk cId="2524036840" sldId="267"/>
            <ac:spMk id="3" creationId="{FBF1ECE0-97D2-092B-0D47-3F4022909AA3}"/>
          </ac:spMkLst>
        </pc:spChg>
        <pc:spChg chg="del">
          <ac:chgData name="Clovis Vinicius Avelar" userId="S::clovis.vavelar@sp.senac.br::54157056-a62c-41ea-803b-8c7f3b87dfde" providerId="AD" clId="Web-{0CDA64D6-ED67-3609-4737-F38F48587BD2}" dt="2024-04-24T19:02:40.003" v="261"/>
          <ac:spMkLst>
            <pc:docMk/>
            <pc:sldMk cId="2524036840" sldId="267"/>
            <ac:spMk id="4" creationId="{CD471C7E-0FEB-D757-0C9E-4368FE15451D}"/>
          </ac:spMkLst>
        </pc:spChg>
      </pc:sldChg>
      <pc:sldChg chg="modSp new">
        <pc:chgData name="Clovis Vinicius Avelar" userId="S::clovis.vavelar@sp.senac.br::54157056-a62c-41ea-803b-8c7f3b87dfde" providerId="AD" clId="Web-{0CDA64D6-ED67-3609-4737-F38F48587BD2}" dt="2024-04-24T19:11:42.587" v="591" actId="20577"/>
        <pc:sldMkLst>
          <pc:docMk/>
          <pc:sldMk cId="3418967292" sldId="268"/>
        </pc:sldMkLst>
        <pc:spChg chg="mod">
          <ac:chgData name="Clovis Vinicius Avelar" userId="S::clovis.vavelar@sp.senac.br::54157056-a62c-41ea-803b-8c7f3b87dfde" providerId="AD" clId="Web-{0CDA64D6-ED67-3609-4737-F38F48587BD2}" dt="2024-04-24T19:08:25.074" v="432" actId="20577"/>
          <ac:spMkLst>
            <pc:docMk/>
            <pc:sldMk cId="3418967292" sldId="268"/>
            <ac:spMk id="2" creationId="{FF6C549E-72F1-71C1-B2E6-56A9122AB23B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9:11:42.587" v="591" actId="20577"/>
          <ac:spMkLst>
            <pc:docMk/>
            <pc:sldMk cId="3418967292" sldId="268"/>
            <ac:spMk id="3" creationId="{F385E71E-901B-A89B-0549-836A1785A17A}"/>
          </ac:spMkLst>
        </pc:spChg>
      </pc:sldChg>
      <pc:sldChg chg="modSp new">
        <pc:chgData name="Clovis Vinicius Avelar" userId="S::clovis.vavelar@sp.senac.br::54157056-a62c-41ea-803b-8c7f3b87dfde" providerId="AD" clId="Web-{0CDA64D6-ED67-3609-4737-F38F48587BD2}" dt="2024-04-24T19:13:30.547" v="616" actId="20577"/>
        <pc:sldMkLst>
          <pc:docMk/>
          <pc:sldMk cId="329994568" sldId="269"/>
        </pc:sldMkLst>
        <pc:spChg chg="mod">
          <ac:chgData name="Clovis Vinicius Avelar" userId="S::clovis.vavelar@sp.senac.br::54157056-a62c-41ea-803b-8c7f3b87dfde" providerId="AD" clId="Web-{0CDA64D6-ED67-3609-4737-F38F48587BD2}" dt="2024-04-24T19:12:27.543" v="604" actId="20577"/>
          <ac:spMkLst>
            <pc:docMk/>
            <pc:sldMk cId="329994568" sldId="269"/>
            <ac:spMk id="2" creationId="{AB2C873A-1339-88D0-B869-351F4DA252AA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9:13:30.547" v="616" actId="20577"/>
          <ac:spMkLst>
            <pc:docMk/>
            <pc:sldMk cId="329994568" sldId="269"/>
            <ac:spMk id="3" creationId="{96D73CE5-A338-9919-65DF-0F3088776B11}"/>
          </ac:spMkLst>
        </pc:spChg>
      </pc:sldChg>
      <pc:sldChg chg="modSp new">
        <pc:chgData name="Clovis Vinicius Avelar" userId="S::clovis.vavelar@sp.senac.br::54157056-a62c-41ea-803b-8c7f3b87dfde" providerId="AD" clId="Web-{0CDA64D6-ED67-3609-4737-F38F48587BD2}" dt="2024-04-24T19:14:04.565" v="620" actId="20577"/>
        <pc:sldMkLst>
          <pc:docMk/>
          <pc:sldMk cId="1227911331" sldId="270"/>
        </pc:sldMkLst>
        <pc:spChg chg="mod">
          <ac:chgData name="Clovis Vinicius Avelar" userId="S::clovis.vavelar@sp.senac.br::54157056-a62c-41ea-803b-8c7f3b87dfde" providerId="AD" clId="Web-{0CDA64D6-ED67-3609-4737-F38F48587BD2}" dt="2024-04-24T19:13:24.156" v="614" actId="20577"/>
          <ac:spMkLst>
            <pc:docMk/>
            <pc:sldMk cId="1227911331" sldId="270"/>
            <ac:spMk id="2" creationId="{0FC92EF7-84F4-5392-0F7A-8A1CC15A57A3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9:14:04.565" v="620" actId="20577"/>
          <ac:spMkLst>
            <pc:docMk/>
            <pc:sldMk cId="1227911331" sldId="270"/>
            <ac:spMk id="3" creationId="{FDAD35ED-1406-9576-89F3-2314A5D903EF}"/>
          </ac:spMkLst>
        </pc:spChg>
      </pc:sldChg>
      <pc:sldChg chg="modSp new">
        <pc:chgData name="Clovis Vinicius Avelar" userId="S::clovis.vavelar@sp.senac.br::54157056-a62c-41ea-803b-8c7f3b87dfde" providerId="AD" clId="Web-{0CDA64D6-ED67-3609-4737-F38F48587BD2}" dt="2024-04-24T19:14:38.411" v="625" actId="20577"/>
        <pc:sldMkLst>
          <pc:docMk/>
          <pc:sldMk cId="1852232828" sldId="271"/>
        </pc:sldMkLst>
        <pc:spChg chg="mod">
          <ac:chgData name="Clovis Vinicius Avelar" userId="S::clovis.vavelar@sp.senac.br::54157056-a62c-41ea-803b-8c7f3b87dfde" providerId="AD" clId="Web-{0CDA64D6-ED67-3609-4737-F38F48587BD2}" dt="2024-04-24T19:14:31.161" v="623" actId="20577"/>
          <ac:spMkLst>
            <pc:docMk/>
            <pc:sldMk cId="1852232828" sldId="271"/>
            <ac:spMk id="2" creationId="{73B41718-A800-184B-EEC1-0E3B52A207FD}"/>
          </ac:spMkLst>
        </pc:spChg>
        <pc:spChg chg="mod">
          <ac:chgData name="Clovis Vinicius Avelar" userId="S::clovis.vavelar@sp.senac.br::54157056-a62c-41ea-803b-8c7f3b87dfde" providerId="AD" clId="Web-{0CDA64D6-ED67-3609-4737-F38F48587BD2}" dt="2024-04-24T19:14:38.411" v="625" actId="20577"/>
          <ac:spMkLst>
            <pc:docMk/>
            <pc:sldMk cId="1852232828" sldId="271"/>
            <ac:spMk id="3" creationId="{855A3A26-0883-BAA6-CB8C-AB252769ACB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0CDA64D6-ED67-3609-4737-F38F48587BD2}" dt="2024-04-24T19:16:25.028" v="630" actId="20577"/>
        <pc:sldMkLst>
          <pc:docMk/>
          <pc:sldMk cId="30351297" sldId="272"/>
        </pc:sldMkLst>
        <pc:spChg chg="mod ord">
          <ac:chgData name="Clovis Vinicius Avelar" userId="S::clovis.vavelar@sp.senac.br::54157056-a62c-41ea-803b-8c7f3b87dfde" providerId="AD" clId="Web-{0CDA64D6-ED67-3609-4737-F38F48587BD2}" dt="2024-04-24T19:16:21.700" v="628" actId="20577"/>
          <ac:spMkLst>
            <pc:docMk/>
            <pc:sldMk cId="30351297" sldId="272"/>
            <ac:spMk id="2" creationId="{E84D620E-B6ED-F6FE-24C5-14A6EF874C6B}"/>
          </ac:spMkLst>
        </pc:spChg>
        <pc:spChg chg="mod ord">
          <ac:chgData name="Clovis Vinicius Avelar" userId="S::clovis.vavelar@sp.senac.br::54157056-a62c-41ea-803b-8c7f3b87dfde" providerId="AD" clId="Web-{0CDA64D6-ED67-3609-4737-F38F48587BD2}" dt="2024-04-24T19:16:25.028" v="630" actId="20577"/>
          <ac:spMkLst>
            <pc:docMk/>
            <pc:sldMk cId="30351297" sldId="272"/>
            <ac:spMk id="3" creationId="{1207D4CD-D6AF-C301-3DA4-B027C77FC639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0CDA64D6-ED67-3609-4737-F38F48587BD2}" dt="2024-04-24T19:17:04.171" v="640" actId="20577"/>
        <pc:sldMkLst>
          <pc:docMk/>
          <pc:sldMk cId="2088070713" sldId="273"/>
        </pc:sldMkLst>
        <pc:spChg chg="mod ord">
          <ac:chgData name="Clovis Vinicius Avelar" userId="S::clovis.vavelar@sp.senac.br::54157056-a62c-41ea-803b-8c7f3b87dfde" providerId="AD" clId="Web-{0CDA64D6-ED67-3609-4737-F38F48587BD2}" dt="2024-04-24T19:16:37.216" v="634" actId="20577"/>
          <ac:spMkLst>
            <pc:docMk/>
            <pc:sldMk cId="2088070713" sldId="273"/>
            <ac:spMk id="2" creationId="{7463830D-CE34-2EE8-823E-A0ACE3EB7E1C}"/>
          </ac:spMkLst>
        </pc:spChg>
        <pc:spChg chg="mod ord">
          <ac:chgData name="Clovis Vinicius Avelar" userId="S::clovis.vavelar@sp.senac.br::54157056-a62c-41ea-803b-8c7f3b87dfde" providerId="AD" clId="Web-{0CDA64D6-ED67-3609-4737-F38F48587BD2}" dt="2024-04-24T19:17:04.171" v="640" actId="20577"/>
          <ac:spMkLst>
            <pc:docMk/>
            <pc:sldMk cId="2088070713" sldId="273"/>
            <ac:spMk id="3" creationId="{3DA292CD-D07C-6248-0BA7-779994E600A4}"/>
          </ac:spMkLst>
        </pc:spChg>
      </pc:sldChg>
    </pc:docChg>
  </pc:docChgLst>
  <pc:docChgLst>
    <pc:chgData name="Clovis Vinicius Avelar" userId="S::clovis.vavelar@sp.senac.br::54157056-a62c-41ea-803b-8c7f3b87dfde" providerId="AD" clId="Web-{A4A95C4A-FABD-9F93-8107-F29A394429AA}"/>
    <pc:docChg chg="addSld modSld">
      <pc:chgData name="Clovis Vinicius Avelar" userId="S::clovis.vavelar@sp.senac.br::54157056-a62c-41ea-803b-8c7f3b87dfde" providerId="AD" clId="Web-{A4A95C4A-FABD-9F93-8107-F29A394429AA}" dt="2024-03-20T16:39:11.798" v="2538" actId="20577"/>
      <pc:docMkLst>
        <pc:docMk/>
      </pc:docMkLst>
      <pc:sldChg chg="modSp new mod modClrScheme addAnim delAnim chgLayout">
        <pc:chgData name="Clovis Vinicius Avelar" userId="S::clovis.vavelar@sp.senac.br::54157056-a62c-41ea-803b-8c7f3b87dfde" providerId="AD" clId="Web-{A4A95C4A-FABD-9F93-8107-F29A394429AA}" dt="2024-03-20T10:49:09.216" v="86" actId="20577"/>
        <pc:sldMkLst>
          <pc:docMk/>
          <pc:sldMk cId="3767683044" sldId="304"/>
        </pc:sldMkLst>
        <pc:spChg chg="mod ord">
          <ac:chgData name="Clovis Vinicius Avelar" userId="S::clovis.vavelar@sp.senac.br::54157056-a62c-41ea-803b-8c7f3b87dfde" providerId="AD" clId="Web-{A4A95C4A-FABD-9F93-8107-F29A394429AA}" dt="2024-03-20T10:45:39.149" v="10" actId="20577"/>
          <ac:spMkLst>
            <pc:docMk/>
            <pc:sldMk cId="3767683044" sldId="304"/>
            <ac:spMk id="2" creationId="{59AA3636-37C8-469F-218E-0BB82DA11A32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0:49:09.216" v="86" actId="20577"/>
          <ac:spMkLst>
            <pc:docMk/>
            <pc:sldMk cId="3767683044" sldId="304"/>
            <ac:spMk id="3" creationId="{B2C5FDEE-1CAA-1B4E-BEF5-AEA2A4E6F986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0:53:58.676" v="103" actId="20577"/>
        <pc:sldMkLst>
          <pc:docMk/>
          <pc:sldMk cId="839582829" sldId="305"/>
        </pc:sldMkLst>
        <pc:spChg chg="mod">
          <ac:chgData name="Clovis Vinicius Avelar" userId="S::clovis.vavelar@sp.senac.br::54157056-a62c-41ea-803b-8c7f3b87dfde" providerId="AD" clId="Web-{A4A95C4A-FABD-9F93-8107-F29A394429AA}" dt="2024-03-20T10:53:15.628" v="94" actId="20577"/>
          <ac:spMkLst>
            <pc:docMk/>
            <pc:sldMk cId="839582829" sldId="305"/>
            <ac:spMk id="2" creationId="{001D5000-60A2-DBD9-1452-A7F92FE9A3E0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0:53:58.676" v="103" actId="20577"/>
          <ac:spMkLst>
            <pc:docMk/>
            <pc:sldMk cId="839582829" sldId="305"/>
            <ac:spMk id="3" creationId="{4DDD6BCC-8547-91E4-6D43-64FEC2F55368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0:56:08.664" v="120" actId="20577"/>
        <pc:sldMkLst>
          <pc:docMk/>
          <pc:sldMk cId="3272882342" sldId="306"/>
        </pc:sldMkLst>
        <pc:spChg chg="mod">
          <ac:chgData name="Clovis Vinicius Avelar" userId="S::clovis.vavelar@sp.senac.br::54157056-a62c-41ea-803b-8c7f3b87dfde" providerId="AD" clId="Web-{A4A95C4A-FABD-9F93-8107-F29A394429AA}" dt="2024-03-20T10:54:40.599" v="112" actId="20577"/>
          <ac:spMkLst>
            <pc:docMk/>
            <pc:sldMk cId="3272882342" sldId="306"/>
            <ac:spMk id="2" creationId="{4CD741B2-981C-54BB-3F98-E5D16CCA641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0:56:08.664" v="120" actId="20577"/>
          <ac:spMkLst>
            <pc:docMk/>
            <pc:sldMk cId="3272882342" sldId="306"/>
            <ac:spMk id="3" creationId="{0119C7E9-D5A7-7685-4DDC-6048F2C6527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0:59:24.762" v="137" actId="20577"/>
        <pc:sldMkLst>
          <pc:docMk/>
          <pc:sldMk cId="1993689472" sldId="307"/>
        </pc:sldMkLst>
        <pc:spChg chg="mod ord">
          <ac:chgData name="Clovis Vinicius Avelar" userId="S::clovis.vavelar@sp.senac.br::54157056-a62c-41ea-803b-8c7f3b87dfde" providerId="AD" clId="Web-{A4A95C4A-FABD-9F93-8107-F29A394429AA}" dt="2024-03-20T10:59:03.684" v="128" actId="20577"/>
          <ac:spMkLst>
            <pc:docMk/>
            <pc:sldMk cId="1993689472" sldId="307"/>
            <ac:spMk id="2" creationId="{9C934A47-EC76-32B0-3FFE-A8BECBF04BD6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0:59:24.762" v="137" actId="20577"/>
          <ac:spMkLst>
            <pc:docMk/>
            <pc:sldMk cId="1993689472" sldId="307"/>
            <ac:spMk id="3" creationId="{4AF0D8A2-921E-D3E3-FA86-D17243973B5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1:07:04.652" v="273" actId="20577"/>
        <pc:sldMkLst>
          <pc:docMk/>
          <pc:sldMk cId="1284593747" sldId="308"/>
        </pc:sldMkLst>
        <pc:spChg chg="mod ord">
          <ac:chgData name="Clovis Vinicius Avelar" userId="S::clovis.vavelar@sp.senac.br::54157056-a62c-41ea-803b-8c7f3b87dfde" providerId="AD" clId="Web-{A4A95C4A-FABD-9F93-8107-F29A394429AA}" dt="2024-03-20T11:02:20.782" v="144" actId="20577"/>
          <ac:spMkLst>
            <pc:docMk/>
            <pc:sldMk cId="1284593747" sldId="308"/>
            <ac:spMk id="2" creationId="{64C5CAA5-9615-1D26-E6FC-7AA3A13D6CDE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07:04.652" v="273" actId="20577"/>
          <ac:spMkLst>
            <pc:docMk/>
            <pc:sldMk cId="1284593747" sldId="308"/>
            <ac:spMk id="3" creationId="{F8C06C6D-5780-D2AB-50C2-0CD117EB28DC}"/>
          </ac:spMkLst>
        </pc:spChg>
      </pc:sldChg>
      <pc:sldChg chg="addSp modSp new">
        <pc:chgData name="Clovis Vinicius Avelar" userId="S::clovis.vavelar@sp.senac.br::54157056-a62c-41ea-803b-8c7f3b87dfde" providerId="AD" clId="Web-{A4A95C4A-FABD-9F93-8107-F29A394429AA}" dt="2024-03-20T11:08:39.061" v="315" actId="1076"/>
        <pc:sldMkLst>
          <pc:docMk/>
          <pc:sldMk cId="166453147" sldId="309"/>
        </pc:sldMkLst>
        <pc:spChg chg="mod">
          <ac:chgData name="Clovis Vinicius Avelar" userId="S::clovis.vavelar@sp.senac.br::54157056-a62c-41ea-803b-8c7f3b87dfde" providerId="AD" clId="Web-{A4A95C4A-FABD-9F93-8107-F29A394429AA}" dt="2024-03-20T11:07:19.340" v="280" actId="20577"/>
          <ac:spMkLst>
            <pc:docMk/>
            <pc:sldMk cId="166453147" sldId="309"/>
            <ac:spMk id="2" creationId="{8BE4AFE1-5017-C7EE-326B-92701E77EB12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08:16.529" v="307" actId="20577"/>
          <ac:spMkLst>
            <pc:docMk/>
            <pc:sldMk cId="166453147" sldId="309"/>
            <ac:spMk id="3" creationId="{F3E3B2FC-36E6-3405-44FC-1958D5E86CCC}"/>
          </ac:spMkLst>
        </pc:spChg>
        <pc:picChg chg="add mod">
          <ac:chgData name="Clovis Vinicius Avelar" userId="S::clovis.vavelar@sp.senac.br::54157056-a62c-41ea-803b-8c7f3b87dfde" providerId="AD" clId="Web-{A4A95C4A-FABD-9F93-8107-F29A394429AA}" dt="2024-03-20T11:08:39.061" v="315" actId="1076"/>
          <ac:picMkLst>
            <pc:docMk/>
            <pc:sldMk cId="166453147" sldId="309"/>
            <ac:picMk id="4" creationId="{710796E1-D69C-DF5E-370E-F94F8328A7C3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1:15:01.757" v="509" actId="20577"/>
        <pc:sldMkLst>
          <pc:docMk/>
          <pc:sldMk cId="79008151" sldId="310"/>
        </pc:sldMkLst>
        <pc:spChg chg="mod">
          <ac:chgData name="Clovis Vinicius Avelar" userId="S::clovis.vavelar@sp.senac.br::54157056-a62c-41ea-803b-8c7f3b87dfde" providerId="AD" clId="Web-{A4A95C4A-FABD-9F93-8107-F29A394429AA}" dt="2024-03-20T11:08:59.030" v="323" actId="20577"/>
          <ac:spMkLst>
            <pc:docMk/>
            <pc:sldMk cId="79008151" sldId="310"/>
            <ac:spMk id="2" creationId="{0376DE8D-78F1-6E78-8AEA-D98C5924064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15:01.757" v="509" actId="20577"/>
          <ac:spMkLst>
            <pc:docMk/>
            <pc:sldMk cId="79008151" sldId="310"/>
            <ac:spMk id="3" creationId="{CFFD229F-07A5-FD78-2D9B-C5053869BB2E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1:18:08.402" v="642" actId="20577"/>
        <pc:sldMkLst>
          <pc:docMk/>
          <pc:sldMk cId="3469160266" sldId="311"/>
        </pc:sldMkLst>
        <pc:spChg chg="mod">
          <ac:chgData name="Clovis Vinicius Avelar" userId="S::clovis.vavelar@sp.senac.br::54157056-a62c-41ea-803b-8c7f3b87dfde" providerId="AD" clId="Web-{A4A95C4A-FABD-9F93-8107-F29A394429AA}" dt="2024-03-20T11:15:33.399" v="516" actId="20577"/>
          <ac:spMkLst>
            <pc:docMk/>
            <pc:sldMk cId="3469160266" sldId="311"/>
            <ac:spMk id="2" creationId="{CC946B94-AA35-AC97-F573-5DECA277A8EC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18:08.402" v="642" actId="20577"/>
          <ac:spMkLst>
            <pc:docMk/>
            <pc:sldMk cId="3469160266" sldId="311"/>
            <ac:spMk id="3" creationId="{EB4D29AC-EEC0-213F-F20F-210B617E88F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9:59.164" v="1390" actId="20577"/>
        <pc:sldMkLst>
          <pc:docMk/>
          <pc:sldMk cId="244992681" sldId="312"/>
        </pc:sldMkLst>
        <pc:spChg chg="mod ord">
          <ac:chgData name="Clovis Vinicius Avelar" userId="S::clovis.vavelar@sp.senac.br::54157056-a62c-41ea-803b-8c7f3b87dfde" providerId="AD" clId="Web-{A4A95C4A-FABD-9F93-8107-F29A394429AA}" dt="2024-03-20T12:09:59.164" v="1390" actId="20577"/>
          <ac:spMkLst>
            <pc:docMk/>
            <pc:sldMk cId="244992681" sldId="312"/>
            <ac:spMk id="2" creationId="{D31A3512-B24B-9EF3-D34B-F8FB93FEFDFE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30:19.607" v="652" actId="20577"/>
          <ac:spMkLst>
            <pc:docMk/>
            <pc:sldMk cId="244992681" sldId="312"/>
            <ac:spMk id="3" creationId="{1B61405E-3CE1-FEDB-3355-0423D994A666}"/>
          </ac:spMkLst>
        </pc:spChg>
      </pc:sldChg>
      <pc:sldChg chg="addSp delSp modSp new mod modClrScheme addAnim chgLayout">
        <pc:chgData name="Clovis Vinicius Avelar" userId="S::clovis.vavelar@sp.senac.br::54157056-a62c-41ea-803b-8c7f3b87dfde" providerId="AD" clId="Web-{A4A95C4A-FABD-9F93-8107-F29A394429AA}" dt="2024-03-20T11:34:33.144" v="688"/>
        <pc:sldMkLst>
          <pc:docMk/>
          <pc:sldMk cId="1371418041" sldId="313"/>
        </pc:sldMkLst>
        <pc:spChg chg="mod ord">
          <ac:chgData name="Clovis Vinicius Avelar" userId="S::clovis.vavelar@sp.senac.br::54157056-a62c-41ea-803b-8c7f3b87dfde" providerId="AD" clId="Web-{A4A95C4A-FABD-9F93-8107-F29A394429AA}" dt="2024-03-20T11:32:26.376" v="673" actId="20577"/>
          <ac:spMkLst>
            <pc:docMk/>
            <pc:sldMk cId="1371418041" sldId="313"/>
            <ac:spMk id="2" creationId="{B92CE7DC-FE8B-7D62-8606-921DAE2706D7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33:26.268" v="680" actId="20577"/>
          <ac:spMkLst>
            <pc:docMk/>
            <pc:sldMk cId="1371418041" sldId="313"/>
            <ac:spMk id="3" creationId="{17C96084-B09E-C537-1C8D-102B09BABE32}"/>
          </ac:spMkLst>
        </pc:spChg>
        <pc:picChg chg="add del mod">
          <ac:chgData name="Clovis Vinicius Avelar" userId="S::clovis.vavelar@sp.senac.br::54157056-a62c-41ea-803b-8c7f3b87dfde" providerId="AD" clId="Web-{A4A95C4A-FABD-9F93-8107-F29A394429AA}" dt="2024-03-20T11:33:45.440" v="682"/>
          <ac:picMkLst>
            <pc:docMk/>
            <pc:sldMk cId="1371418041" sldId="313"/>
            <ac:picMk id="4" creationId="{EA4D9B24-A915-7A01-8A9B-163B443D5777}"/>
          </ac:picMkLst>
        </pc:picChg>
        <pc:picChg chg="add mod">
          <ac:chgData name="Clovis Vinicius Avelar" userId="S::clovis.vavelar@sp.senac.br::54157056-a62c-41ea-803b-8c7f3b87dfde" providerId="AD" clId="Web-{A4A95C4A-FABD-9F93-8107-F29A394429AA}" dt="2024-03-20T11:34:23.707" v="687" actId="1076"/>
          <ac:picMkLst>
            <pc:docMk/>
            <pc:sldMk cId="1371418041" sldId="313"/>
            <ac:picMk id="5" creationId="{B1D1813C-34A6-F73C-0041-C5FD4B9770EC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1:39:44.308" v="792" actId="20577"/>
        <pc:sldMkLst>
          <pc:docMk/>
          <pc:sldMk cId="1619572399" sldId="314"/>
        </pc:sldMkLst>
        <pc:spChg chg="mod">
          <ac:chgData name="Clovis Vinicius Avelar" userId="S::clovis.vavelar@sp.senac.br::54157056-a62c-41ea-803b-8c7f3b87dfde" providerId="AD" clId="Web-{A4A95C4A-FABD-9F93-8107-F29A394429AA}" dt="2024-03-20T11:35:05.567" v="694" actId="20577"/>
          <ac:spMkLst>
            <pc:docMk/>
            <pc:sldMk cId="1619572399" sldId="314"/>
            <ac:spMk id="2" creationId="{AC12FCBF-966C-4AC3-5C68-2BACC1B0DCE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39:44.308" v="792" actId="20577"/>
          <ac:spMkLst>
            <pc:docMk/>
            <pc:sldMk cId="1619572399" sldId="314"/>
            <ac:spMk id="3" creationId="{1C050A52-E388-B90D-AC9F-9F4EECDCDB36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1:43:58.955" v="980" actId="20577"/>
        <pc:sldMkLst>
          <pc:docMk/>
          <pc:sldMk cId="436633504" sldId="315"/>
        </pc:sldMkLst>
        <pc:spChg chg="mod">
          <ac:chgData name="Clovis Vinicius Avelar" userId="S::clovis.vavelar@sp.senac.br::54157056-a62c-41ea-803b-8c7f3b87dfde" providerId="AD" clId="Web-{A4A95C4A-FABD-9F93-8107-F29A394429AA}" dt="2024-03-20T11:40:59.716" v="843" actId="20577"/>
          <ac:spMkLst>
            <pc:docMk/>
            <pc:sldMk cId="436633504" sldId="315"/>
            <ac:spMk id="2" creationId="{1A6F7126-60E9-8ECA-2C77-B1572047EBE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43:58.955" v="980" actId="20577"/>
          <ac:spMkLst>
            <pc:docMk/>
            <pc:sldMk cId="436633504" sldId="315"/>
            <ac:spMk id="3" creationId="{937A8DB3-DDEB-AFBF-A2D6-F37232E0115F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1:45:44.332" v="992" actId="1076"/>
        <pc:sldMkLst>
          <pc:docMk/>
          <pc:sldMk cId="3609039051" sldId="316"/>
        </pc:sldMkLst>
        <pc:spChg chg="mod">
          <ac:chgData name="Clovis Vinicius Avelar" userId="S::clovis.vavelar@sp.senac.br::54157056-a62c-41ea-803b-8c7f3b87dfde" providerId="AD" clId="Web-{A4A95C4A-FABD-9F93-8107-F29A394429AA}" dt="2024-03-20T11:45:37.051" v="989" actId="20577"/>
          <ac:spMkLst>
            <pc:docMk/>
            <pc:sldMk cId="3609039051" sldId="316"/>
            <ac:spMk id="2" creationId="{1EF4A3DB-A573-96CD-2BE9-5747D9222E13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1:45:38.957" v="990"/>
          <ac:spMkLst>
            <pc:docMk/>
            <pc:sldMk cId="3609039051" sldId="316"/>
            <ac:spMk id="3" creationId="{D89F0320-2AFC-4B70-ED99-D5A455CF754B}"/>
          </ac:spMkLst>
        </pc:spChg>
        <pc:picChg chg="add mod ord">
          <ac:chgData name="Clovis Vinicius Avelar" userId="S::clovis.vavelar@sp.senac.br::54157056-a62c-41ea-803b-8c7f3b87dfde" providerId="AD" clId="Web-{A4A95C4A-FABD-9F93-8107-F29A394429AA}" dt="2024-03-20T11:45:44.332" v="992" actId="1076"/>
          <ac:picMkLst>
            <pc:docMk/>
            <pc:sldMk cId="3609039051" sldId="316"/>
            <ac:picMk id="4" creationId="{864E3D5C-B6A5-C7CB-47FC-65C476EAC8CC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2:09:13.475" v="1376" actId="20577"/>
        <pc:sldMkLst>
          <pc:docMk/>
          <pc:sldMk cId="1926063403" sldId="317"/>
        </pc:sldMkLst>
        <pc:spChg chg="mod">
          <ac:chgData name="Clovis Vinicius Avelar" userId="S::clovis.vavelar@sp.senac.br::54157056-a62c-41ea-803b-8c7f3b87dfde" providerId="AD" clId="Web-{A4A95C4A-FABD-9F93-8107-F29A394429AA}" dt="2024-03-20T11:51:21.028" v="997" actId="20577"/>
          <ac:spMkLst>
            <pc:docMk/>
            <pc:sldMk cId="1926063403" sldId="317"/>
            <ac:spMk id="2" creationId="{792B14FC-A031-08E5-9310-E03B955682BA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09:13.475" v="1376" actId="20577"/>
          <ac:spMkLst>
            <pc:docMk/>
            <pc:sldMk cId="1926063403" sldId="317"/>
            <ac:spMk id="3" creationId="{8A4EF3C3-8AF3-2603-17EF-B0D42540C3C1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1:54:35.939" v="1138" actId="1076"/>
        <pc:sldMkLst>
          <pc:docMk/>
          <pc:sldMk cId="1854195815" sldId="318"/>
        </pc:sldMkLst>
        <pc:spChg chg="mod">
          <ac:chgData name="Clovis Vinicius Avelar" userId="S::clovis.vavelar@sp.senac.br::54157056-a62c-41ea-803b-8c7f3b87dfde" providerId="AD" clId="Web-{A4A95C4A-FABD-9F93-8107-F29A394429AA}" dt="2024-03-20T11:53:21.437" v="1131" actId="20577"/>
          <ac:spMkLst>
            <pc:docMk/>
            <pc:sldMk cId="1854195815" sldId="318"/>
            <ac:spMk id="2" creationId="{3AD1B252-2EAB-7AAF-AD25-42FD514C38F9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1:54:02.297" v="1132"/>
          <ac:spMkLst>
            <pc:docMk/>
            <pc:sldMk cId="1854195815" sldId="318"/>
            <ac:spMk id="3" creationId="{249FEAE3-7F84-CC98-4DBC-6FB0674DDEAD}"/>
          </ac:spMkLst>
        </pc:spChg>
        <pc:spChg chg="add del mod">
          <ac:chgData name="Clovis Vinicius Avelar" userId="S::clovis.vavelar@sp.senac.br::54157056-a62c-41ea-803b-8c7f3b87dfde" providerId="AD" clId="Web-{A4A95C4A-FABD-9F93-8107-F29A394429AA}" dt="2024-03-20T11:54:29.735" v="1136"/>
          <ac:spMkLst>
            <pc:docMk/>
            <pc:sldMk cId="1854195815" sldId="318"/>
            <ac:spMk id="6" creationId="{0D27657D-FF09-9BE8-F8D8-840D8AE10FF1}"/>
          </ac:spMkLst>
        </pc:spChg>
        <pc:picChg chg="add del mod ord">
          <ac:chgData name="Clovis Vinicius Avelar" userId="S::clovis.vavelar@sp.senac.br::54157056-a62c-41ea-803b-8c7f3b87dfde" providerId="AD" clId="Web-{A4A95C4A-FABD-9F93-8107-F29A394429AA}" dt="2024-03-20T11:54:06.844" v="1135"/>
          <ac:picMkLst>
            <pc:docMk/>
            <pc:sldMk cId="1854195815" sldId="318"/>
            <ac:picMk id="4" creationId="{5C0A3700-0CDB-AACE-20EF-5706329600E7}"/>
          </ac:picMkLst>
        </pc:picChg>
        <pc:picChg chg="add mod ord">
          <ac:chgData name="Clovis Vinicius Avelar" userId="S::clovis.vavelar@sp.senac.br::54157056-a62c-41ea-803b-8c7f3b87dfde" providerId="AD" clId="Web-{A4A95C4A-FABD-9F93-8107-F29A394429AA}" dt="2024-03-20T11:54:35.939" v="1138" actId="1076"/>
          <ac:picMkLst>
            <pc:docMk/>
            <pc:sldMk cId="1854195815" sldId="318"/>
            <ac:picMk id="7" creationId="{1305DB73-7340-3064-CBAE-AD18AF70AD17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1:56:16.425" v="1157" actId="20577"/>
        <pc:sldMkLst>
          <pc:docMk/>
          <pc:sldMk cId="1068292617" sldId="319"/>
        </pc:sldMkLst>
        <pc:spChg chg="mod ord">
          <ac:chgData name="Clovis Vinicius Avelar" userId="S::clovis.vavelar@sp.senac.br::54157056-a62c-41ea-803b-8c7f3b87dfde" providerId="AD" clId="Web-{A4A95C4A-FABD-9F93-8107-F29A394429AA}" dt="2024-03-20T11:55:56.988" v="1151" actId="20577"/>
          <ac:spMkLst>
            <pc:docMk/>
            <pc:sldMk cId="1068292617" sldId="319"/>
            <ac:spMk id="2" creationId="{9AA098BC-3627-1517-92CD-7793E44859B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56:16.425" v="1157" actId="20577"/>
          <ac:spMkLst>
            <pc:docMk/>
            <pc:sldMk cId="1068292617" sldId="319"/>
            <ac:spMk id="3" creationId="{C124CD36-27B0-DCE5-5DE3-6D055A169938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7:32.410" v="1275" actId="20577"/>
        <pc:sldMkLst>
          <pc:docMk/>
          <pc:sldMk cId="3832238953" sldId="320"/>
        </pc:sldMkLst>
        <pc:spChg chg="mod ord">
          <ac:chgData name="Clovis Vinicius Avelar" userId="S::clovis.vavelar@sp.senac.br::54157056-a62c-41ea-803b-8c7f3b87dfde" providerId="AD" clId="Web-{A4A95C4A-FABD-9F93-8107-F29A394429AA}" dt="2024-03-20T11:56:26.785" v="1161" actId="20577"/>
          <ac:spMkLst>
            <pc:docMk/>
            <pc:sldMk cId="3832238953" sldId="320"/>
            <ac:spMk id="2" creationId="{38574164-6D83-B365-F9DA-292A8DD14B1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07:32.410" v="1275" actId="20577"/>
          <ac:spMkLst>
            <pc:docMk/>
            <pc:sldMk cId="3832238953" sldId="320"/>
            <ac:spMk id="3" creationId="{8C208233-88F3-BA7E-3017-30DD6BD153C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8:03.552" v="1302" actId="20577"/>
        <pc:sldMkLst>
          <pc:docMk/>
          <pc:sldMk cId="3965704804" sldId="321"/>
        </pc:sldMkLst>
        <pc:spChg chg="mod ord">
          <ac:chgData name="Clovis Vinicius Avelar" userId="S::clovis.vavelar@sp.senac.br::54157056-a62c-41ea-803b-8c7f3b87dfde" providerId="AD" clId="Web-{A4A95C4A-FABD-9F93-8107-F29A394429AA}" dt="2024-03-20T12:07:52.567" v="1300" actId="20577"/>
          <ac:spMkLst>
            <pc:docMk/>
            <pc:sldMk cId="3965704804" sldId="321"/>
            <ac:spMk id="2" creationId="{0635B203-5A05-17BF-649B-5D5EA0B13534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08:03.552" v="1302" actId="20577"/>
          <ac:spMkLst>
            <pc:docMk/>
            <pc:sldMk cId="3965704804" sldId="321"/>
            <ac:spMk id="3" creationId="{4FD723F4-53F0-F7E1-8929-5BD8719F2C5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11:09.619" v="1466" actId="20577"/>
        <pc:sldMkLst>
          <pc:docMk/>
          <pc:sldMk cId="201081260" sldId="322"/>
        </pc:sldMkLst>
        <pc:spChg chg="mod ord">
          <ac:chgData name="Clovis Vinicius Avelar" userId="S::clovis.vavelar@sp.senac.br::54157056-a62c-41ea-803b-8c7f3b87dfde" providerId="AD" clId="Web-{A4A95C4A-FABD-9F93-8107-F29A394429AA}" dt="2024-03-20T12:08:18.630" v="1312" actId="20577"/>
          <ac:spMkLst>
            <pc:docMk/>
            <pc:sldMk cId="201081260" sldId="322"/>
            <ac:spMk id="2" creationId="{C00F3F0F-25CB-A703-C32B-9A2E0B0C70C3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11:09.619" v="1466" actId="20577"/>
          <ac:spMkLst>
            <pc:docMk/>
            <pc:sldMk cId="201081260" sldId="322"/>
            <ac:spMk id="3" creationId="{3D463083-D7AD-14D4-F7CA-BBD667966292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2:13:17.622" v="1487" actId="1076"/>
        <pc:sldMkLst>
          <pc:docMk/>
          <pc:sldMk cId="1972617542" sldId="323"/>
        </pc:sldMkLst>
        <pc:spChg chg="mod">
          <ac:chgData name="Clovis Vinicius Avelar" userId="S::clovis.vavelar@sp.senac.br::54157056-a62c-41ea-803b-8c7f3b87dfde" providerId="AD" clId="Web-{A4A95C4A-FABD-9F93-8107-F29A394429AA}" dt="2024-03-20T12:12:38.949" v="1478" actId="20577"/>
          <ac:spMkLst>
            <pc:docMk/>
            <pc:sldMk cId="1972617542" sldId="323"/>
            <ac:spMk id="2" creationId="{EA12D998-99C0-D677-DAF6-E557CD88A2BD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2:12:40.308" v="1479"/>
          <ac:spMkLst>
            <pc:docMk/>
            <pc:sldMk cId="1972617542" sldId="323"/>
            <ac:spMk id="3" creationId="{FEBB2CCA-923D-4F97-15B8-F3DF955FE5D7}"/>
          </ac:spMkLst>
        </pc:spChg>
        <pc:spChg chg="add del mod">
          <ac:chgData name="Clovis Vinicius Avelar" userId="S::clovis.vavelar@sp.senac.br::54157056-a62c-41ea-803b-8c7f3b87dfde" providerId="AD" clId="Web-{A4A95C4A-FABD-9F93-8107-F29A394429AA}" dt="2024-03-20T12:13:07.262" v="1483"/>
          <ac:spMkLst>
            <pc:docMk/>
            <pc:sldMk cId="1972617542" sldId="323"/>
            <ac:spMk id="6" creationId="{BF13277D-1675-A852-0E61-15A3CE4219C8}"/>
          </ac:spMkLst>
        </pc:spChg>
        <pc:picChg chg="add del mod ord">
          <ac:chgData name="Clovis Vinicius Avelar" userId="S::clovis.vavelar@sp.senac.br::54157056-a62c-41ea-803b-8c7f3b87dfde" providerId="AD" clId="Web-{A4A95C4A-FABD-9F93-8107-F29A394429AA}" dt="2024-03-20T12:12:48.324" v="1482"/>
          <ac:picMkLst>
            <pc:docMk/>
            <pc:sldMk cId="1972617542" sldId="323"/>
            <ac:picMk id="4" creationId="{2966B4B1-A702-B73F-B8D4-1271198B441E}"/>
          </ac:picMkLst>
        </pc:picChg>
        <pc:picChg chg="add mod ord">
          <ac:chgData name="Clovis Vinicius Avelar" userId="S::clovis.vavelar@sp.senac.br::54157056-a62c-41ea-803b-8c7f3b87dfde" providerId="AD" clId="Web-{A4A95C4A-FABD-9F93-8107-F29A394429AA}" dt="2024-03-20T12:13:17.622" v="1487" actId="1076"/>
          <ac:picMkLst>
            <pc:docMk/>
            <pc:sldMk cId="1972617542" sldId="323"/>
            <ac:picMk id="7" creationId="{A8012C03-2A32-0254-B24F-EABD166900F5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2:17:12.299" v="1617" actId="20577"/>
        <pc:sldMkLst>
          <pc:docMk/>
          <pc:sldMk cId="3168887263" sldId="324"/>
        </pc:sldMkLst>
        <pc:spChg chg="mod">
          <ac:chgData name="Clovis Vinicius Avelar" userId="S::clovis.vavelar@sp.senac.br::54157056-a62c-41ea-803b-8c7f3b87dfde" providerId="AD" clId="Web-{A4A95C4A-FABD-9F93-8107-F29A394429AA}" dt="2024-03-20T12:13:51.451" v="1496" actId="20577"/>
          <ac:spMkLst>
            <pc:docMk/>
            <pc:sldMk cId="3168887263" sldId="324"/>
            <ac:spMk id="2" creationId="{77C4267A-7754-F60B-D745-1596C3FEAE87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17:12.299" v="1617" actId="20577"/>
          <ac:spMkLst>
            <pc:docMk/>
            <pc:sldMk cId="3168887263" sldId="324"/>
            <ac:spMk id="3" creationId="{A4F4D138-5F8F-48ED-9E96-BB7BE350F5CD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2:20:58.211" v="1744" actId="20577"/>
        <pc:sldMkLst>
          <pc:docMk/>
          <pc:sldMk cId="4219382655" sldId="325"/>
        </pc:sldMkLst>
        <pc:spChg chg="mod">
          <ac:chgData name="Clovis Vinicius Avelar" userId="S::clovis.vavelar@sp.senac.br::54157056-a62c-41ea-803b-8c7f3b87dfde" providerId="AD" clId="Web-{A4A95C4A-FABD-9F93-8107-F29A394429AA}" dt="2024-03-20T12:19:27.287" v="1625" actId="20577"/>
          <ac:spMkLst>
            <pc:docMk/>
            <pc:sldMk cId="4219382655" sldId="325"/>
            <ac:spMk id="2" creationId="{F892852F-54EA-C789-8EAF-D99AF675F9F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20:58.211" v="1744" actId="20577"/>
          <ac:spMkLst>
            <pc:docMk/>
            <pc:sldMk cId="4219382655" sldId="325"/>
            <ac:spMk id="3" creationId="{DA2AAD59-1C5A-9ABE-AA1C-E39AE0454856}"/>
          </ac:spMkLst>
        </pc:spChg>
      </pc:sldChg>
      <pc:sldChg chg="addSp modSp new">
        <pc:chgData name="Clovis Vinicius Avelar" userId="S::clovis.vavelar@sp.senac.br::54157056-a62c-41ea-803b-8c7f3b87dfde" providerId="AD" clId="Web-{A4A95C4A-FABD-9F93-8107-F29A394429AA}" dt="2024-03-20T12:24:50.904" v="1877" actId="20577"/>
        <pc:sldMkLst>
          <pc:docMk/>
          <pc:sldMk cId="4266078433" sldId="326"/>
        </pc:sldMkLst>
        <pc:spChg chg="mod">
          <ac:chgData name="Clovis Vinicius Avelar" userId="S::clovis.vavelar@sp.senac.br::54157056-a62c-41ea-803b-8c7f3b87dfde" providerId="AD" clId="Web-{A4A95C4A-FABD-9F93-8107-F29A394429AA}" dt="2024-03-20T12:21:18.180" v="1757" actId="20577"/>
          <ac:spMkLst>
            <pc:docMk/>
            <pc:sldMk cId="4266078433" sldId="326"/>
            <ac:spMk id="2" creationId="{FF2860B0-9D85-67BC-458E-E211C1FF3AF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24:50.904" v="1877" actId="20577"/>
          <ac:spMkLst>
            <pc:docMk/>
            <pc:sldMk cId="4266078433" sldId="326"/>
            <ac:spMk id="3" creationId="{B792D144-B6DA-5D0C-E260-CF26CC6A2615}"/>
          </ac:spMkLst>
        </pc:spChg>
        <pc:picChg chg="add mod">
          <ac:chgData name="Clovis Vinicius Avelar" userId="S::clovis.vavelar@sp.senac.br::54157056-a62c-41ea-803b-8c7f3b87dfde" providerId="AD" clId="Web-{A4A95C4A-FABD-9F93-8107-F29A394429AA}" dt="2024-03-20T12:23:45.590" v="1855" actId="1076"/>
          <ac:picMkLst>
            <pc:docMk/>
            <pc:sldMk cId="4266078433" sldId="326"/>
            <ac:picMk id="4" creationId="{13CD7F94-6A40-5088-A23D-A3507A7A2A36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6:14.172" v="1888" actId="20577"/>
        <pc:sldMkLst>
          <pc:docMk/>
          <pc:sldMk cId="2628283868" sldId="327"/>
        </pc:sldMkLst>
        <pc:spChg chg="mod ord">
          <ac:chgData name="Clovis Vinicius Avelar" userId="S::clovis.vavelar@sp.senac.br::54157056-a62c-41ea-803b-8c7f3b87dfde" providerId="AD" clId="Web-{A4A95C4A-FABD-9F93-8107-F29A394429AA}" dt="2024-03-20T12:26:07.547" v="1885" actId="20577"/>
          <ac:spMkLst>
            <pc:docMk/>
            <pc:sldMk cId="2628283868" sldId="327"/>
            <ac:spMk id="2" creationId="{23BD9A0A-9E52-B873-6E4B-C66C65712F15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6:14.172" v="1888" actId="20577"/>
          <ac:spMkLst>
            <pc:docMk/>
            <pc:sldMk cId="2628283868" sldId="327"/>
            <ac:spMk id="3" creationId="{6A6922FE-7273-E43D-24BE-0EB5294D638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0:02.958" v="2386" actId="20577"/>
        <pc:sldMkLst>
          <pc:docMk/>
          <pc:sldMk cId="3220309575" sldId="328"/>
        </pc:sldMkLst>
        <pc:spChg chg="mod ord">
          <ac:chgData name="Clovis Vinicius Avelar" userId="S::clovis.vavelar@sp.senac.br::54157056-a62c-41ea-803b-8c7f3b87dfde" providerId="AD" clId="Web-{A4A95C4A-FABD-9F93-8107-F29A394429AA}" dt="2024-03-20T12:26:30.672" v="1899" actId="20577"/>
          <ac:spMkLst>
            <pc:docMk/>
            <pc:sldMk cId="3220309575" sldId="328"/>
            <ac:spMk id="2" creationId="{EA0F7A54-FD84-089B-139D-46878BA2291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0:02.958" v="2386" actId="20577"/>
          <ac:spMkLst>
            <pc:docMk/>
            <pc:sldMk cId="3220309575" sldId="328"/>
            <ac:spMk id="3" creationId="{1FC0ACBB-5FAE-5DEA-9BD3-79BD870BE19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7:04.329" v="1948" actId="20577"/>
        <pc:sldMkLst>
          <pc:docMk/>
          <pc:sldMk cId="2053727308" sldId="329"/>
        </pc:sldMkLst>
        <pc:spChg chg="mod ord">
          <ac:chgData name="Clovis Vinicius Avelar" userId="S::clovis.vavelar@sp.senac.br::54157056-a62c-41ea-803b-8c7f3b87dfde" providerId="AD" clId="Web-{A4A95C4A-FABD-9F93-8107-F29A394429AA}" dt="2024-03-20T12:26:50.344" v="1914" actId="20577"/>
          <ac:spMkLst>
            <pc:docMk/>
            <pc:sldMk cId="2053727308" sldId="329"/>
            <ac:spMk id="2" creationId="{0B15902F-512E-4541-9799-EB684DA031A6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7:04.329" v="1948" actId="20577"/>
          <ac:spMkLst>
            <pc:docMk/>
            <pc:sldMk cId="2053727308" sldId="329"/>
            <ac:spMk id="3" creationId="{D94C4741-4D66-0F5C-74FC-C8002DFF1E39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8:49.644" v="2129" actId="20577"/>
        <pc:sldMkLst>
          <pc:docMk/>
          <pc:sldMk cId="3133838041" sldId="330"/>
        </pc:sldMkLst>
        <pc:spChg chg="mod ord">
          <ac:chgData name="Clovis Vinicius Avelar" userId="S::clovis.vavelar@sp.senac.br::54157056-a62c-41ea-803b-8c7f3b87dfde" providerId="AD" clId="Web-{A4A95C4A-FABD-9F93-8107-F29A394429AA}" dt="2024-03-20T12:27:13.876" v="1951" actId="20577"/>
          <ac:spMkLst>
            <pc:docMk/>
            <pc:sldMk cId="3133838041" sldId="330"/>
            <ac:spMk id="2" creationId="{1239A0A6-96EB-CAEC-45A2-1BA29E1E7ECC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8:49.644" v="2129" actId="20577"/>
          <ac:spMkLst>
            <pc:docMk/>
            <pc:sldMk cId="3133838041" sldId="330"/>
            <ac:spMk id="3" creationId="{E6D2523F-4011-ED64-DA9D-FB564ECF100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0:35.161" v="2423" actId="20577"/>
        <pc:sldMkLst>
          <pc:docMk/>
          <pc:sldMk cId="2457821558" sldId="331"/>
        </pc:sldMkLst>
        <pc:spChg chg="mod ord">
          <ac:chgData name="Clovis Vinicius Avelar" userId="S::clovis.vavelar@sp.senac.br::54157056-a62c-41ea-803b-8c7f3b87dfde" providerId="AD" clId="Web-{A4A95C4A-FABD-9F93-8107-F29A394429AA}" dt="2024-03-20T12:40:24.208" v="2393" actId="20577"/>
          <ac:spMkLst>
            <pc:docMk/>
            <pc:sldMk cId="2457821558" sldId="331"/>
            <ac:spMk id="2" creationId="{A9F83772-6022-EA0D-CD48-7185420C17CA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0:35.161" v="2423" actId="20577"/>
          <ac:spMkLst>
            <pc:docMk/>
            <pc:sldMk cId="2457821558" sldId="331"/>
            <ac:spMk id="3" creationId="{D8C06EF4-4446-F200-5247-3489F4C8E873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1:18.116" v="2518" actId="20577"/>
        <pc:sldMkLst>
          <pc:docMk/>
          <pc:sldMk cId="1470148230" sldId="332"/>
        </pc:sldMkLst>
        <pc:spChg chg="mod ord">
          <ac:chgData name="Clovis Vinicius Avelar" userId="S::clovis.vavelar@sp.senac.br::54157056-a62c-41ea-803b-8c7f3b87dfde" providerId="AD" clId="Web-{A4A95C4A-FABD-9F93-8107-F29A394429AA}" dt="2024-03-20T12:40:46.115" v="2432" actId="20577"/>
          <ac:spMkLst>
            <pc:docMk/>
            <pc:sldMk cId="1470148230" sldId="332"/>
            <ac:spMk id="2" creationId="{2D587928-2DAE-2DDC-4FEA-925BE7916FDF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1:18.116" v="2518" actId="20577"/>
          <ac:spMkLst>
            <pc:docMk/>
            <pc:sldMk cId="1470148230" sldId="332"/>
            <ac:spMk id="3" creationId="{04629508-490A-3826-3ED1-C1C5D471FE73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6:38:24.437" v="2526" actId="20577"/>
        <pc:sldMkLst>
          <pc:docMk/>
          <pc:sldMk cId="2077193719" sldId="333"/>
        </pc:sldMkLst>
        <pc:spChg chg="mod ord">
          <ac:chgData name="Clovis Vinicius Avelar" userId="S::clovis.vavelar@sp.senac.br::54157056-a62c-41ea-803b-8c7f3b87dfde" providerId="AD" clId="Web-{A4A95C4A-FABD-9F93-8107-F29A394429AA}" dt="2024-03-20T16:38:16.530" v="2522" actId="20577"/>
          <ac:spMkLst>
            <pc:docMk/>
            <pc:sldMk cId="2077193719" sldId="333"/>
            <ac:spMk id="2" creationId="{309D7F0A-1031-4FF4-F23D-25305957CC68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6:38:24.437" v="2526" actId="20577"/>
          <ac:spMkLst>
            <pc:docMk/>
            <pc:sldMk cId="2077193719" sldId="333"/>
            <ac:spMk id="3" creationId="{B5228CAB-32E1-AD8B-3ADA-98F574B6420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6:39:11.798" v="2538" actId="20577"/>
        <pc:sldMkLst>
          <pc:docMk/>
          <pc:sldMk cId="4202325449" sldId="334"/>
        </pc:sldMkLst>
        <pc:spChg chg="mod ord">
          <ac:chgData name="Clovis Vinicius Avelar" userId="S::clovis.vavelar@sp.senac.br::54157056-a62c-41ea-803b-8c7f3b87dfde" providerId="AD" clId="Web-{A4A95C4A-FABD-9F93-8107-F29A394429AA}" dt="2024-03-20T16:39:11.798" v="2538" actId="20577"/>
          <ac:spMkLst>
            <pc:docMk/>
            <pc:sldMk cId="4202325449" sldId="334"/>
            <ac:spMk id="2" creationId="{E2F9E38B-6AB2-7CBB-1169-0A9DB0AD9A88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6:38:35.734" v="2528"/>
          <ac:spMkLst>
            <pc:docMk/>
            <pc:sldMk cId="4202325449" sldId="334"/>
            <ac:spMk id="3" creationId="{14F17A89-44FD-0038-B193-0309B12493FF}"/>
          </ac:spMkLst>
        </pc:spChg>
      </pc:sldChg>
    </pc:docChg>
  </pc:docChgLst>
  <pc:docChgLst>
    <pc:chgData name="Clovis Vinicius Avelar" userId="S::clovis.vavelar@sp.senac.br::54157056-a62c-41ea-803b-8c7f3b87dfde" providerId="AD" clId="Web-{845058B8-5627-66A1-776E-B0FC2F6E8440}"/>
    <pc:docChg chg="addSld modSld">
      <pc:chgData name="Clovis Vinicius Avelar" userId="S::clovis.vavelar@sp.senac.br::54157056-a62c-41ea-803b-8c7f3b87dfde" providerId="AD" clId="Web-{845058B8-5627-66A1-776E-B0FC2F6E8440}" dt="2024-03-19T19:10:19.818" v="281" actId="20577"/>
      <pc:docMkLst>
        <pc:docMk/>
      </pc:docMkLst>
      <pc:sldChg chg="addSp modSp new mod modClrScheme chgLayout">
        <pc:chgData name="Clovis Vinicius Avelar" userId="S::clovis.vavelar@sp.senac.br::54157056-a62c-41ea-803b-8c7f3b87dfde" providerId="AD" clId="Web-{845058B8-5627-66A1-776E-B0FC2F6E8440}" dt="2024-03-19T19:04:36.636" v="45" actId="20577"/>
        <pc:sldMkLst>
          <pc:docMk/>
          <pc:sldMk cId="3597393709" sldId="291"/>
        </pc:sldMkLst>
        <pc:spChg chg="add mod">
          <ac:chgData name="Clovis Vinicius Avelar" userId="S::clovis.vavelar@sp.senac.br::54157056-a62c-41ea-803b-8c7f3b87dfde" providerId="AD" clId="Web-{845058B8-5627-66A1-776E-B0FC2F6E8440}" dt="2024-03-19T19:04:01.385" v="3" actId="20577"/>
          <ac:spMkLst>
            <pc:docMk/>
            <pc:sldMk cId="3597393709" sldId="291"/>
            <ac:spMk id="2" creationId="{9DB2120B-1139-C1DD-E77E-F777C5E5835E}"/>
          </ac:spMkLst>
        </pc:spChg>
        <pc:spChg chg="add mod">
          <ac:chgData name="Clovis Vinicius Avelar" userId="S::clovis.vavelar@sp.senac.br::54157056-a62c-41ea-803b-8c7f3b87dfde" providerId="AD" clId="Web-{845058B8-5627-66A1-776E-B0FC2F6E8440}" dt="2024-03-19T19:04:36.636" v="45" actId="20577"/>
          <ac:spMkLst>
            <pc:docMk/>
            <pc:sldMk cId="3597393709" sldId="291"/>
            <ac:spMk id="3" creationId="{C3A6E633-0A95-C778-0C60-D7C0D1E28E6A}"/>
          </ac:spMkLst>
        </pc:spChg>
      </pc:sldChg>
      <pc:sldChg chg="modSp new">
        <pc:chgData name="Clovis Vinicius Avelar" userId="S::clovis.vavelar@sp.senac.br::54157056-a62c-41ea-803b-8c7f3b87dfde" providerId="AD" clId="Web-{845058B8-5627-66A1-776E-B0FC2F6E8440}" dt="2024-03-19T19:05:55.717" v="57" actId="20577"/>
        <pc:sldMkLst>
          <pc:docMk/>
          <pc:sldMk cId="3708802916" sldId="292"/>
        </pc:sldMkLst>
        <pc:spChg chg="mod">
          <ac:chgData name="Clovis Vinicius Avelar" userId="S::clovis.vavelar@sp.senac.br::54157056-a62c-41ea-803b-8c7f3b87dfde" providerId="AD" clId="Web-{845058B8-5627-66A1-776E-B0FC2F6E8440}" dt="2024-03-19T19:05:52.873" v="56" actId="20577"/>
          <ac:spMkLst>
            <pc:docMk/>
            <pc:sldMk cId="3708802916" sldId="292"/>
            <ac:spMk id="2" creationId="{22570263-8F8D-E87A-BE4D-51518A730DA8}"/>
          </ac:spMkLst>
        </pc:spChg>
        <pc:spChg chg="mod">
          <ac:chgData name="Clovis Vinicius Avelar" userId="S::clovis.vavelar@sp.senac.br::54157056-a62c-41ea-803b-8c7f3b87dfde" providerId="AD" clId="Web-{845058B8-5627-66A1-776E-B0FC2F6E8440}" dt="2024-03-19T19:05:55.717" v="57" actId="20577"/>
          <ac:spMkLst>
            <pc:docMk/>
            <pc:sldMk cId="3708802916" sldId="292"/>
            <ac:spMk id="3" creationId="{D585ACC7-D4A7-F965-E604-262627D5294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845058B8-5627-66A1-776E-B0FC2F6E8440}" dt="2024-03-19T19:10:19.818" v="281" actId="20577"/>
        <pc:sldMkLst>
          <pc:docMk/>
          <pc:sldMk cId="919049254" sldId="293"/>
        </pc:sldMkLst>
        <pc:spChg chg="mod ord">
          <ac:chgData name="Clovis Vinicius Avelar" userId="S::clovis.vavelar@sp.senac.br::54157056-a62c-41ea-803b-8c7f3b87dfde" providerId="AD" clId="Web-{845058B8-5627-66A1-776E-B0FC2F6E8440}" dt="2024-03-19T19:06:05.139" v="61" actId="20577"/>
          <ac:spMkLst>
            <pc:docMk/>
            <pc:sldMk cId="919049254" sldId="293"/>
            <ac:spMk id="2" creationId="{8FD2A5DA-91EC-30DC-4D44-FC2EEAC02516}"/>
          </ac:spMkLst>
        </pc:spChg>
        <pc:spChg chg="mod ord">
          <ac:chgData name="Clovis Vinicius Avelar" userId="S::clovis.vavelar@sp.senac.br::54157056-a62c-41ea-803b-8c7f3b87dfde" providerId="AD" clId="Web-{845058B8-5627-66A1-776E-B0FC2F6E8440}" dt="2024-03-19T19:10:19.818" v="281" actId="20577"/>
          <ac:spMkLst>
            <pc:docMk/>
            <pc:sldMk cId="919049254" sldId="293"/>
            <ac:spMk id="3" creationId="{5DD0D39E-0945-9BA3-7E62-78769C2D7E3C}"/>
          </ac:spMkLst>
        </pc:spChg>
      </pc:sldChg>
    </pc:docChg>
  </pc:docChgLst>
  <pc:docChgLst>
    <pc:chgData name="Clovis Vinicius Avelar" userId="S::clovis.vavelar@sp.senac.br::54157056-a62c-41ea-803b-8c7f3b87dfde" providerId="AD" clId="Web-{6CB55F30-CFB9-296C-BEA2-EA9ABC28D6F8}"/>
    <pc:docChg chg="addSld delSld modSld">
      <pc:chgData name="Clovis Vinicius Avelar" userId="S::clovis.vavelar@sp.senac.br::54157056-a62c-41ea-803b-8c7f3b87dfde" providerId="AD" clId="Web-{6CB55F30-CFB9-296C-BEA2-EA9ABC28D6F8}" dt="2023-09-11T12:45:14.902" v="50"/>
      <pc:docMkLst>
        <pc:docMk/>
      </pc:docMkLst>
      <pc:sldChg chg="modSp">
        <pc:chgData name="Clovis Vinicius Avelar" userId="S::clovis.vavelar@sp.senac.br::54157056-a62c-41ea-803b-8c7f3b87dfde" providerId="AD" clId="Web-{6CB55F30-CFB9-296C-BEA2-EA9ABC28D6F8}" dt="2023-09-11T12:39:38.723" v="11" actId="20577"/>
        <pc:sldMkLst>
          <pc:docMk/>
          <pc:sldMk cId="3830312386" sldId="271"/>
        </pc:sldMkLst>
        <pc:spChg chg="mod">
          <ac:chgData name="Clovis Vinicius Avelar" userId="S::clovis.vavelar@sp.senac.br::54157056-a62c-41ea-803b-8c7f3b87dfde" providerId="AD" clId="Web-{6CB55F30-CFB9-296C-BEA2-EA9ABC28D6F8}" dt="2023-09-11T12:39:38.723" v="11" actId="20577"/>
          <ac:spMkLst>
            <pc:docMk/>
            <pc:sldMk cId="3830312386" sldId="271"/>
            <ac:spMk id="3" creationId="{CF0003B6-6362-0C33-7DFB-999ABCBB481F}"/>
          </ac:spMkLst>
        </pc:spChg>
      </pc:sldChg>
      <pc:sldChg chg="addSp delSp modSp new del">
        <pc:chgData name="Clovis Vinicius Avelar" userId="S::clovis.vavelar@sp.senac.br::54157056-a62c-41ea-803b-8c7f3b87dfde" providerId="AD" clId="Web-{6CB55F30-CFB9-296C-BEA2-EA9ABC28D6F8}" dt="2023-09-11T12:45:14.902" v="50"/>
        <pc:sldMkLst>
          <pc:docMk/>
          <pc:sldMk cId="4176326456" sldId="272"/>
        </pc:sldMkLst>
        <pc:spChg chg="mod">
          <ac:chgData name="Clovis Vinicius Avelar" userId="S::clovis.vavelar@sp.senac.br::54157056-a62c-41ea-803b-8c7f3b87dfde" providerId="AD" clId="Web-{6CB55F30-CFB9-296C-BEA2-EA9ABC28D6F8}" dt="2023-09-11T12:43:38.118" v="15" actId="20577"/>
          <ac:spMkLst>
            <pc:docMk/>
            <pc:sldMk cId="4176326456" sldId="272"/>
            <ac:spMk id="2" creationId="{45AC62CB-52FE-794A-2125-E5C93A01F8DA}"/>
          </ac:spMkLst>
        </pc:spChg>
        <pc:spChg chg="add del mod">
          <ac:chgData name="Clovis Vinicius Avelar" userId="S::clovis.vavelar@sp.senac.br::54157056-a62c-41ea-803b-8c7f3b87dfde" providerId="AD" clId="Web-{6CB55F30-CFB9-296C-BEA2-EA9ABC28D6F8}" dt="2023-09-11T12:45:12.324" v="48" actId="20577"/>
          <ac:spMkLst>
            <pc:docMk/>
            <pc:sldMk cId="4176326456" sldId="272"/>
            <ac:spMk id="3" creationId="{600688DD-330E-790B-6606-F1869CC91A65}"/>
          </ac:spMkLst>
        </pc:spChg>
        <pc:spChg chg="add del mod">
          <ac:chgData name="Clovis Vinicius Avelar" userId="S::clovis.vavelar@sp.senac.br::54157056-a62c-41ea-803b-8c7f3b87dfde" providerId="AD" clId="Web-{6CB55F30-CFB9-296C-BEA2-EA9ABC28D6F8}" dt="2023-09-11T12:43:42.275" v="19"/>
          <ac:spMkLst>
            <pc:docMk/>
            <pc:sldMk cId="4176326456" sldId="272"/>
            <ac:spMk id="4" creationId="{9285E626-DE21-8698-BF2A-86EC850BEBA6}"/>
          </ac:spMkLst>
        </pc:spChg>
        <pc:picChg chg="add del mod ord">
          <ac:chgData name="Clovis Vinicius Avelar" userId="S::clovis.vavelar@sp.senac.br::54157056-a62c-41ea-803b-8c7f3b87dfde" providerId="AD" clId="Web-{6CB55F30-CFB9-296C-BEA2-EA9ABC28D6F8}" dt="2023-09-11T12:43:52.935" v="21"/>
          <ac:picMkLst>
            <pc:docMk/>
            <pc:sldMk cId="4176326456" sldId="272"/>
            <ac:picMk id="5" creationId="{B1B44114-D914-E5E6-AE3E-69D7CB046693}"/>
          </ac:picMkLst>
        </pc:picChg>
        <pc:picChg chg="add del mod ord">
          <ac:chgData name="Clovis Vinicius Avelar" userId="S::clovis.vavelar@sp.senac.br::54157056-a62c-41ea-803b-8c7f3b87dfde" providerId="AD" clId="Web-{6CB55F30-CFB9-296C-BEA2-EA9ABC28D6F8}" dt="2023-09-11T12:43:55.150" v="23"/>
          <ac:picMkLst>
            <pc:docMk/>
            <pc:sldMk cId="4176326456" sldId="272"/>
            <ac:picMk id="6" creationId="{AA824269-64E7-D505-9761-EEDC3D3E406C}"/>
          </ac:picMkLst>
        </pc:picChg>
        <pc:picChg chg="add del mod">
          <ac:chgData name="Clovis Vinicius Avelar" userId="S::clovis.vavelar@sp.senac.br::54157056-a62c-41ea-803b-8c7f3b87dfde" providerId="AD" clId="Web-{6CB55F30-CFB9-296C-BEA2-EA9ABC28D6F8}" dt="2023-09-11T12:43:59.088" v="26"/>
          <ac:picMkLst>
            <pc:docMk/>
            <pc:sldMk cId="4176326456" sldId="272"/>
            <ac:picMk id="7" creationId="{64147930-DDE9-CEA0-E7A6-EEFCE55BE16D}"/>
          </ac:picMkLst>
        </pc:picChg>
        <pc:picChg chg="add del mod">
          <ac:chgData name="Clovis Vinicius Avelar" userId="S::clovis.vavelar@sp.senac.br::54157056-a62c-41ea-803b-8c7f3b87dfde" providerId="AD" clId="Web-{6CB55F30-CFB9-296C-BEA2-EA9ABC28D6F8}" dt="2023-09-11T12:45:12.917" v="49"/>
          <ac:picMkLst>
            <pc:docMk/>
            <pc:sldMk cId="4176326456" sldId="272"/>
            <ac:picMk id="8" creationId="{293E19D4-9C38-4355-1696-8BEAE88818B0}"/>
          </ac:picMkLst>
        </pc:picChg>
      </pc:sldChg>
    </pc:docChg>
  </pc:docChgLst>
  <pc:docChgLst>
    <pc:chgData name="Clovis Vinicius Avelar" userId="S::clovis.vavelar@sp.senac.br::54157056-a62c-41ea-803b-8c7f3b87dfde" providerId="AD" clId="Web-{76D8FF31-233E-C12A-9B4B-2EB4A1D2503C}"/>
    <pc:docChg chg="addSld modSld">
      <pc:chgData name="Clovis Vinicius Avelar" userId="S::clovis.vavelar@sp.senac.br::54157056-a62c-41ea-803b-8c7f3b87dfde" providerId="AD" clId="Web-{76D8FF31-233E-C12A-9B4B-2EB4A1D2503C}" dt="2023-06-15T12:37:08.753" v="93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76D8FF31-233E-C12A-9B4B-2EB4A1D2503C}" dt="2023-06-15T12:34:13.538" v="5" actId="20577"/>
        <pc:sldMkLst>
          <pc:docMk/>
          <pc:sldMk cId="1656835673" sldId="283"/>
        </pc:sldMkLst>
        <pc:spChg chg="mod ord">
          <ac:chgData name="Clovis Vinicius Avelar" userId="S::clovis.vavelar@sp.senac.br::54157056-a62c-41ea-803b-8c7f3b87dfde" providerId="AD" clId="Web-{76D8FF31-233E-C12A-9B4B-2EB4A1D2503C}" dt="2023-06-15T12:34:13.538" v="5" actId="20577"/>
          <ac:spMkLst>
            <pc:docMk/>
            <pc:sldMk cId="1656835673" sldId="283"/>
            <ac:spMk id="2" creationId="{91520AA3-ADB9-BD2C-F7C7-3134E5C341AB}"/>
          </ac:spMkLst>
        </pc:spChg>
        <pc:spChg chg="mod ord">
          <ac:chgData name="Clovis Vinicius Avelar" userId="S::clovis.vavelar@sp.senac.br::54157056-a62c-41ea-803b-8c7f3b87dfde" providerId="AD" clId="Web-{76D8FF31-233E-C12A-9B4B-2EB4A1D2503C}" dt="2023-06-15T12:34:05.553" v="1"/>
          <ac:spMkLst>
            <pc:docMk/>
            <pc:sldMk cId="1656835673" sldId="283"/>
            <ac:spMk id="3" creationId="{9E61BD9D-4EB6-4310-6E71-9E49F1A18FB5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6D8FF31-233E-C12A-9B4B-2EB4A1D2503C}" dt="2023-06-15T12:34:58.901" v="39" actId="20577"/>
        <pc:sldMkLst>
          <pc:docMk/>
          <pc:sldMk cId="4234117206" sldId="284"/>
        </pc:sldMkLst>
        <pc:spChg chg="mod ord">
          <ac:chgData name="Clovis Vinicius Avelar" userId="S::clovis.vavelar@sp.senac.br::54157056-a62c-41ea-803b-8c7f3b87dfde" providerId="AD" clId="Web-{76D8FF31-233E-C12A-9B4B-2EB4A1D2503C}" dt="2023-06-15T12:34:29.430" v="12" actId="20577"/>
          <ac:spMkLst>
            <pc:docMk/>
            <pc:sldMk cId="4234117206" sldId="284"/>
            <ac:spMk id="2" creationId="{D716C565-6250-1832-92B7-97FE35A24BEA}"/>
          </ac:spMkLst>
        </pc:spChg>
        <pc:spChg chg="mod ord">
          <ac:chgData name="Clovis Vinicius Avelar" userId="S::clovis.vavelar@sp.senac.br::54157056-a62c-41ea-803b-8c7f3b87dfde" providerId="AD" clId="Web-{76D8FF31-233E-C12A-9B4B-2EB4A1D2503C}" dt="2023-06-15T12:34:58.901" v="39" actId="20577"/>
          <ac:spMkLst>
            <pc:docMk/>
            <pc:sldMk cId="4234117206" sldId="284"/>
            <ac:spMk id="3" creationId="{1CEF1D1B-13E0-678E-C8FA-2EF3F09F376D}"/>
          </ac:spMkLst>
        </pc:spChg>
      </pc:sldChg>
      <pc:sldChg chg="modSp new">
        <pc:chgData name="Clovis Vinicius Avelar" userId="S::clovis.vavelar@sp.senac.br::54157056-a62c-41ea-803b-8c7f3b87dfde" providerId="AD" clId="Web-{76D8FF31-233E-C12A-9B4B-2EB4A1D2503C}" dt="2023-06-15T12:37:08.753" v="93" actId="20577"/>
        <pc:sldMkLst>
          <pc:docMk/>
          <pc:sldMk cId="2109001442" sldId="285"/>
        </pc:sldMkLst>
        <pc:spChg chg="mod">
          <ac:chgData name="Clovis Vinicius Avelar" userId="S::clovis.vavelar@sp.senac.br::54157056-a62c-41ea-803b-8c7f3b87dfde" providerId="AD" clId="Web-{76D8FF31-233E-C12A-9B4B-2EB4A1D2503C}" dt="2023-06-15T12:35:46.060" v="42" actId="20577"/>
          <ac:spMkLst>
            <pc:docMk/>
            <pc:sldMk cId="2109001442" sldId="285"/>
            <ac:spMk id="2" creationId="{E74C1AC1-C27E-1892-5534-977C99551A88}"/>
          </ac:spMkLst>
        </pc:spChg>
        <pc:spChg chg="mod">
          <ac:chgData name="Clovis Vinicius Avelar" userId="S::clovis.vavelar@sp.senac.br::54157056-a62c-41ea-803b-8c7f3b87dfde" providerId="AD" clId="Web-{76D8FF31-233E-C12A-9B4B-2EB4A1D2503C}" dt="2023-06-15T12:37:08.753" v="93" actId="20577"/>
          <ac:spMkLst>
            <pc:docMk/>
            <pc:sldMk cId="2109001442" sldId="285"/>
            <ac:spMk id="3" creationId="{B7523E13-54F0-9515-6831-32A6AF535AFE}"/>
          </ac:spMkLst>
        </pc:spChg>
      </pc:sldChg>
    </pc:docChg>
  </pc:docChgLst>
  <pc:docChgLst>
    <pc:chgData name="Clovis Vinicius Avelar" userId="S::clovis.vavelar@sp.senac.br::54157056-a62c-41ea-803b-8c7f3b87dfde" providerId="AD" clId="Web-{762B0940-BABF-94A7-6C4B-C02A0EDC5D9A}"/>
    <pc:docChg chg="addSld modSld">
      <pc:chgData name="Clovis Vinicius Avelar" userId="S::clovis.vavelar@sp.senac.br::54157056-a62c-41ea-803b-8c7f3b87dfde" providerId="AD" clId="Web-{762B0940-BABF-94A7-6C4B-C02A0EDC5D9A}" dt="2023-06-14T16:49:38.769" v="178" actId="1076"/>
      <pc:docMkLst>
        <pc:docMk/>
      </pc:docMkLst>
      <pc:sldChg chg="modSp">
        <pc:chgData name="Clovis Vinicius Avelar" userId="S::clovis.vavelar@sp.senac.br::54157056-a62c-41ea-803b-8c7f3b87dfde" providerId="AD" clId="Web-{762B0940-BABF-94A7-6C4B-C02A0EDC5D9A}" dt="2023-06-14T16:43:43.526" v="3" actId="20577"/>
        <pc:sldMkLst>
          <pc:docMk/>
          <pc:sldMk cId="2843290645" sldId="267"/>
        </pc:sldMkLst>
        <pc:spChg chg="mod">
          <ac:chgData name="Clovis Vinicius Avelar" userId="S::clovis.vavelar@sp.senac.br::54157056-a62c-41ea-803b-8c7f3b87dfde" providerId="AD" clId="Web-{762B0940-BABF-94A7-6C4B-C02A0EDC5D9A}" dt="2023-06-14T16:43:37.432" v="1" actId="20577"/>
          <ac:spMkLst>
            <pc:docMk/>
            <pc:sldMk cId="2843290645" sldId="267"/>
            <ac:spMk id="4" creationId="{B468393F-8FFB-82FF-1A64-95D9F6345FBA}"/>
          </ac:spMkLst>
        </pc:spChg>
        <pc:spChg chg="mod">
          <ac:chgData name="Clovis Vinicius Avelar" userId="S::clovis.vavelar@sp.senac.br::54157056-a62c-41ea-803b-8c7f3b87dfde" providerId="AD" clId="Web-{762B0940-BABF-94A7-6C4B-C02A0EDC5D9A}" dt="2023-06-14T16:43:43.526" v="3" actId="20577"/>
          <ac:spMkLst>
            <pc:docMk/>
            <pc:sldMk cId="2843290645" sldId="267"/>
            <ac:spMk id="5" creationId="{29894987-6CDC-7256-48EA-92DFE9C94BDC}"/>
          </ac:spMkLst>
        </pc:spChg>
      </pc:sldChg>
      <pc:sldChg chg="addSp delSp modSp">
        <pc:chgData name="Clovis Vinicius Avelar" userId="S::clovis.vavelar@sp.senac.br::54157056-a62c-41ea-803b-8c7f3b87dfde" providerId="AD" clId="Web-{762B0940-BABF-94A7-6C4B-C02A0EDC5D9A}" dt="2023-06-14T16:45:52.076" v="161"/>
        <pc:sldMkLst>
          <pc:docMk/>
          <pc:sldMk cId="1247294749" sldId="268"/>
        </pc:sldMkLst>
        <pc:spChg chg="mod">
          <ac:chgData name="Clovis Vinicius Avelar" userId="S::clovis.vavelar@sp.senac.br::54157056-a62c-41ea-803b-8c7f3b87dfde" providerId="AD" clId="Web-{762B0940-BABF-94A7-6C4B-C02A0EDC5D9A}" dt="2023-06-14T16:43:51.042" v="5" actId="20577"/>
          <ac:spMkLst>
            <pc:docMk/>
            <pc:sldMk cId="1247294749" sldId="268"/>
            <ac:spMk id="4" creationId="{81C09C6B-4BF0-075E-314D-520A254773C5}"/>
          </ac:spMkLst>
        </pc:spChg>
        <pc:spChg chg="del mod">
          <ac:chgData name="Clovis Vinicius Avelar" userId="S::clovis.vavelar@sp.senac.br::54157056-a62c-41ea-803b-8c7f3b87dfde" providerId="AD" clId="Web-{762B0940-BABF-94A7-6C4B-C02A0EDC5D9A}" dt="2023-06-14T16:44:17.683" v="11"/>
          <ac:spMkLst>
            <pc:docMk/>
            <pc:sldMk cId="1247294749" sldId="268"/>
            <ac:spMk id="5" creationId="{20C882C6-890E-9C76-7928-D66838515484}"/>
          </ac:spMkLst>
        </pc:spChg>
        <pc:graphicFrameChg chg="add mod ord modGraphic">
          <ac:chgData name="Clovis Vinicius Avelar" userId="S::clovis.vavelar@sp.senac.br::54157056-a62c-41ea-803b-8c7f3b87dfde" providerId="AD" clId="Web-{762B0940-BABF-94A7-6C4B-C02A0EDC5D9A}" dt="2023-06-14T16:45:52.076" v="161"/>
          <ac:graphicFrameMkLst>
            <pc:docMk/>
            <pc:sldMk cId="1247294749" sldId="268"/>
            <ac:graphicFrameMk id="2" creationId="{3626164A-0727-8AE7-1788-709A21C5E399}"/>
          </ac:graphicFrameMkLst>
        </pc:graphicFrameChg>
      </pc:sldChg>
      <pc:sldChg chg="modSp">
        <pc:chgData name="Clovis Vinicius Avelar" userId="S::clovis.vavelar@sp.senac.br::54157056-a62c-41ea-803b-8c7f3b87dfde" providerId="AD" clId="Web-{762B0940-BABF-94A7-6C4B-C02A0EDC5D9A}" dt="2023-06-14T16:46:53.281" v="168" actId="20577"/>
        <pc:sldMkLst>
          <pc:docMk/>
          <pc:sldMk cId="2463591232" sldId="269"/>
        </pc:sldMkLst>
        <pc:spChg chg="mod">
          <ac:chgData name="Clovis Vinicius Avelar" userId="S::clovis.vavelar@sp.senac.br::54157056-a62c-41ea-803b-8c7f3b87dfde" providerId="AD" clId="Web-{762B0940-BABF-94A7-6C4B-C02A0EDC5D9A}" dt="2023-06-14T16:46:53.281" v="168" actId="20577"/>
          <ac:spMkLst>
            <pc:docMk/>
            <pc:sldMk cId="2463591232" sldId="269"/>
            <ac:spMk id="5" creationId="{4CBA2E32-A971-FF93-2328-00FFFDF5D2F7}"/>
          </ac:spMkLst>
        </pc:spChg>
      </pc:sldChg>
      <pc:sldChg chg="modSp">
        <pc:chgData name="Clovis Vinicius Avelar" userId="S::clovis.vavelar@sp.senac.br::54157056-a62c-41ea-803b-8c7f3b87dfde" providerId="AD" clId="Web-{762B0940-BABF-94A7-6C4B-C02A0EDC5D9A}" dt="2023-06-14T16:46:21.624" v="167" actId="20577"/>
        <pc:sldMkLst>
          <pc:docMk/>
          <pc:sldMk cId="3478616161" sldId="273"/>
        </pc:sldMkLst>
        <pc:spChg chg="mod">
          <ac:chgData name="Clovis Vinicius Avelar" userId="S::clovis.vavelar@sp.senac.br::54157056-a62c-41ea-803b-8c7f3b87dfde" providerId="AD" clId="Web-{762B0940-BABF-94A7-6C4B-C02A0EDC5D9A}" dt="2023-06-14T16:46:21.624" v="167" actId="20577"/>
          <ac:spMkLst>
            <pc:docMk/>
            <pc:sldMk cId="3478616161" sldId="273"/>
            <ac:spMk id="3" creationId="{43EAED67-1ED9-86F8-EFBC-6D7C8C1679F4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762B0940-BABF-94A7-6C4B-C02A0EDC5D9A}" dt="2023-06-14T16:49:38.769" v="178" actId="1076"/>
        <pc:sldMkLst>
          <pc:docMk/>
          <pc:sldMk cId="405527566" sldId="282"/>
        </pc:sldMkLst>
        <pc:spChg chg="del mod">
          <ac:chgData name="Clovis Vinicius Avelar" userId="S::clovis.vavelar@sp.senac.br::54157056-a62c-41ea-803b-8c7f3b87dfde" providerId="AD" clId="Web-{762B0940-BABF-94A7-6C4B-C02A0EDC5D9A}" dt="2023-06-14T16:49:23.362" v="172"/>
          <ac:spMkLst>
            <pc:docMk/>
            <pc:sldMk cId="405527566" sldId="282"/>
            <ac:spMk id="2" creationId="{E686E5B0-1C3F-FD4C-D3A6-B01F571ED5E4}"/>
          </ac:spMkLst>
        </pc:spChg>
        <pc:spChg chg="del">
          <ac:chgData name="Clovis Vinicius Avelar" userId="S::clovis.vavelar@sp.senac.br::54157056-a62c-41ea-803b-8c7f3b87dfde" providerId="AD" clId="Web-{762B0940-BABF-94A7-6C4B-C02A0EDC5D9A}" dt="2023-06-14T16:49:23.362" v="172"/>
          <ac:spMkLst>
            <pc:docMk/>
            <pc:sldMk cId="405527566" sldId="282"/>
            <ac:spMk id="3" creationId="{7C131DAC-D1E6-DD1D-8B91-EEB4236328D4}"/>
          </ac:spMkLst>
        </pc:spChg>
        <pc:picChg chg="add mod">
          <ac:chgData name="Clovis Vinicius Avelar" userId="S::clovis.vavelar@sp.senac.br::54157056-a62c-41ea-803b-8c7f3b87dfde" providerId="AD" clId="Web-{762B0940-BABF-94A7-6C4B-C02A0EDC5D9A}" dt="2023-06-14T16:49:38.769" v="178" actId="1076"/>
          <ac:picMkLst>
            <pc:docMk/>
            <pc:sldMk cId="405527566" sldId="282"/>
            <ac:picMk id="4" creationId="{303473AE-905A-FA46-83B9-F990458D5544}"/>
          </ac:picMkLst>
        </pc:picChg>
      </pc:sldChg>
    </pc:docChg>
  </pc:docChgLst>
  <pc:docChgLst>
    <pc:chgData clId="Web-{0CDA64D6-ED67-3609-4737-F38F48587BD2}"/>
    <pc:docChg chg="delSld">
      <pc:chgData name="" userId="" providerId="" clId="Web-{0CDA64D6-ED67-3609-4737-F38F48587BD2}" dt="2024-04-24T18:51:14.488" v="87"/>
      <pc:docMkLst>
        <pc:docMk/>
      </pc:docMkLst>
      <pc:sldChg chg="del">
        <pc:chgData name="" userId="" providerId="" clId="Web-{0CDA64D6-ED67-3609-4737-F38F48587BD2}" dt="2024-04-24T18:51:04.331" v="0"/>
        <pc:sldMkLst>
          <pc:docMk/>
          <pc:sldMk cId="2038061444" sldId="264"/>
        </pc:sldMkLst>
      </pc:sldChg>
      <pc:sldChg chg="del">
        <pc:chgData name="" userId="" providerId="" clId="Web-{0CDA64D6-ED67-3609-4737-F38F48587BD2}" dt="2024-04-24T18:51:14.488" v="87"/>
        <pc:sldMkLst>
          <pc:docMk/>
          <pc:sldMk cId="3556994836" sldId="265"/>
        </pc:sldMkLst>
      </pc:sldChg>
      <pc:sldChg chg="del">
        <pc:chgData name="" userId="" providerId="" clId="Web-{0CDA64D6-ED67-3609-4737-F38F48587BD2}" dt="2024-04-24T18:51:14.488" v="86"/>
        <pc:sldMkLst>
          <pc:docMk/>
          <pc:sldMk cId="1934523421" sldId="266"/>
        </pc:sldMkLst>
      </pc:sldChg>
      <pc:sldChg chg="del">
        <pc:chgData name="" userId="" providerId="" clId="Web-{0CDA64D6-ED67-3609-4737-F38F48587BD2}" dt="2024-04-24T18:51:14.488" v="85"/>
        <pc:sldMkLst>
          <pc:docMk/>
          <pc:sldMk cId="3894560862" sldId="267"/>
        </pc:sldMkLst>
      </pc:sldChg>
      <pc:sldChg chg="del">
        <pc:chgData name="" userId="" providerId="" clId="Web-{0CDA64D6-ED67-3609-4737-F38F48587BD2}" dt="2024-04-24T18:51:14.488" v="84"/>
        <pc:sldMkLst>
          <pc:docMk/>
          <pc:sldMk cId="1968999947" sldId="268"/>
        </pc:sldMkLst>
      </pc:sldChg>
      <pc:sldChg chg="del">
        <pc:chgData name="" userId="" providerId="" clId="Web-{0CDA64D6-ED67-3609-4737-F38F48587BD2}" dt="2024-04-24T18:51:14.488" v="83"/>
        <pc:sldMkLst>
          <pc:docMk/>
          <pc:sldMk cId="2792607616" sldId="269"/>
        </pc:sldMkLst>
      </pc:sldChg>
      <pc:sldChg chg="del">
        <pc:chgData name="" userId="" providerId="" clId="Web-{0CDA64D6-ED67-3609-4737-F38F48587BD2}" dt="2024-04-24T18:51:14.488" v="82"/>
        <pc:sldMkLst>
          <pc:docMk/>
          <pc:sldMk cId="3565559620" sldId="270"/>
        </pc:sldMkLst>
      </pc:sldChg>
      <pc:sldChg chg="del">
        <pc:chgData name="" userId="" providerId="" clId="Web-{0CDA64D6-ED67-3609-4737-F38F48587BD2}" dt="2024-04-24T18:51:14.488" v="81"/>
        <pc:sldMkLst>
          <pc:docMk/>
          <pc:sldMk cId="2341622455" sldId="271"/>
        </pc:sldMkLst>
      </pc:sldChg>
      <pc:sldChg chg="del">
        <pc:chgData name="" userId="" providerId="" clId="Web-{0CDA64D6-ED67-3609-4737-F38F48587BD2}" dt="2024-04-24T18:51:14.488" v="80"/>
        <pc:sldMkLst>
          <pc:docMk/>
          <pc:sldMk cId="3246096555" sldId="272"/>
        </pc:sldMkLst>
      </pc:sldChg>
      <pc:sldChg chg="del">
        <pc:chgData name="" userId="" providerId="" clId="Web-{0CDA64D6-ED67-3609-4737-F38F48587BD2}" dt="2024-04-24T18:51:14.488" v="79"/>
        <pc:sldMkLst>
          <pc:docMk/>
          <pc:sldMk cId="3471871311" sldId="273"/>
        </pc:sldMkLst>
      </pc:sldChg>
      <pc:sldChg chg="del">
        <pc:chgData name="" userId="" providerId="" clId="Web-{0CDA64D6-ED67-3609-4737-F38F48587BD2}" dt="2024-04-24T18:51:14.488" v="78"/>
        <pc:sldMkLst>
          <pc:docMk/>
          <pc:sldMk cId="2404061700" sldId="274"/>
        </pc:sldMkLst>
      </pc:sldChg>
      <pc:sldChg chg="del">
        <pc:chgData name="" userId="" providerId="" clId="Web-{0CDA64D6-ED67-3609-4737-F38F48587BD2}" dt="2024-04-24T18:51:14.488" v="77"/>
        <pc:sldMkLst>
          <pc:docMk/>
          <pc:sldMk cId="3139535544" sldId="275"/>
        </pc:sldMkLst>
      </pc:sldChg>
      <pc:sldChg chg="del">
        <pc:chgData name="" userId="" providerId="" clId="Web-{0CDA64D6-ED67-3609-4737-F38F48587BD2}" dt="2024-04-24T18:51:14.488" v="76"/>
        <pc:sldMkLst>
          <pc:docMk/>
          <pc:sldMk cId="384576920" sldId="276"/>
        </pc:sldMkLst>
      </pc:sldChg>
      <pc:sldChg chg="del">
        <pc:chgData name="" userId="" providerId="" clId="Web-{0CDA64D6-ED67-3609-4737-F38F48587BD2}" dt="2024-04-24T18:51:14.472" v="75"/>
        <pc:sldMkLst>
          <pc:docMk/>
          <pc:sldMk cId="2846503299" sldId="277"/>
        </pc:sldMkLst>
      </pc:sldChg>
      <pc:sldChg chg="del">
        <pc:chgData name="" userId="" providerId="" clId="Web-{0CDA64D6-ED67-3609-4737-F38F48587BD2}" dt="2024-04-24T18:51:14.472" v="74"/>
        <pc:sldMkLst>
          <pc:docMk/>
          <pc:sldMk cId="1610842565" sldId="278"/>
        </pc:sldMkLst>
      </pc:sldChg>
      <pc:sldChg chg="del">
        <pc:chgData name="" userId="" providerId="" clId="Web-{0CDA64D6-ED67-3609-4737-F38F48587BD2}" dt="2024-04-24T18:51:14.472" v="73"/>
        <pc:sldMkLst>
          <pc:docMk/>
          <pc:sldMk cId="3805456487" sldId="279"/>
        </pc:sldMkLst>
      </pc:sldChg>
      <pc:sldChg chg="del">
        <pc:chgData name="" userId="" providerId="" clId="Web-{0CDA64D6-ED67-3609-4737-F38F48587BD2}" dt="2024-04-24T18:51:14.472" v="72"/>
        <pc:sldMkLst>
          <pc:docMk/>
          <pc:sldMk cId="3439295024" sldId="280"/>
        </pc:sldMkLst>
      </pc:sldChg>
      <pc:sldChg chg="del">
        <pc:chgData name="" userId="" providerId="" clId="Web-{0CDA64D6-ED67-3609-4737-F38F48587BD2}" dt="2024-04-24T18:51:14.472" v="71"/>
        <pc:sldMkLst>
          <pc:docMk/>
          <pc:sldMk cId="3469812456" sldId="281"/>
        </pc:sldMkLst>
      </pc:sldChg>
      <pc:sldChg chg="del">
        <pc:chgData name="" userId="" providerId="" clId="Web-{0CDA64D6-ED67-3609-4737-F38F48587BD2}" dt="2024-04-24T18:51:14.472" v="70"/>
        <pc:sldMkLst>
          <pc:docMk/>
          <pc:sldMk cId="55882891" sldId="282"/>
        </pc:sldMkLst>
      </pc:sldChg>
      <pc:sldChg chg="del">
        <pc:chgData name="" userId="" providerId="" clId="Web-{0CDA64D6-ED67-3609-4737-F38F48587BD2}" dt="2024-04-24T18:51:14.472" v="69"/>
        <pc:sldMkLst>
          <pc:docMk/>
          <pc:sldMk cId="812434877" sldId="283"/>
        </pc:sldMkLst>
      </pc:sldChg>
      <pc:sldChg chg="del">
        <pc:chgData name="" userId="" providerId="" clId="Web-{0CDA64D6-ED67-3609-4737-F38F48587BD2}" dt="2024-04-24T18:51:14.472" v="68"/>
        <pc:sldMkLst>
          <pc:docMk/>
          <pc:sldMk cId="3180491168" sldId="284"/>
        </pc:sldMkLst>
      </pc:sldChg>
      <pc:sldChg chg="del">
        <pc:chgData name="" userId="" providerId="" clId="Web-{0CDA64D6-ED67-3609-4737-F38F48587BD2}" dt="2024-04-24T18:51:14.472" v="67"/>
        <pc:sldMkLst>
          <pc:docMk/>
          <pc:sldMk cId="1395178032" sldId="285"/>
        </pc:sldMkLst>
      </pc:sldChg>
      <pc:sldChg chg="del">
        <pc:chgData name="" userId="" providerId="" clId="Web-{0CDA64D6-ED67-3609-4737-F38F48587BD2}" dt="2024-04-24T18:51:14.472" v="66"/>
        <pc:sldMkLst>
          <pc:docMk/>
          <pc:sldMk cId="324239715" sldId="286"/>
        </pc:sldMkLst>
      </pc:sldChg>
      <pc:sldChg chg="del">
        <pc:chgData name="" userId="" providerId="" clId="Web-{0CDA64D6-ED67-3609-4737-F38F48587BD2}" dt="2024-04-24T18:51:14.472" v="65"/>
        <pc:sldMkLst>
          <pc:docMk/>
          <pc:sldMk cId="1677033504" sldId="287"/>
        </pc:sldMkLst>
      </pc:sldChg>
      <pc:sldChg chg="del">
        <pc:chgData name="" userId="" providerId="" clId="Web-{0CDA64D6-ED67-3609-4737-F38F48587BD2}" dt="2024-04-24T18:51:14.472" v="64"/>
        <pc:sldMkLst>
          <pc:docMk/>
          <pc:sldMk cId="1513585048" sldId="288"/>
        </pc:sldMkLst>
      </pc:sldChg>
      <pc:sldChg chg="del">
        <pc:chgData name="" userId="" providerId="" clId="Web-{0CDA64D6-ED67-3609-4737-F38F48587BD2}" dt="2024-04-24T18:51:14.472" v="63"/>
        <pc:sldMkLst>
          <pc:docMk/>
          <pc:sldMk cId="3455390269" sldId="289"/>
        </pc:sldMkLst>
      </pc:sldChg>
      <pc:sldChg chg="del">
        <pc:chgData name="" userId="" providerId="" clId="Web-{0CDA64D6-ED67-3609-4737-F38F48587BD2}" dt="2024-04-24T18:51:14.472" v="62"/>
        <pc:sldMkLst>
          <pc:docMk/>
          <pc:sldMk cId="2243823340" sldId="290"/>
        </pc:sldMkLst>
      </pc:sldChg>
      <pc:sldChg chg="del">
        <pc:chgData name="" userId="" providerId="" clId="Web-{0CDA64D6-ED67-3609-4737-F38F48587BD2}" dt="2024-04-24T18:51:14.457" v="61"/>
        <pc:sldMkLst>
          <pc:docMk/>
          <pc:sldMk cId="3597393709" sldId="291"/>
        </pc:sldMkLst>
      </pc:sldChg>
      <pc:sldChg chg="del">
        <pc:chgData name="" userId="" providerId="" clId="Web-{0CDA64D6-ED67-3609-4737-F38F48587BD2}" dt="2024-04-24T18:51:14.457" v="60"/>
        <pc:sldMkLst>
          <pc:docMk/>
          <pc:sldMk cId="3708802916" sldId="292"/>
        </pc:sldMkLst>
      </pc:sldChg>
      <pc:sldChg chg="del">
        <pc:chgData name="" userId="" providerId="" clId="Web-{0CDA64D6-ED67-3609-4737-F38F48587BD2}" dt="2024-04-24T18:51:14.457" v="59"/>
        <pc:sldMkLst>
          <pc:docMk/>
          <pc:sldMk cId="919049254" sldId="293"/>
        </pc:sldMkLst>
      </pc:sldChg>
      <pc:sldChg chg="del">
        <pc:chgData name="" userId="" providerId="" clId="Web-{0CDA64D6-ED67-3609-4737-F38F48587BD2}" dt="2024-04-24T18:51:14.457" v="58"/>
        <pc:sldMkLst>
          <pc:docMk/>
          <pc:sldMk cId="3819518243" sldId="294"/>
        </pc:sldMkLst>
      </pc:sldChg>
      <pc:sldChg chg="del">
        <pc:chgData name="" userId="" providerId="" clId="Web-{0CDA64D6-ED67-3609-4737-F38F48587BD2}" dt="2024-04-24T18:51:14.457" v="57"/>
        <pc:sldMkLst>
          <pc:docMk/>
          <pc:sldMk cId="2477090967" sldId="295"/>
        </pc:sldMkLst>
      </pc:sldChg>
      <pc:sldChg chg="del">
        <pc:chgData name="" userId="" providerId="" clId="Web-{0CDA64D6-ED67-3609-4737-F38F48587BD2}" dt="2024-04-24T18:51:14.457" v="56"/>
        <pc:sldMkLst>
          <pc:docMk/>
          <pc:sldMk cId="184311951" sldId="296"/>
        </pc:sldMkLst>
      </pc:sldChg>
      <pc:sldChg chg="del">
        <pc:chgData name="" userId="" providerId="" clId="Web-{0CDA64D6-ED67-3609-4737-F38F48587BD2}" dt="2024-04-24T18:51:14.457" v="55"/>
        <pc:sldMkLst>
          <pc:docMk/>
          <pc:sldMk cId="2569926277" sldId="297"/>
        </pc:sldMkLst>
      </pc:sldChg>
      <pc:sldChg chg="del">
        <pc:chgData name="" userId="" providerId="" clId="Web-{0CDA64D6-ED67-3609-4737-F38F48587BD2}" dt="2024-04-24T18:51:14.457" v="54"/>
        <pc:sldMkLst>
          <pc:docMk/>
          <pc:sldMk cId="3282179579" sldId="298"/>
        </pc:sldMkLst>
      </pc:sldChg>
      <pc:sldChg chg="del">
        <pc:chgData name="" userId="" providerId="" clId="Web-{0CDA64D6-ED67-3609-4737-F38F48587BD2}" dt="2024-04-24T18:51:14.457" v="53"/>
        <pc:sldMkLst>
          <pc:docMk/>
          <pc:sldMk cId="2859737962" sldId="299"/>
        </pc:sldMkLst>
      </pc:sldChg>
      <pc:sldChg chg="del">
        <pc:chgData name="" userId="" providerId="" clId="Web-{0CDA64D6-ED67-3609-4737-F38F48587BD2}" dt="2024-04-24T18:51:14.457" v="52"/>
        <pc:sldMkLst>
          <pc:docMk/>
          <pc:sldMk cId="1202301553" sldId="300"/>
        </pc:sldMkLst>
      </pc:sldChg>
      <pc:sldChg chg="del">
        <pc:chgData name="" userId="" providerId="" clId="Web-{0CDA64D6-ED67-3609-4737-F38F48587BD2}" dt="2024-04-24T18:51:14.457" v="51"/>
        <pc:sldMkLst>
          <pc:docMk/>
          <pc:sldMk cId="2038542198" sldId="301"/>
        </pc:sldMkLst>
      </pc:sldChg>
      <pc:sldChg chg="del">
        <pc:chgData name="" userId="" providerId="" clId="Web-{0CDA64D6-ED67-3609-4737-F38F48587BD2}" dt="2024-04-24T18:51:14.457" v="50"/>
        <pc:sldMkLst>
          <pc:docMk/>
          <pc:sldMk cId="3486715599" sldId="302"/>
        </pc:sldMkLst>
      </pc:sldChg>
      <pc:sldChg chg="del">
        <pc:chgData name="" userId="" providerId="" clId="Web-{0CDA64D6-ED67-3609-4737-F38F48587BD2}" dt="2024-04-24T18:51:14.443" v="49"/>
        <pc:sldMkLst>
          <pc:docMk/>
          <pc:sldMk cId="1307283269" sldId="303"/>
        </pc:sldMkLst>
      </pc:sldChg>
      <pc:sldChg chg="del">
        <pc:chgData name="" userId="" providerId="" clId="Web-{0CDA64D6-ED67-3609-4737-F38F48587BD2}" dt="2024-04-24T18:51:14.443" v="48"/>
        <pc:sldMkLst>
          <pc:docMk/>
          <pc:sldMk cId="3767683044" sldId="304"/>
        </pc:sldMkLst>
      </pc:sldChg>
      <pc:sldChg chg="del">
        <pc:chgData name="" userId="" providerId="" clId="Web-{0CDA64D6-ED67-3609-4737-F38F48587BD2}" dt="2024-04-24T18:51:14.443" v="47"/>
        <pc:sldMkLst>
          <pc:docMk/>
          <pc:sldMk cId="839582829" sldId="305"/>
        </pc:sldMkLst>
      </pc:sldChg>
      <pc:sldChg chg="del">
        <pc:chgData name="" userId="" providerId="" clId="Web-{0CDA64D6-ED67-3609-4737-F38F48587BD2}" dt="2024-04-24T18:51:14.443" v="46"/>
        <pc:sldMkLst>
          <pc:docMk/>
          <pc:sldMk cId="3272882342" sldId="306"/>
        </pc:sldMkLst>
      </pc:sldChg>
      <pc:sldChg chg="del">
        <pc:chgData name="" userId="" providerId="" clId="Web-{0CDA64D6-ED67-3609-4737-F38F48587BD2}" dt="2024-04-24T18:51:14.443" v="45"/>
        <pc:sldMkLst>
          <pc:docMk/>
          <pc:sldMk cId="1993689472" sldId="307"/>
        </pc:sldMkLst>
      </pc:sldChg>
      <pc:sldChg chg="del">
        <pc:chgData name="" userId="" providerId="" clId="Web-{0CDA64D6-ED67-3609-4737-F38F48587BD2}" dt="2024-04-24T18:51:14.443" v="44"/>
        <pc:sldMkLst>
          <pc:docMk/>
          <pc:sldMk cId="1284593747" sldId="308"/>
        </pc:sldMkLst>
      </pc:sldChg>
      <pc:sldChg chg="del">
        <pc:chgData name="" userId="" providerId="" clId="Web-{0CDA64D6-ED67-3609-4737-F38F48587BD2}" dt="2024-04-24T18:51:14.443" v="43"/>
        <pc:sldMkLst>
          <pc:docMk/>
          <pc:sldMk cId="166453147" sldId="309"/>
        </pc:sldMkLst>
      </pc:sldChg>
      <pc:sldChg chg="del">
        <pc:chgData name="" userId="" providerId="" clId="Web-{0CDA64D6-ED67-3609-4737-F38F48587BD2}" dt="2024-04-24T18:51:14.443" v="41"/>
        <pc:sldMkLst>
          <pc:docMk/>
          <pc:sldMk cId="79008151" sldId="310"/>
        </pc:sldMkLst>
      </pc:sldChg>
      <pc:sldChg chg="del">
        <pc:chgData name="" userId="" providerId="" clId="Web-{0CDA64D6-ED67-3609-4737-F38F48587BD2}" dt="2024-04-24T18:51:14.443" v="42"/>
        <pc:sldMkLst>
          <pc:docMk/>
          <pc:sldMk cId="3469160266" sldId="311"/>
        </pc:sldMkLst>
      </pc:sldChg>
      <pc:sldChg chg="del">
        <pc:chgData name="" userId="" providerId="" clId="Web-{0CDA64D6-ED67-3609-4737-F38F48587BD2}" dt="2024-04-24T18:51:14.443" v="40"/>
        <pc:sldMkLst>
          <pc:docMk/>
          <pc:sldMk cId="244992681" sldId="312"/>
        </pc:sldMkLst>
      </pc:sldChg>
      <pc:sldChg chg="del">
        <pc:chgData name="" userId="" providerId="" clId="Web-{0CDA64D6-ED67-3609-4737-F38F48587BD2}" dt="2024-04-24T18:51:14.443" v="39"/>
        <pc:sldMkLst>
          <pc:docMk/>
          <pc:sldMk cId="1371418041" sldId="313"/>
        </pc:sldMkLst>
      </pc:sldChg>
      <pc:sldChg chg="del">
        <pc:chgData name="" userId="" providerId="" clId="Web-{0CDA64D6-ED67-3609-4737-F38F48587BD2}" dt="2024-04-24T18:51:14.443" v="38"/>
        <pc:sldMkLst>
          <pc:docMk/>
          <pc:sldMk cId="1619572399" sldId="314"/>
        </pc:sldMkLst>
      </pc:sldChg>
      <pc:sldChg chg="del">
        <pc:chgData name="" userId="" providerId="" clId="Web-{0CDA64D6-ED67-3609-4737-F38F48587BD2}" dt="2024-04-24T18:51:14.443" v="37"/>
        <pc:sldMkLst>
          <pc:docMk/>
          <pc:sldMk cId="436633504" sldId="315"/>
        </pc:sldMkLst>
      </pc:sldChg>
      <pc:sldChg chg="del">
        <pc:chgData name="" userId="" providerId="" clId="Web-{0CDA64D6-ED67-3609-4737-F38F48587BD2}" dt="2024-04-24T18:51:14.425" v="36"/>
        <pc:sldMkLst>
          <pc:docMk/>
          <pc:sldMk cId="3609039051" sldId="316"/>
        </pc:sldMkLst>
      </pc:sldChg>
      <pc:sldChg chg="del">
        <pc:chgData name="" userId="" providerId="" clId="Web-{0CDA64D6-ED67-3609-4737-F38F48587BD2}" dt="2024-04-24T18:51:14.425" v="35"/>
        <pc:sldMkLst>
          <pc:docMk/>
          <pc:sldMk cId="1926063403" sldId="317"/>
        </pc:sldMkLst>
      </pc:sldChg>
      <pc:sldChg chg="del">
        <pc:chgData name="" userId="" providerId="" clId="Web-{0CDA64D6-ED67-3609-4737-F38F48587BD2}" dt="2024-04-24T18:51:14.425" v="34"/>
        <pc:sldMkLst>
          <pc:docMk/>
          <pc:sldMk cId="1854195815" sldId="318"/>
        </pc:sldMkLst>
      </pc:sldChg>
      <pc:sldChg chg="del">
        <pc:chgData name="" userId="" providerId="" clId="Web-{0CDA64D6-ED67-3609-4737-F38F48587BD2}" dt="2024-04-24T18:51:14.425" v="32"/>
        <pc:sldMkLst>
          <pc:docMk/>
          <pc:sldMk cId="1068292617" sldId="319"/>
        </pc:sldMkLst>
      </pc:sldChg>
      <pc:sldChg chg="del">
        <pc:chgData name="" userId="" providerId="" clId="Web-{0CDA64D6-ED67-3609-4737-F38F48587BD2}" dt="2024-04-24T18:51:14.425" v="31"/>
        <pc:sldMkLst>
          <pc:docMk/>
          <pc:sldMk cId="3832238953" sldId="320"/>
        </pc:sldMkLst>
      </pc:sldChg>
      <pc:sldChg chg="del">
        <pc:chgData name="" userId="" providerId="" clId="Web-{0CDA64D6-ED67-3609-4737-F38F48587BD2}" dt="2024-04-24T18:51:14.425" v="30"/>
        <pc:sldMkLst>
          <pc:docMk/>
          <pc:sldMk cId="3965704804" sldId="321"/>
        </pc:sldMkLst>
      </pc:sldChg>
      <pc:sldChg chg="del">
        <pc:chgData name="" userId="" providerId="" clId="Web-{0CDA64D6-ED67-3609-4737-F38F48587BD2}" dt="2024-04-24T18:51:14.425" v="29"/>
        <pc:sldMkLst>
          <pc:docMk/>
          <pc:sldMk cId="201081260" sldId="322"/>
        </pc:sldMkLst>
      </pc:sldChg>
      <pc:sldChg chg="del">
        <pc:chgData name="" userId="" providerId="" clId="Web-{0CDA64D6-ED67-3609-4737-F38F48587BD2}" dt="2024-04-24T18:51:14.425" v="28"/>
        <pc:sldMkLst>
          <pc:docMk/>
          <pc:sldMk cId="1972617542" sldId="323"/>
        </pc:sldMkLst>
      </pc:sldChg>
      <pc:sldChg chg="del">
        <pc:chgData name="" userId="" providerId="" clId="Web-{0CDA64D6-ED67-3609-4737-F38F48587BD2}" dt="2024-04-24T18:51:14.425" v="33"/>
        <pc:sldMkLst>
          <pc:docMk/>
          <pc:sldMk cId="3168887263" sldId="324"/>
        </pc:sldMkLst>
      </pc:sldChg>
      <pc:sldChg chg="del">
        <pc:chgData name="" userId="" providerId="" clId="Web-{0CDA64D6-ED67-3609-4737-F38F48587BD2}" dt="2024-04-24T18:51:14.425" v="27"/>
        <pc:sldMkLst>
          <pc:docMk/>
          <pc:sldMk cId="4219382655" sldId="325"/>
        </pc:sldMkLst>
      </pc:sldChg>
      <pc:sldChg chg="del">
        <pc:chgData name="" userId="" providerId="" clId="Web-{0CDA64D6-ED67-3609-4737-F38F48587BD2}" dt="2024-04-24T18:51:14.425" v="26"/>
        <pc:sldMkLst>
          <pc:docMk/>
          <pc:sldMk cId="4266078433" sldId="326"/>
        </pc:sldMkLst>
      </pc:sldChg>
      <pc:sldChg chg="del">
        <pc:chgData name="" userId="" providerId="" clId="Web-{0CDA64D6-ED67-3609-4737-F38F48587BD2}" dt="2024-04-24T18:51:14.425" v="23"/>
        <pc:sldMkLst>
          <pc:docMk/>
          <pc:sldMk cId="2628283868" sldId="327"/>
        </pc:sldMkLst>
      </pc:sldChg>
      <pc:sldChg chg="del">
        <pc:chgData name="" userId="" providerId="" clId="Web-{0CDA64D6-ED67-3609-4737-F38F48587BD2}" dt="2024-04-24T18:51:14.425" v="22"/>
        <pc:sldMkLst>
          <pc:docMk/>
          <pc:sldMk cId="3220309575" sldId="328"/>
        </pc:sldMkLst>
      </pc:sldChg>
      <pc:sldChg chg="del">
        <pc:chgData name="" userId="" providerId="" clId="Web-{0CDA64D6-ED67-3609-4737-F38F48587BD2}" dt="2024-04-24T18:51:14.425" v="25"/>
        <pc:sldMkLst>
          <pc:docMk/>
          <pc:sldMk cId="2053727308" sldId="329"/>
        </pc:sldMkLst>
      </pc:sldChg>
      <pc:sldChg chg="del">
        <pc:chgData name="" userId="" providerId="" clId="Web-{0CDA64D6-ED67-3609-4737-F38F48587BD2}" dt="2024-04-24T18:51:14.425" v="24"/>
        <pc:sldMkLst>
          <pc:docMk/>
          <pc:sldMk cId="3133838041" sldId="330"/>
        </pc:sldMkLst>
      </pc:sldChg>
      <pc:sldChg chg="del">
        <pc:chgData name="" userId="" providerId="" clId="Web-{0CDA64D6-ED67-3609-4737-F38F48587BD2}" dt="2024-04-24T18:51:14.425" v="21"/>
        <pc:sldMkLst>
          <pc:docMk/>
          <pc:sldMk cId="2457821558" sldId="331"/>
        </pc:sldMkLst>
      </pc:sldChg>
      <pc:sldChg chg="del">
        <pc:chgData name="" userId="" providerId="" clId="Web-{0CDA64D6-ED67-3609-4737-F38F48587BD2}" dt="2024-04-24T18:51:14.425" v="20"/>
        <pc:sldMkLst>
          <pc:docMk/>
          <pc:sldMk cId="1470148230" sldId="332"/>
        </pc:sldMkLst>
      </pc:sldChg>
      <pc:sldChg chg="del">
        <pc:chgData name="" userId="" providerId="" clId="Web-{0CDA64D6-ED67-3609-4737-F38F48587BD2}" dt="2024-04-24T18:51:14.425" v="19"/>
        <pc:sldMkLst>
          <pc:docMk/>
          <pc:sldMk cId="2077193719" sldId="333"/>
        </pc:sldMkLst>
      </pc:sldChg>
      <pc:sldChg chg="del">
        <pc:chgData name="" userId="" providerId="" clId="Web-{0CDA64D6-ED67-3609-4737-F38F48587BD2}" dt="2024-04-24T18:51:14.410" v="18"/>
        <pc:sldMkLst>
          <pc:docMk/>
          <pc:sldMk cId="4202325449" sldId="334"/>
        </pc:sldMkLst>
      </pc:sldChg>
      <pc:sldChg chg="del">
        <pc:chgData name="" userId="" providerId="" clId="Web-{0CDA64D6-ED67-3609-4737-F38F48587BD2}" dt="2024-04-24T18:51:14.410" v="17"/>
        <pc:sldMkLst>
          <pc:docMk/>
          <pc:sldMk cId="1501650956" sldId="335"/>
        </pc:sldMkLst>
      </pc:sldChg>
      <pc:sldChg chg="del">
        <pc:chgData name="" userId="" providerId="" clId="Web-{0CDA64D6-ED67-3609-4737-F38F48587BD2}" dt="2024-04-24T18:51:14.410" v="16"/>
        <pc:sldMkLst>
          <pc:docMk/>
          <pc:sldMk cId="2684532146" sldId="336"/>
        </pc:sldMkLst>
      </pc:sldChg>
      <pc:sldChg chg="del">
        <pc:chgData name="" userId="" providerId="" clId="Web-{0CDA64D6-ED67-3609-4737-F38F48587BD2}" dt="2024-04-24T18:51:14.410" v="15"/>
        <pc:sldMkLst>
          <pc:docMk/>
          <pc:sldMk cId="504249615" sldId="337"/>
        </pc:sldMkLst>
      </pc:sldChg>
      <pc:sldChg chg="del">
        <pc:chgData name="" userId="" providerId="" clId="Web-{0CDA64D6-ED67-3609-4737-F38F48587BD2}" dt="2024-04-24T18:51:14.410" v="14"/>
        <pc:sldMkLst>
          <pc:docMk/>
          <pc:sldMk cId="586983183" sldId="338"/>
        </pc:sldMkLst>
      </pc:sldChg>
      <pc:sldChg chg="del">
        <pc:chgData name="" userId="" providerId="" clId="Web-{0CDA64D6-ED67-3609-4737-F38F48587BD2}" dt="2024-04-24T18:51:14.410" v="13"/>
        <pc:sldMkLst>
          <pc:docMk/>
          <pc:sldMk cId="2259124537" sldId="339"/>
        </pc:sldMkLst>
      </pc:sldChg>
      <pc:sldChg chg="del">
        <pc:chgData name="" userId="" providerId="" clId="Web-{0CDA64D6-ED67-3609-4737-F38F48587BD2}" dt="2024-04-24T18:51:14.410" v="12"/>
        <pc:sldMkLst>
          <pc:docMk/>
          <pc:sldMk cId="2767318458" sldId="340"/>
        </pc:sldMkLst>
      </pc:sldChg>
      <pc:sldChg chg="del">
        <pc:chgData name="" userId="" providerId="" clId="Web-{0CDA64D6-ED67-3609-4737-F38F48587BD2}" dt="2024-04-24T18:51:14.410" v="11"/>
        <pc:sldMkLst>
          <pc:docMk/>
          <pc:sldMk cId="1018214844" sldId="341"/>
        </pc:sldMkLst>
      </pc:sldChg>
      <pc:sldChg chg="del">
        <pc:chgData name="" userId="" providerId="" clId="Web-{0CDA64D6-ED67-3609-4737-F38F48587BD2}" dt="2024-04-24T18:51:14.410" v="10"/>
        <pc:sldMkLst>
          <pc:docMk/>
          <pc:sldMk cId="1973409192" sldId="342"/>
        </pc:sldMkLst>
      </pc:sldChg>
      <pc:sldChg chg="del">
        <pc:chgData name="" userId="" providerId="" clId="Web-{0CDA64D6-ED67-3609-4737-F38F48587BD2}" dt="2024-04-24T18:51:14.410" v="9"/>
        <pc:sldMkLst>
          <pc:docMk/>
          <pc:sldMk cId="735412451" sldId="343"/>
        </pc:sldMkLst>
      </pc:sldChg>
      <pc:sldChg chg="del">
        <pc:chgData name="" userId="" providerId="" clId="Web-{0CDA64D6-ED67-3609-4737-F38F48587BD2}" dt="2024-04-24T18:51:14.410" v="8"/>
        <pc:sldMkLst>
          <pc:docMk/>
          <pc:sldMk cId="3689323527" sldId="344"/>
        </pc:sldMkLst>
      </pc:sldChg>
      <pc:sldChg chg="del">
        <pc:chgData name="" userId="" providerId="" clId="Web-{0CDA64D6-ED67-3609-4737-F38F48587BD2}" dt="2024-04-24T18:51:14.410" v="7"/>
        <pc:sldMkLst>
          <pc:docMk/>
          <pc:sldMk cId="2873904158" sldId="345"/>
        </pc:sldMkLst>
      </pc:sldChg>
      <pc:sldChg chg="del">
        <pc:chgData name="" userId="" providerId="" clId="Web-{0CDA64D6-ED67-3609-4737-F38F48587BD2}" dt="2024-04-24T18:51:14.410" v="6"/>
        <pc:sldMkLst>
          <pc:docMk/>
          <pc:sldMk cId="2853221930" sldId="346"/>
        </pc:sldMkLst>
      </pc:sldChg>
      <pc:sldChg chg="del">
        <pc:chgData name="" userId="" providerId="" clId="Web-{0CDA64D6-ED67-3609-4737-F38F48587BD2}" dt="2024-04-24T18:51:14.410" v="5"/>
        <pc:sldMkLst>
          <pc:docMk/>
          <pc:sldMk cId="2725303781" sldId="347"/>
        </pc:sldMkLst>
      </pc:sldChg>
      <pc:sldChg chg="del">
        <pc:chgData name="" userId="" providerId="" clId="Web-{0CDA64D6-ED67-3609-4737-F38F48587BD2}" dt="2024-04-24T18:51:14.394" v="4"/>
        <pc:sldMkLst>
          <pc:docMk/>
          <pc:sldMk cId="2784479588" sldId="348"/>
        </pc:sldMkLst>
      </pc:sldChg>
      <pc:sldChg chg="del">
        <pc:chgData name="" userId="" providerId="" clId="Web-{0CDA64D6-ED67-3609-4737-F38F48587BD2}" dt="2024-04-24T18:51:14.394" v="3"/>
        <pc:sldMkLst>
          <pc:docMk/>
          <pc:sldMk cId="2736779539" sldId="349"/>
        </pc:sldMkLst>
      </pc:sldChg>
      <pc:sldChg chg="del">
        <pc:chgData name="" userId="" providerId="" clId="Web-{0CDA64D6-ED67-3609-4737-F38F48587BD2}" dt="2024-04-24T18:51:14.394" v="2"/>
        <pc:sldMkLst>
          <pc:docMk/>
          <pc:sldMk cId="3637922563" sldId="350"/>
        </pc:sldMkLst>
      </pc:sldChg>
      <pc:sldChg chg="del">
        <pc:chgData name="" userId="" providerId="" clId="Web-{0CDA64D6-ED67-3609-4737-F38F48587BD2}" dt="2024-04-24T18:51:14.394" v="1"/>
        <pc:sldMkLst>
          <pc:docMk/>
          <pc:sldMk cId="377045350" sldId="3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ovis.vavelar@sp.senac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latin typeface="Helvetica"/>
                <a:cs typeface="Helvetica"/>
              </a:rPr>
              <a:t>UC2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Prof. Clovis Vinicius Avelar</a:t>
            </a:r>
          </a:p>
          <a:p>
            <a:r>
              <a:rPr lang="pt-BR" sz="2000" dirty="0">
                <a:latin typeface="Helvetica"/>
                <a:cs typeface="Helvetica"/>
              </a:rPr>
              <a:t>Email: </a:t>
            </a:r>
            <a:r>
              <a:rPr lang="pt-BR" sz="2000" dirty="0">
                <a:latin typeface="Helvetica"/>
                <a:cs typeface="Helvetica"/>
                <a:hlinkClick r:id="rId2"/>
              </a:rPr>
              <a:t>clovis.vavelar@sp.senac.br</a:t>
            </a:r>
            <a:endParaRPr lang="pt-BR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29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D620E-B6ED-F6FE-24C5-14A6EF87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7D4CD-D6AF-C301-3DA4-B027C77FC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Questionário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3830D-CE34-2EE8-823E-A0ACE3EB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Questionário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292CD-D07C-6248-0BA7-779994E6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1. Qual é o objetivo principal da LGPD e como ela impacta as empresas e organizações que operam no Brasil?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2. Quais são os principais direitos garantidos aos titulares de dados pessoais pela LGPD? Explique cada um deles.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3. Quais são as responsabilidades das empresas em relação à coleta, armazenamento e tratamento de dados pessoais, de acordo com a LGPD?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4. Como as organizações podem garantir a conformidade com a LGPD em suas práticas de negócios e processos internos? Quais são as medidas-chave que devem ser implementadas?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5. Quais são as possíveis sanções previstas pela LGPD para empresas que não cumprem suas disposições? Como as multas são determinadas e quais são os outros tipos de penalidades que podem ser aplicadas?</a:t>
            </a:r>
          </a:p>
        </p:txBody>
      </p:sp>
    </p:spTree>
    <p:extLst>
      <p:ext uri="{BB962C8B-B14F-4D97-AF65-F5344CB8AC3E}">
        <p14:creationId xmlns:p14="http://schemas.microsoft.com/office/powerpoint/2010/main" val="208807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2724A-44A0-197E-F11E-91E549E4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Lei Geral de Proteção de Dados (LGPD)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48C99-A73C-9C85-50D1-8E1B34A2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Sancionada em 2018, controla a privacidade e o uso/tratamento de dados pessoais em meios digitais em território brasileiro;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Apesar dessa data, a lei entrou em pleno vigor apenas em agosto de 2021, após a vigência das disposições referentes à Autoridade Nacional de Proteção de Dados (ANPD), o órgão responsável pela fiscalização e aplicação da lei.</a:t>
            </a:r>
          </a:p>
        </p:txBody>
      </p:sp>
    </p:spTree>
    <p:extLst>
      <p:ext uri="{BB962C8B-B14F-4D97-AF65-F5344CB8AC3E}">
        <p14:creationId xmlns:p14="http://schemas.microsoft.com/office/powerpoint/2010/main" val="7893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92965-916F-FDF9-64CB-23F7807F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LGPD - Premissas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4DFA1-9707-CF92-339C-A53F3172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Respeito à privacidade;</a:t>
            </a:r>
          </a:p>
          <a:p>
            <a:r>
              <a:rPr lang="pt-BR" dirty="0">
                <a:latin typeface="Helvetica"/>
                <a:cs typeface="Helvetica"/>
              </a:rPr>
              <a:t>Transparência na comunicação sobre a coleta de dados;</a:t>
            </a:r>
          </a:p>
          <a:p>
            <a:r>
              <a:rPr lang="pt-BR" dirty="0">
                <a:latin typeface="Helvetica"/>
                <a:cs typeface="Helvetica"/>
              </a:rPr>
              <a:t>Consentimento consciente ao acesso aos dados;</a:t>
            </a:r>
          </a:p>
          <a:p>
            <a:r>
              <a:rPr lang="pt-BR" dirty="0">
                <a:latin typeface="Helvetica"/>
                <a:cs typeface="Helvetica"/>
              </a:rPr>
              <a:t>Finalidade da coleta de dados clara;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Necessidade específica dos dados coletados;</a:t>
            </a:r>
          </a:p>
          <a:p>
            <a:r>
              <a:rPr lang="pt-BR" dirty="0">
                <a:latin typeface="Helvetica"/>
                <a:cs typeface="Helvetica"/>
              </a:rPr>
              <a:t>Segurança dos dados coletados;</a:t>
            </a:r>
          </a:p>
          <a:p>
            <a:r>
              <a:rPr lang="pt-BR" dirty="0">
                <a:latin typeface="Helvetica"/>
                <a:cs typeface="Helvetica"/>
              </a:rPr>
              <a:t>Responsabilidade das instituições e prestação de contas com o poder judiciário.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13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3A702-CD55-19ED-1804-1A487FB0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Mas... o que são dados?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53ABD-42B6-67B8-06F4-0B13BF9A8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4909"/>
            <a:ext cx="5239109" cy="4912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>
                <a:latin typeface="Helvetica"/>
                <a:cs typeface="Helvetica"/>
              </a:rPr>
              <a:t>Dados Pessoais: </a:t>
            </a:r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São informações relacionadas a uma pessoa física identificada ou identificável. Isso inclui, por exemplo, nome, endereço, número de telefone, endereço de e-mail, CPF, RG, entre outros.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E8F78-DE6C-D94C-0B3F-AC2FE7C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4" y="1264909"/>
            <a:ext cx="5253486" cy="4912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>
                <a:latin typeface="Helvetica"/>
                <a:cs typeface="Helvetica"/>
              </a:rPr>
              <a:t>Dados Sensíveis: </a:t>
            </a:r>
            <a:endParaRPr lang="pt-BR"/>
          </a:p>
          <a:p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São informações mais delicadas e que exigem uma proteção ainda maior, pois podem gerar discriminação ou prejuízo significativo ao titular. Isso inclui dados sobre origem racial ou étnica, convicções religiosas, opiniões políticas, filiação a sindicatos, dados genéticos, dados biométricos, dados de saúde, dados sobre vida sexual ou orientação sexual, entre outros.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0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E2905-3D0F-AFCD-0127-AA2490EC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Responsabilidade profissional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1ECE0-97D2-092B-0D47-3F402290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os profissionais de tecnologia da informação apropriar-se das disposições colocadas pela LGPD é fundamental para que possam atuar em conformidade com a lei, em especial aqueles trabalham com desenvolvimento de sistemas;</a:t>
            </a:r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O descumprimento da lei jamais tolerará alegação de desconhecimento da mesma, uma vez que é dever de todo cidadão.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03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C549E-72F1-71C1-B2E6-56A9122A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Responsabilidade profissional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5E71E-901B-A89B-0549-836A178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Aspectos importantes sobre nossa responsabilidade: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Desenvolvimento de sistemas que atendam as premissas da LGPD;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Implementação de mecanismos de segurança eficientes;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Oferecer treinamentos para usuários de acordo com as premissas da LGPD;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Colaborar com órgãos reguladores quando necessário.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96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C873A-1339-88D0-B869-351F4DA2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Quais são as possíveis sanções?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73CE5-A338-9919-65DF-0F308877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latin typeface="Helvetica"/>
                <a:cs typeface="Helvetica"/>
              </a:rPr>
              <a:t>Advertência</a:t>
            </a:r>
            <a:r>
              <a:rPr lang="pt-BR" dirty="0">
                <a:latin typeface="Helvetica"/>
                <a:cs typeface="Helvetica"/>
              </a:rPr>
              <a:t>: A ANPD (Autoridade Nacional de Proteção de Dados) pode emitir uma advertência para a empresa ou organização em caso de violações menos graves da LGPD. A advertência serve como um aviso formal de que medidas corretivas devem ser tomadas para evitar sanções mais severas no futuro.</a:t>
            </a:r>
          </a:p>
          <a:p>
            <a:endParaRPr lang="pt-BR" dirty="0"/>
          </a:p>
          <a:p>
            <a:r>
              <a:rPr lang="pt-BR" b="1" dirty="0">
                <a:latin typeface="Helvetica"/>
                <a:cs typeface="Helvetica"/>
              </a:rPr>
              <a:t>Multas</a:t>
            </a:r>
            <a:r>
              <a:rPr lang="pt-BR" dirty="0">
                <a:latin typeface="Helvetica"/>
                <a:cs typeface="Helvetica"/>
              </a:rPr>
              <a:t>: As multas são as sanções mais comuns e podem variar de acordo com a gravidade da violação. As multas podem chegar a até 2% do faturamento da empresa no Brasil no último exercício, limitadas a R$ 50 milhões por infração.</a:t>
            </a:r>
          </a:p>
        </p:txBody>
      </p:sp>
    </p:spTree>
    <p:extLst>
      <p:ext uri="{BB962C8B-B14F-4D97-AF65-F5344CB8AC3E}">
        <p14:creationId xmlns:p14="http://schemas.microsoft.com/office/powerpoint/2010/main" val="3299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2EF7-84F4-5392-0F7A-8A1CC15A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as possíveis sanções?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D35ED-1406-9576-89F3-2314A5D9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latin typeface="Helvetica"/>
                <a:cs typeface="Helvetica"/>
              </a:rPr>
              <a:t>Publicização da Infração</a:t>
            </a:r>
            <a:r>
              <a:rPr lang="pt-BR" dirty="0">
                <a:latin typeface="Helvetica"/>
                <a:cs typeface="Helvetica"/>
              </a:rPr>
              <a:t>: A ANPD pode determinar a publicização da infração, divulgando detalhes sobre a violação da LGPD e as medidas corretivas adotadas pela empresa. Isso pode afetar a reputação da organização perante seus clientes e o público em geral.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b="1" dirty="0">
                <a:latin typeface="Helvetica"/>
                <a:cs typeface="Helvetica"/>
              </a:rPr>
              <a:t>Bloqueio ou Eliminação dos Dados</a:t>
            </a:r>
            <a:r>
              <a:rPr lang="pt-BR" dirty="0">
                <a:latin typeface="Helvetica"/>
                <a:cs typeface="Helvetica"/>
              </a:rPr>
              <a:t>: Em casos graves de descumprimento da LGPD, a ANPD pode determinar o bloqueio dos dados pessoais relacionados à infração ou sua eliminação, impedindo a continuidade do tratamento irregular.</a:t>
            </a:r>
          </a:p>
        </p:txBody>
      </p:sp>
    </p:spTree>
    <p:extLst>
      <p:ext uri="{BB962C8B-B14F-4D97-AF65-F5344CB8AC3E}">
        <p14:creationId xmlns:p14="http://schemas.microsoft.com/office/powerpoint/2010/main" val="12279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718-A800-184B-EEC1-0E3B52A2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as possíveis sanções?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A3A26-0883-BAA6-CB8C-AB252769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latin typeface="Helvetica"/>
                <a:cs typeface="Helvetica"/>
              </a:rPr>
              <a:t>Suspensão Parcial ou Total das Atividades</a:t>
            </a:r>
            <a:r>
              <a:rPr lang="pt-BR" dirty="0">
                <a:latin typeface="Helvetica"/>
                <a:cs typeface="Helvetica"/>
              </a:rPr>
              <a:t>: Em situações extremas, a ANPD pode determinar a suspensão parcial ou total das atividades relacionadas ao tratamento de dados pessoais da empresa ou organização infratora.</a:t>
            </a:r>
          </a:p>
        </p:txBody>
      </p:sp>
    </p:spTree>
    <p:extLst>
      <p:ext uri="{BB962C8B-B14F-4D97-AF65-F5344CB8AC3E}">
        <p14:creationId xmlns:p14="http://schemas.microsoft.com/office/powerpoint/2010/main" val="185223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e3ab87-8e3c-4da4-a07e-2a942f32654c">
      <Terms xmlns="http://schemas.microsoft.com/office/infopath/2007/PartnerControls"/>
    </lcf76f155ced4ddcb4097134ff3c332f>
    <TaxCatchAll xmlns="3ea433be-b6c6-4ac2-a549-bb89c19ece0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CCDDF8D6D4804C8ADE6F3BA143ABCD" ma:contentTypeVersion="18" ma:contentTypeDescription="Crie um novo documento." ma:contentTypeScope="" ma:versionID="c40947380473f74c03837c0530d29452">
  <xsd:schema xmlns:xsd="http://www.w3.org/2001/XMLSchema" xmlns:xs="http://www.w3.org/2001/XMLSchema" xmlns:p="http://schemas.microsoft.com/office/2006/metadata/properties" xmlns:ns2="30e3ab87-8e3c-4da4-a07e-2a942f32654c" xmlns:ns3="3ea433be-b6c6-4ac2-a549-bb89c19ece0f" targetNamespace="http://schemas.microsoft.com/office/2006/metadata/properties" ma:root="true" ma:fieldsID="6e25eadc9880992038d28813917e0bc3" ns2:_="" ns3:_="">
    <xsd:import namespace="30e3ab87-8e3c-4da4-a07e-2a942f32654c"/>
    <xsd:import namespace="3ea433be-b6c6-4ac2-a549-bb89c19ece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ab87-8e3c-4da4-a07e-2a942f326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ceff4b2-fc7e-4d7a-bdfe-817c3b0d8f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433be-b6c6-4ac2-a549-bb89c19ec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4a95c7-5498-46f1-9c8f-74fc3cdd80ed}" ma:internalName="TaxCatchAll" ma:showField="CatchAllData" ma:web="3ea433be-b6c6-4ac2-a549-bb89c19ece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F8024-1B3B-4DC5-9462-F60EE00103C4}">
  <ds:schemaRefs>
    <ds:schemaRef ds:uri="http://schemas.microsoft.com/office/2006/metadata/properties"/>
    <ds:schemaRef ds:uri="http://schemas.microsoft.com/office/infopath/2007/PartnerControls"/>
    <ds:schemaRef ds:uri="30e3ab87-8e3c-4da4-a07e-2a942f32654c"/>
    <ds:schemaRef ds:uri="3ea433be-b6c6-4ac2-a549-bb89c19ece0f"/>
  </ds:schemaRefs>
</ds:datastoreItem>
</file>

<file path=customXml/itemProps2.xml><?xml version="1.0" encoding="utf-8"?>
<ds:datastoreItem xmlns:ds="http://schemas.openxmlformats.org/officeDocument/2006/customXml" ds:itemID="{630D7E0F-7D13-4D84-909C-723D080A56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e3ab87-8e3c-4da4-a07e-2a942f32654c"/>
    <ds:schemaRef ds:uri="3ea433be-b6c6-4ac2-a549-bb89c19ec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B03AF-20E2-417B-BB35-1DCFFEFB9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768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UC2</vt:lpstr>
      <vt:lpstr>Lei Geral de Proteção de Dados (LGPD)</vt:lpstr>
      <vt:lpstr>LGPD - Premissas</vt:lpstr>
      <vt:lpstr>Mas... o que são dados?</vt:lpstr>
      <vt:lpstr>Responsabilidade profissional</vt:lpstr>
      <vt:lpstr>Responsabilidade profissional</vt:lpstr>
      <vt:lpstr>Quais são as possíveis sanções?</vt:lpstr>
      <vt:lpstr>Quais são as possíveis sanções?</vt:lpstr>
      <vt:lpstr>Quais são as possíveis sanções?</vt:lpstr>
      <vt:lpstr>Atividade</vt:lpstr>
      <vt:lpstr>Questionário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CLOVIS VINICIUS AVELAR</cp:lastModifiedBy>
  <cp:revision>1865</cp:revision>
  <dcterms:created xsi:type="dcterms:W3CDTF">2017-01-10T17:35:04Z</dcterms:created>
  <dcterms:modified xsi:type="dcterms:W3CDTF">2024-04-24T19:18:35Z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0x0101007CCCDDF8D6D4804C8ADE6F3BA143ABCD</vt:lpwstr>
  </property>
  <property fmtid="{D5CDD505-2E9C-101B-9397-08002B2CF9AE}" pid="3" name="MediaServiceImageTags">
    <vt:lpwstr/>
  </property>
</Properties>
</file>