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367" r:id="rId13"/>
    <p:sldId id="368" r:id="rId14"/>
    <p:sldId id="369" r:id="rId15"/>
    <p:sldId id="370" r:id="rId16"/>
    <p:sldId id="371" r:id="rId17"/>
    <p:sldId id="372" r:id="rId18"/>
    <p:sldId id="377" r:id="rId19"/>
    <p:sldId id="375" r:id="rId20"/>
    <p:sldId id="373" r:id="rId21"/>
    <p:sldId id="374" r:id="rId22"/>
    <p:sldId id="378" r:id="rId23"/>
    <p:sldId id="379" r:id="rId24"/>
    <p:sldId id="380" r:id="rId25"/>
    <p:sldId id="382" r:id="rId26"/>
    <p:sldId id="383" r:id="rId27"/>
    <p:sldId id="272" r:id="rId28"/>
    <p:sldId id="274" r:id="rId29"/>
    <p:sldId id="275" r:id="rId30"/>
    <p:sldId id="288" r:id="rId31"/>
    <p:sldId id="289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90" r:id="rId42"/>
    <p:sldId id="291" r:id="rId43"/>
    <p:sldId id="292" r:id="rId44"/>
    <p:sldId id="285" r:id="rId45"/>
    <p:sldId id="302" r:id="rId46"/>
    <p:sldId id="286" r:id="rId47"/>
    <p:sldId id="287" r:id="rId48"/>
    <p:sldId id="293" r:id="rId49"/>
    <p:sldId id="294" r:id="rId50"/>
    <p:sldId id="295" r:id="rId51"/>
    <p:sldId id="296" r:id="rId52"/>
    <p:sldId id="297" r:id="rId53"/>
    <p:sldId id="298" r:id="rId54"/>
    <p:sldId id="300" r:id="rId55"/>
    <p:sldId id="301" r:id="rId56"/>
    <p:sldId id="303" r:id="rId57"/>
    <p:sldId id="304" r:id="rId58"/>
    <p:sldId id="309" r:id="rId59"/>
    <p:sldId id="306" r:id="rId60"/>
    <p:sldId id="307" r:id="rId61"/>
    <p:sldId id="308" r:id="rId62"/>
    <p:sldId id="310" r:id="rId63"/>
    <p:sldId id="311" r:id="rId64"/>
    <p:sldId id="312" r:id="rId65"/>
    <p:sldId id="313" r:id="rId66"/>
    <p:sldId id="316" r:id="rId67"/>
    <p:sldId id="314" r:id="rId68"/>
    <p:sldId id="315" r:id="rId69"/>
    <p:sldId id="317" r:id="rId70"/>
    <p:sldId id="318" r:id="rId71"/>
    <p:sldId id="319" r:id="rId72"/>
    <p:sldId id="320" r:id="rId73"/>
    <p:sldId id="321" r:id="rId74"/>
    <p:sldId id="322" r:id="rId75"/>
    <p:sldId id="323" r:id="rId76"/>
    <p:sldId id="324" r:id="rId77"/>
    <p:sldId id="325" r:id="rId78"/>
    <p:sldId id="326" r:id="rId79"/>
    <p:sldId id="327" r:id="rId80"/>
    <p:sldId id="328" r:id="rId81"/>
    <p:sldId id="329" r:id="rId82"/>
    <p:sldId id="330" r:id="rId83"/>
    <p:sldId id="331" r:id="rId84"/>
    <p:sldId id="332" r:id="rId85"/>
    <p:sldId id="333" r:id="rId86"/>
    <p:sldId id="334" r:id="rId87"/>
    <p:sldId id="335" r:id="rId88"/>
    <p:sldId id="336" r:id="rId89"/>
    <p:sldId id="337" r:id="rId90"/>
    <p:sldId id="340" r:id="rId91"/>
    <p:sldId id="341" r:id="rId92"/>
    <p:sldId id="343" r:id="rId93"/>
    <p:sldId id="344" r:id="rId94"/>
    <p:sldId id="345" r:id="rId95"/>
    <p:sldId id="342" r:id="rId96"/>
    <p:sldId id="338" r:id="rId97"/>
    <p:sldId id="339" r:id="rId98"/>
    <p:sldId id="346" r:id="rId99"/>
    <p:sldId id="347" r:id="rId100"/>
    <p:sldId id="348" r:id="rId101"/>
    <p:sldId id="349" r:id="rId102"/>
    <p:sldId id="350" r:id="rId103"/>
    <p:sldId id="351" r:id="rId104"/>
    <p:sldId id="352" r:id="rId105"/>
    <p:sldId id="353" r:id="rId106"/>
    <p:sldId id="354" r:id="rId107"/>
    <p:sldId id="355" r:id="rId108"/>
    <p:sldId id="356" r:id="rId109"/>
    <p:sldId id="357" r:id="rId110"/>
    <p:sldId id="358" r:id="rId111"/>
    <p:sldId id="359" r:id="rId112"/>
    <p:sldId id="360" r:id="rId113"/>
    <p:sldId id="361" r:id="rId114"/>
    <p:sldId id="362" r:id="rId115"/>
    <p:sldId id="363" r:id="rId116"/>
    <p:sldId id="364" r:id="rId117"/>
    <p:sldId id="365" r:id="rId118"/>
    <p:sldId id="366" r:id="rId1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A8E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9F2AFB-937F-201D-95BE-1A47229F2F9E}" v="2" dt="2024-05-06T10:40:11.0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135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tableStyles" Target="tableStyles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24" Type="http://schemas.microsoft.com/office/2016/11/relationships/changesInfo" Target="changesInfos/changesInfo1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presProps" Target="presProps.xml"/><Relationship Id="rId125" Type="http://schemas.microsoft.com/office/2015/10/relationships/revisionInfo" Target="revisionInfo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viewProps" Target="viewProps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ovis Vinicius Avelar" userId="S::clovis.vavelar@sp.senac.br::54157056-a62c-41ea-803b-8c7f3b87dfde" providerId="AD" clId="Web-{D3483440-75F2-80A6-D73C-AF6FFB7F3393}"/>
    <pc:docChg chg="addSld delSld modSld">
      <pc:chgData name="Clovis Vinicius Avelar" userId="S::clovis.vavelar@sp.senac.br::54157056-a62c-41ea-803b-8c7f3b87dfde" providerId="AD" clId="Web-{D3483440-75F2-80A6-D73C-AF6FFB7F3393}" dt="2024-01-31T12:55:16.299" v="113"/>
      <pc:docMkLst>
        <pc:docMk/>
      </pc:docMkLst>
      <pc:sldChg chg="modSp">
        <pc:chgData name="Clovis Vinicius Avelar" userId="S::clovis.vavelar@sp.senac.br::54157056-a62c-41ea-803b-8c7f3b87dfde" providerId="AD" clId="Web-{D3483440-75F2-80A6-D73C-AF6FFB7F3393}" dt="2024-01-31T12:50:09.619" v="24" actId="20577"/>
        <pc:sldMkLst>
          <pc:docMk/>
          <pc:sldMk cId="4252902496" sldId="263"/>
        </pc:sldMkLst>
        <pc:spChg chg="mod">
          <ac:chgData name="Clovis Vinicius Avelar" userId="S::clovis.vavelar@sp.senac.br::54157056-a62c-41ea-803b-8c7f3b87dfde" providerId="AD" clId="Web-{D3483440-75F2-80A6-D73C-AF6FFB7F3393}" dt="2024-01-31T12:50:09.619" v="24" actId="20577"/>
          <ac:spMkLst>
            <pc:docMk/>
            <pc:sldMk cId="4252902496" sldId="263"/>
            <ac:spMk id="2" creationId="{00000000-0000-0000-0000-000000000000}"/>
          </ac:spMkLst>
        </pc:spChg>
      </pc:sldChg>
      <pc:sldChg chg="del">
        <pc:chgData name="Clovis Vinicius Avelar" userId="S::clovis.vavelar@sp.senac.br::54157056-a62c-41ea-803b-8c7f3b87dfde" providerId="AD" clId="Web-{D3483440-75F2-80A6-D73C-AF6FFB7F3393}" dt="2024-01-31T12:47:16.535" v="1"/>
        <pc:sldMkLst>
          <pc:docMk/>
          <pc:sldMk cId="934424461" sldId="264"/>
        </pc:sldMkLst>
      </pc:sldChg>
      <pc:sldChg chg="addSp delSp modSp new mod modClrScheme chgLayout">
        <pc:chgData name="Clovis Vinicius Avelar" userId="S::clovis.vavelar@sp.senac.br::54157056-a62c-41ea-803b-8c7f3b87dfde" providerId="AD" clId="Web-{D3483440-75F2-80A6-D73C-AF6FFB7F3393}" dt="2024-01-31T12:52:09.778" v="64" actId="1076"/>
        <pc:sldMkLst>
          <pc:docMk/>
          <pc:sldMk cId="4253851393" sldId="264"/>
        </pc:sldMkLst>
        <pc:spChg chg="del">
          <ac:chgData name="Clovis Vinicius Avelar" userId="S::clovis.vavelar@sp.senac.br::54157056-a62c-41ea-803b-8c7f3b87dfde" providerId="AD" clId="Web-{D3483440-75F2-80A6-D73C-AF6FFB7F3393}" dt="2024-01-31T12:49:37.758" v="15"/>
          <ac:spMkLst>
            <pc:docMk/>
            <pc:sldMk cId="4253851393" sldId="264"/>
            <ac:spMk id="2" creationId="{18F4D49E-0950-15AD-346E-9B4E2B1C6787}"/>
          </ac:spMkLst>
        </pc:spChg>
        <pc:spChg chg="del">
          <ac:chgData name="Clovis Vinicius Avelar" userId="S::clovis.vavelar@sp.senac.br::54157056-a62c-41ea-803b-8c7f3b87dfde" providerId="AD" clId="Web-{D3483440-75F2-80A6-D73C-AF6FFB7F3393}" dt="2024-01-31T12:49:37.758" v="15"/>
          <ac:spMkLst>
            <pc:docMk/>
            <pc:sldMk cId="4253851393" sldId="264"/>
            <ac:spMk id="3" creationId="{FD69926C-2B9B-499A-AB6E-AB22128D7398}"/>
          </ac:spMkLst>
        </pc:spChg>
        <pc:spChg chg="add mod">
          <ac:chgData name="Clovis Vinicius Avelar" userId="S::clovis.vavelar@sp.senac.br::54157056-a62c-41ea-803b-8c7f3b87dfde" providerId="AD" clId="Web-{D3483440-75F2-80A6-D73C-AF6FFB7F3393}" dt="2024-01-31T12:52:09.778" v="64" actId="1076"/>
          <ac:spMkLst>
            <pc:docMk/>
            <pc:sldMk cId="4253851393" sldId="264"/>
            <ac:spMk id="5" creationId="{A090E713-86B1-FB42-6AAE-283696D996D4}"/>
          </ac:spMkLst>
        </pc:spChg>
        <pc:picChg chg="add mod">
          <ac:chgData name="Clovis Vinicius Avelar" userId="S::clovis.vavelar@sp.senac.br::54157056-a62c-41ea-803b-8c7f3b87dfde" providerId="AD" clId="Web-{D3483440-75F2-80A6-D73C-AF6FFB7F3393}" dt="2024-01-31T12:50:21.369" v="28" actId="1076"/>
          <ac:picMkLst>
            <pc:docMk/>
            <pc:sldMk cId="4253851393" sldId="264"/>
            <ac:picMk id="4" creationId="{4D89F7A1-FFA2-147A-B2EB-8F6C4B37F1EB}"/>
          </ac:picMkLst>
        </pc:picChg>
      </pc:sldChg>
      <pc:sldChg chg="addSp modSp new mod modClrScheme addAnim chgLayout">
        <pc:chgData name="Clovis Vinicius Avelar" userId="S::clovis.vavelar@sp.senac.br::54157056-a62c-41ea-803b-8c7f3b87dfde" providerId="AD" clId="Web-{D3483440-75F2-80A6-D73C-AF6FFB7F3393}" dt="2024-01-31T12:55:16.299" v="113"/>
        <pc:sldMkLst>
          <pc:docMk/>
          <pc:sldMk cId="1896327067" sldId="265"/>
        </pc:sldMkLst>
        <pc:spChg chg="add mod ord">
          <ac:chgData name="Clovis Vinicius Avelar" userId="S::clovis.vavelar@sp.senac.br::54157056-a62c-41ea-803b-8c7f3b87dfde" providerId="AD" clId="Web-{D3483440-75F2-80A6-D73C-AF6FFB7F3393}" dt="2024-01-31T12:54:04.125" v="87" actId="20577"/>
          <ac:spMkLst>
            <pc:docMk/>
            <pc:sldMk cId="1896327067" sldId="265"/>
            <ac:spMk id="2" creationId="{210DE27C-1B66-B685-8D9B-71E09D253DD5}"/>
          </ac:spMkLst>
        </pc:spChg>
        <pc:spChg chg="add mod ord">
          <ac:chgData name="Clovis Vinicius Avelar" userId="S::clovis.vavelar@sp.senac.br::54157056-a62c-41ea-803b-8c7f3b87dfde" providerId="AD" clId="Web-{D3483440-75F2-80A6-D73C-AF6FFB7F3393}" dt="2024-01-31T12:55:09.549" v="112" actId="20577"/>
          <ac:spMkLst>
            <pc:docMk/>
            <pc:sldMk cId="1896327067" sldId="265"/>
            <ac:spMk id="3" creationId="{A3C41287-797F-0D33-8032-702EF6BFDF32}"/>
          </ac:spMkLst>
        </pc:spChg>
      </pc:sldChg>
      <pc:sldChg chg="addSp modSp new del mod modClrScheme chgLayout">
        <pc:chgData name="Clovis Vinicius Avelar" userId="S::clovis.vavelar@sp.senac.br::54157056-a62c-41ea-803b-8c7f3b87dfde" providerId="AD" clId="Web-{D3483440-75F2-80A6-D73C-AF6FFB7F3393}" dt="2024-01-31T12:53:52.594" v="80"/>
        <pc:sldMkLst>
          <pc:docMk/>
          <pc:sldMk cId="2614872032" sldId="265"/>
        </pc:sldMkLst>
        <pc:spChg chg="add mod">
          <ac:chgData name="Clovis Vinicius Avelar" userId="S::clovis.vavelar@sp.senac.br::54157056-a62c-41ea-803b-8c7f3b87dfde" providerId="AD" clId="Web-{D3483440-75F2-80A6-D73C-AF6FFB7F3393}" dt="2024-01-31T12:53:49.328" v="79" actId="20577"/>
          <ac:spMkLst>
            <pc:docMk/>
            <pc:sldMk cId="2614872032" sldId="265"/>
            <ac:spMk id="2" creationId="{0FAF3371-E420-EA54-F72C-2C664A41D559}"/>
          </ac:spMkLst>
        </pc:spChg>
        <pc:spChg chg="add mod">
          <ac:chgData name="Clovis Vinicius Avelar" userId="S::clovis.vavelar@sp.senac.br::54157056-a62c-41ea-803b-8c7f3b87dfde" providerId="AD" clId="Web-{D3483440-75F2-80A6-D73C-AF6FFB7F3393}" dt="2024-01-31T12:52:34.685" v="66"/>
          <ac:spMkLst>
            <pc:docMk/>
            <pc:sldMk cId="2614872032" sldId="265"/>
            <ac:spMk id="3" creationId="{3DDE8AFA-A23F-BAD0-5AF4-E78312B521F2}"/>
          </ac:spMkLst>
        </pc:spChg>
      </pc:sldChg>
      <pc:sldChg chg="del">
        <pc:chgData name="Clovis Vinicius Avelar" userId="S::clovis.vavelar@sp.senac.br::54157056-a62c-41ea-803b-8c7f3b87dfde" providerId="AD" clId="Web-{D3483440-75F2-80A6-D73C-AF6FFB7F3393}" dt="2024-01-31T12:47:16.535" v="2"/>
        <pc:sldMkLst>
          <pc:docMk/>
          <pc:sldMk cId="3630324470" sldId="265"/>
        </pc:sldMkLst>
      </pc:sldChg>
      <pc:sldChg chg="del">
        <pc:chgData name="Clovis Vinicius Avelar" userId="S::clovis.vavelar@sp.senac.br::54157056-a62c-41ea-803b-8c7f3b87dfde" providerId="AD" clId="Web-{D3483440-75F2-80A6-D73C-AF6FFB7F3393}" dt="2024-01-31T12:47:16.864" v="3"/>
        <pc:sldMkLst>
          <pc:docMk/>
          <pc:sldMk cId="1235833825" sldId="266"/>
        </pc:sldMkLst>
      </pc:sldChg>
      <pc:sldChg chg="del">
        <pc:chgData name="Clovis Vinicius Avelar" userId="S::clovis.vavelar@sp.senac.br::54157056-a62c-41ea-803b-8c7f3b87dfde" providerId="AD" clId="Web-{D3483440-75F2-80A6-D73C-AF6FFB7F3393}" dt="2024-01-31T12:47:18.692" v="5"/>
        <pc:sldMkLst>
          <pc:docMk/>
          <pc:sldMk cId="182934917" sldId="267"/>
        </pc:sldMkLst>
      </pc:sldChg>
      <pc:sldChg chg="del">
        <pc:chgData name="Clovis Vinicius Avelar" userId="S::clovis.vavelar@sp.senac.br::54157056-a62c-41ea-803b-8c7f3b87dfde" providerId="AD" clId="Web-{D3483440-75F2-80A6-D73C-AF6FFB7F3393}" dt="2024-01-31T12:47:23.989" v="12"/>
        <pc:sldMkLst>
          <pc:docMk/>
          <pc:sldMk cId="994628423" sldId="268"/>
        </pc:sldMkLst>
      </pc:sldChg>
      <pc:sldChg chg="del">
        <pc:chgData name="Clovis Vinicius Avelar" userId="S::clovis.vavelar@sp.senac.br::54157056-a62c-41ea-803b-8c7f3b87dfde" providerId="AD" clId="Web-{D3483440-75F2-80A6-D73C-AF6FFB7F3393}" dt="2024-01-31T12:47:23.989" v="11"/>
        <pc:sldMkLst>
          <pc:docMk/>
          <pc:sldMk cId="3604312116" sldId="269"/>
        </pc:sldMkLst>
      </pc:sldChg>
      <pc:sldChg chg="del">
        <pc:chgData name="Clovis Vinicius Avelar" userId="S::clovis.vavelar@sp.senac.br::54157056-a62c-41ea-803b-8c7f3b87dfde" providerId="AD" clId="Web-{D3483440-75F2-80A6-D73C-AF6FFB7F3393}" dt="2024-01-31T12:47:23.989" v="13"/>
        <pc:sldMkLst>
          <pc:docMk/>
          <pc:sldMk cId="3397361789" sldId="270"/>
        </pc:sldMkLst>
      </pc:sldChg>
      <pc:sldChg chg="del">
        <pc:chgData name="Clovis Vinicius Avelar" userId="S::clovis.vavelar@sp.senac.br::54157056-a62c-41ea-803b-8c7f3b87dfde" providerId="AD" clId="Web-{D3483440-75F2-80A6-D73C-AF6FFB7F3393}" dt="2024-01-31T12:47:23.989" v="10"/>
        <pc:sldMkLst>
          <pc:docMk/>
          <pc:sldMk cId="537089493" sldId="271"/>
        </pc:sldMkLst>
      </pc:sldChg>
      <pc:sldChg chg="del">
        <pc:chgData name="Clovis Vinicius Avelar" userId="S::clovis.vavelar@sp.senac.br::54157056-a62c-41ea-803b-8c7f3b87dfde" providerId="AD" clId="Web-{D3483440-75F2-80A6-D73C-AF6FFB7F3393}" dt="2024-01-31T12:47:23.989" v="9"/>
        <pc:sldMkLst>
          <pc:docMk/>
          <pc:sldMk cId="1590983437" sldId="272"/>
        </pc:sldMkLst>
      </pc:sldChg>
      <pc:sldChg chg="del">
        <pc:chgData name="Clovis Vinicius Avelar" userId="S::clovis.vavelar@sp.senac.br::54157056-a62c-41ea-803b-8c7f3b87dfde" providerId="AD" clId="Web-{D3483440-75F2-80A6-D73C-AF6FFB7F3393}" dt="2024-01-31T12:47:23.989" v="8"/>
        <pc:sldMkLst>
          <pc:docMk/>
          <pc:sldMk cId="3871581299" sldId="273"/>
        </pc:sldMkLst>
      </pc:sldChg>
      <pc:sldChg chg="del">
        <pc:chgData name="Clovis Vinicius Avelar" userId="S::clovis.vavelar@sp.senac.br::54157056-a62c-41ea-803b-8c7f3b87dfde" providerId="AD" clId="Web-{D3483440-75F2-80A6-D73C-AF6FFB7F3393}" dt="2024-01-31T12:47:14.114" v="0"/>
        <pc:sldMkLst>
          <pc:docMk/>
          <pc:sldMk cId="1825630131" sldId="274"/>
        </pc:sldMkLst>
      </pc:sldChg>
      <pc:sldChg chg="del">
        <pc:chgData name="Clovis Vinicius Avelar" userId="S::clovis.vavelar@sp.senac.br::54157056-a62c-41ea-803b-8c7f3b87dfde" providerId="AD" clId="Web-{D3483440-75F2-80A6-D73C-AF6FFB7F3393}" dt="2024-01-31T12:47:18.348" v="4"/>
        <pc:sldMkLst>
          <pc:docMk/>
          <pc:sldMk cId="528819344" sldId="275"/>
        </pc:sldMkLst>
      </pc:sldChg>
      <pc:sldChg chg="del">
        <pc:chgData name="Clovis Vinicius Avelar" userId="S::clovis.vavelar@sp.senac.br::54157056-a62c-41ea-803b-8c7f3b87dfde" providerId="AD" clId="Web-{D3483440-75F2-80A6-D73C-AF6FFB7F3393}" dt="2024-01-31T12:47:23.989" v="7"/>
        <pc:sldMkLst>
          <pc:docMk/>
          <pc:sldMk cId="297565717" sldId="276"/>
        </pc:sldMkLst>
      </pc:sldChg>
      <pc:sldChg chg="del">
        <pc:chgData name="Clovis Vinicius Avelar" userId="S::clovis.vavelar@sp.senac.br::54157056-a62c-41ea-803b-8c7f3b87dfde" providerId="AD" clId="Web-{D3483440-75F2-80A6-D73C-AF6FFB7F3393}" dt="2024-01-31T12:47:23.989" v="6"/>
        <pc:sldMkLst>
          <pc:docMk/>
          <pc:sldMk cId="2708915540" sldId="277"/>
        </pc:sldMkLst>
      </pc:sldChg>
    </pc:docChg>
  </pc:docChgLst>
  <pc:docChgLst>
    <pc:chgData name="Clovis Vinicius Avelar" userId="S::clovis.vavelar@sp.senac.br::54157056-a62c-41ea-803b-8c7f3b87dfde" providerId="AD" clId="Web-{5C0F5961-5282-ADBA-C71F-FF3D75FBFA44}"/>
    <pc:docChg chg="addSld modSld">
      <pc:chgData name="Clovis Vinicius Avelar" userId="S::clovis.vavelar@sp.senac.br::54157056-a62c-41ea-803b-8c7f3b87dfde" providerId="AD" clId="Web-{5C0F5961-5282-ADBA-C71F-FF3D75FBFA44}" dt="2024-01-31T19:30:27.750" v="254" actId="20577"/>
      <pc:docMkLst>
        <pc:docMk/>
      </pc:docMkLst>
      <pc:sldChg chg="modSp new mod modClrScheme chgLayout">
        <pc:chgData name="Clovis Vinicius Avelar" userId="S::clovis.vavelar@sp.senac.br::54157056-a62c-41ea-803b-8c7f3b87dfde" providerId="AD" clId="Web-{5C0F5961-5282-ADBA-C71F-FF3D75FBFA44}" dt="2024-01-31T19:26:16.555" v="34" actId="20577"/>
        <pc:sldMkLst>
          <pc:docMk/>
          <pc:sldMk cId="4028028458" sldId="271"/>
        </pc:sldMkLst>
        <pc:spChg chg="mod ord">
          <ac:chgData name="Clovis Vinicius Avelar" userId="S::clovis.vavelar@sp.senac.br::54157056-a62c-41ea-803b-8c7f3b87dfde" providerId="AD" clId="Web-{5C0F5961-5282-ADBA-C71F-FF3D75FBFA44}" dt="2024-01-31T19:25:32.614" v="4" actId="20577"/>
          <ac:spMkLst>
            <pc:docMk/>
            <pc:sldMk cId="4028028458" sldId="271"/>
            <ac:spMk id="2" creationId="{851A67F4-42B0-5F90-F87C-60468CB0ADA2}"/>
          </ac:spMkLst>
        </pc:spChg>
        <pc:spChg chg="mod ord">
          <ac:chgData name="Clovis Vinicius Avelar" userId="S::clovis.vavelar@sp.senac.br::54157056-a62c-41ea-803b-8c7f3b87dfde" providerId="AD" clId="Web-{5C0F5961-5282-ADBA-C71F-FF3D75FBFA44}" dt="2024-01-31T19:26:16.555" v="34" actId="20577"/>
          <ac:spMkLst>
            <pc:docMk/>
            <pc:sldMk cId="4028028458" sldId="271"/>
            <ac:spMk id="3" creationId="{1FC66EED-4F3F-DB5B-093B-105F8EFE261D}"/>
          </ac:spMkLst>
        </pc:spChg>
      </pc:sldChg>
      <pc:sldChg chg="modSp new mod modClrScheme chgLayout">
        <pc:chgData name="Clovis Vinicius Avelar" userId="S::clovis.vavelar@sp.senac.br::54157056-a62c-41ea-803b-8c7f3b87dfde" providerId="AD" clId="Web-{5C0F5961-5282-ADBA-C71F-FF3D75FBFA44}" dt="2024-01-31T19:30:27.750" v="254" actId="20577"/>
        <pc:sldMkLst>
          <pc:docMk/>
          <pc:sldMk cId="1059804639" sldId="272"/>
        </pc:sldMkLst>
        <pc:spChg chg="mod ord">
          <ac:chgData name="Clovis Vinicius Avelar" userId="S::clovis.vavelar@sp.senac.br::54157056-a62c-41ea-803b-8c7f3b87dfde" providerId="AD" clId="Web-{5C0F5961-5282-ADBA-C71F-FF3D75FBFA44}" dt="2024-01-31T19:26:36.726" v="40" actId="20577"/>
          <ac:spMkLst>
            <pc:docMk/>
            <pc:sldMk cId="1059804639" sldId="272"/>
            <ac:spMk id="2" creationId="{DABB05F9-7555-3803-EB43-70C794CE9736}"/>
          </ac:spMkLst>
        </pc:spChg>
        <pc:spChg chg="mod ord">
          <ac:chgData name="Clovis Vinicius Avelar" userId="S::clovis.vavelar@sp.senac.br::54157056-a62c-41ea-803b-8c7f3b87dfde" providerId="AD" clId="Web-{5C0F5961-5282-ADBA-C71F-FF3D75FBFA44}" dt="2024-01-31T19:30:27.750" v="254" actId="20577"/>
          <ac:spMkLst>
            <pc:docMk/>
            <pc:sldMk cId="1059804639" sldId="272"/>
            <ac:spMk id="3" creationId="{D82E8B6E-0BCA-71B6-825F-45835A170D0C}"/>
          </ac:spMkLst>
        </pc:spChg>
      </pc:sldChg>
    </pc:docChg>
  </pc:docChgLst>
  <pc:docChgLst>
    <pc:chgData name="Clovis Vinicius Avelar" userId="S::clovis.vavelar@sp.senac.br::54157056-a62c-41ea-803b-8c7f3b87dfde" providerId="AD" clId="Web-{E59F2AFB-937F-201D-95BE-1A47229F2F9E}"/>
    <pc:docChg chg="sldOrd">
      <pc:chgData name="Clovis Vinicius Avelar" userId="S::clovis.vavelar@sp.senac.br::54157056-a62c-41ea-803b-8c7f3b87dfde" providerId="AD" clId="Web-{E59F2AFB-937F-201D-95BE-1A47229F2F9E}" dt="2024-05-06T10:40:11.061" v="1"/>
      <pc:docMkLst>
        <pc:docMk/>
      </pc:docMkLst>
      <pc:sldChg chg="ord">
        <pc:chgData name="Clovis Vinicius Avelar" userId="S::clovis.vavelar@sp.senac.br::54157056-a62c-41ea-803b-8c7f3b87dfde" providerId="AD" clId="Web-{E59F2AFB-937F-201D-95BE-1A47229F2F9E}" dt="2024-05-06T10:40:11.061" v="1"/>
        <pc:sldMkLst>
          <pc:docMk/>
          <pc:sldMk cId="788183748" sldId="288"/>
        </pc:sldMkLst>
      </pc:sldChg>
      <pc:sldChg chg="ord">
        <pc:chgData name="Clovis Vinicius Avelar" userId="S::clovis.vavelar@sp.senac.br::54157056-a62c-41ea-803b-8c7f3b87dfde" providerId="AD" clId="Web-{E59F2AFB-937F-201D-95BE-1A47229F2F9E}" dt="2024-05-06T10:40:11.061" v="0"/>
        <pc:sldMkLst>
          <pc:docMk/>
          <pc:sldMk cId="1841148071" sldId="289"/>
        </pc:sldMkLst>
      </pc:sldChg>
    </pc:docChg>
  </pc:docChgLst>
  <pc:docChgLst>
    <pc:chgData name="Clovis Vinicius Avelar" userId="S::clovis.vavelar@sp.senac.br::54157056-a62c-41ea-803b-8c7f3b87dfde" providerId="AD" clId="Web-{3E2E7729-A9F4-21F4-179E-470E08BE35A1}"/>
    <pc:docChg chg="addSld modSld sldOrd">
      <pc:chgData name="Clovis Vinicius Avelar" userId="S::clovis.vavelar@sp.senac.br::54157056-a62c-41ea-803b-8c7f3b87dfde" providerId="AD" clId="Web-{3E2E7729-A9F4-21F4-179E-470E08BE35A1}" dt="2023-08-30T14:48:24.499" v="58" actId="1076"/>
      <pc:docMkLst>
        <pc:docMk/>
      </pc:docMkLst>
      <pc:sldChg chg="modSp">
        <pc:chgData name="Clovis Vinicius Avelar" userId="S::clovis.vavelar@sp.senac.br::54157056-a62c-41ea-803b-8c7f3b87dfde" providerId="AD" clId="Web-{3E2E7729-A9F4-21F4-179E-470E08BE35A1}" dt="2023-08-30T14:40:45.831" v="1" actId="20577"/>
        <pc:sldMkLst>
          <pc:docMk/>
          <pc:sldMk cId="1478099616" sldId="268"/>
        </pc:sldMkLst>
        <pc:spChg chg="mod">
          <ac:chgData name="Clovis Vinicius Avelar" userId="S::clovis.vavelar@sp.senac.br::54157056-a62c-41ea-803b-8c7f3b87dfde" providerId="AD" clId="Web-{3E2E7729-A9F4-21F4-179E-470E08BE35A1}" dt="2023-08-30T14:40:45.831" v="1" actId="20577"/>
          <ac:spMkLst>
            <pc:docMk/>
            <pc:sldMk cId="1478099616" sldId="268"/>
            <ac:spMk id="5" creationId="{D306D004-5470-F318-8B85-057A3A8CF8AB}"/>
          </ac:spMkLst>
        </pc:spChg>
      </pc:sldChg>
      <pc:sldChg chg="addSp modSp new ord">
        <pc:chgData name="Clovis Vinicius Avelar" userId="S::clovis.vavelar@sp.senac.br::54157056-a62c-41ea-803b-8c7f3b87dfde" providerId="AD" clId="Web-{3E2E7729-A9F4-21F4-179E-470E08BE35A1}" dt="2023-08-30T14:48:24.499" v="58" actId="1076"/>
        <pc:sldMkLst>
          <pc:docMk/>
          <pc:sldMk cId="3650515113" sldId="269"/>
        </pc:sldMkLst>
        <pc:spChg chg="mod">
          <ac:chgData name="Clovis Vinicius Avelar" userId="S::clovis.vavelar@sp.senac.br::54157056-a62c-41ea-803b-8c7f3b87dfde" providerId="AD" clId="Web-{3E2E7729-A9F4-21F4-179E-470E08BE35A1}" dt="2023-08-30T14:44:43.337" v="17" actId="20577"/>
          <ac:spMkLst>
            <pc:docMk/>
            <pc:sldMk cId="3650515113" sldId="269"/>
            <ac:spMk id="2" creationId="{0F0501A4-F031-6994-296F-039EA8320A0A}"/>
          </ac:spMkLst>
        </pc:spChg>
        <pc:spChg chg="mod">
          <ac:chgData name="Clovis Vinicius Avelar" userId="S::clovis.vavelar@sp.senac.br::54157056-a62c-41ea-803b-8c7f3b87dfde" providerId="AD" clId="Web-{3E2E7729-A9F4-21F4-179E-470E08BE35A1}" dt="2023-08-30T14:48:22.420" v="57" actId="20577"/>
          <ac:spMkLst>
            <pc:docMk/>
            <pc:sldMk cId="3650515113" sldId="269"/>
            <ac:spMk id="3" creationId="{B9BB326F-6AC1-1C6C-611F-36D6B6A9EFA5}"/>
          </ac:spMkLst>
        </pc:spChg>
        <pc:picChg chg="add mod">
          <ac:chgData name="Clovis Vinicius Avelar" userId="S::clovis.vavelar@sp.senac.br::54157056-a62c-41ea-803b-8c7f3b87dfde" providerId="AD" clId="Web-{3E2E7729-A9F4-21F4-179E-470E08BE35A1}" dt="2023-08-30T14:48:24.499" v="58" actId="1076"/>
          <ac:picMkLst>
            <pc:docMk/>
            <pc:sldMk cId="3650515113" sldId="269"/>
            <ac:picMk id="4" creationId="{9F078A20-9621-1025-4A6C-2F6CA9E37C03}"/>
          </ac:picMkLst>
        </pc:picChg>
      </pc:sldChg>
    </pc:docChg>
  </pc:docChgLst>
  <pc:docChgLst>
    <pc:chgData name="Clovis Vinicius Avelar" userId="S::clovis.vavelar@sp.senac.br::54157056-a62c-41ea-803b-8c7f3b87dfde" providerId="AD" clId="Web-{6551AE99-4B1D-0EFA-DC5C-3498629F05E9}"/>
    <pc:docChg chg="addSld modSld">
      <pc:chgData name="Clovis Vinicius Avelar" userId="S::clovis.vavelar@sp.senac.br::54157056-a62c-41ea-803b-8c7f3b87dfde" providerId="AD" clId="Web-{6551AE99-4B1D-0EFA-DC5C-3498629F05E9}" dt="2024-01-31T14:51:31.836" v="299" actId="1076"/>
      <pc:docMkLst>
        <pc:docMk/>
      </pc:docMkLst>
      <pc:sldChg chg="addSp modSp new">
        <pc:chgData name="Clovis Vinicius Avelar" userId="S::clovis.vavelar@sp.senac.br::54157056-a62c-41ea-803b-8c7f3b87dfde" providerId="AD" clId="Web-{6551AE99-4B1D-0EFA-DC5C-3498629F05E9}" dt="2024-01-31T14:48:21.594" v="294" actId="1076"/>
        <pc:sldMkLst>
          <pc:docMk/>
          <pc:sldMk cId="4081908515" sldId="266"/>
        </pc:sldMkLst>
        <pc:spChg chg="mod">
          <ac:chgData name="Clovis Vinicius Avelar" userId="S::clovis.vavelar@sp.senac.br::54157056-a62c-41ea-803b-8c7f3b87dfde" providerId="AD" clId="Web-{6551AE99-4B1D-0EFA-DC5C-3498629F05E9}" dt="2024-01-31T12:55:45.803" v="2" actId="20577"/>
          <ac:spMkLst>
            <pc:docMk/>
            <pc:sldMk cId="4081908515" sldId="266"/>
            <ac:spMk id="2" creationId="{A8FF9A98-418D-2654-38A5-FA37978A1410}"/>
          </ac:spMkLst>
        </pc:spChg>
        <pc:spChg chg="mod">
          <ac:chgData name="Clovis Vinicius Avelar" userId="S::clovis.vavelar@sp.senac.br::54157056-a62c-41ea-803b-8c7f3b87dfde" providerId="AD" clId="Web-{6551AE99-4B1D-0EFA-DC5C-3498629F05E9}" dt="2024-01-31T12:57:35.227" v="75" actId="20577"/>
          <ac:spMkLst>
            <pc:docMk/>
            <pc:sldMk cId="4081908515" sldId="266"/>
            <ac:spMk id="3" creationId="{7D418C66-1EBF-24EB-0482-61AA096436DE}"/>
          </ac:spMkLst>
        </pc:spChg>
        <pc:picChg chg="add mod">
          <ac:chgData name="Clovis Vinicius Avelar" userId="S::clovis.vavelar@sp.senac.br::54157056-a62c-41ea-803b-8c7f3b87dfde" providerId="AD" clId="Web-{6551AE99-4B1D-0EFA-DC5C-3498629F05E9}" dt="2024-01-31T14:48:21.594" v="294" actId="1076"/>
          <ac:picMkLst>
            <pc:docMk/>
            <pc:sldMk cId="4081908515" sldId="266"/>
            <ac:picMk id="4" creationId="{FD22BE25-1512-94FD-591C-F289BFCC508E}"/>
          </ac:picMkLst>
        </pc:picChg>
      </pc:sldChg>
      <pc:sldChg chg="modSp new">
        <pc:chgData name="Clovis Vinicius Avelar" userId="S::clovis.vavelar@sp.senac.br::54157056-a62c-41ea-803b-8c7f3b87dfde" providerId="AD" clId="Web-{6551AE99-4B1D-0EFA-DC5C-3498629F05E9}" dt="2024-01-31T12:59:09.745" v="118" actId="20577"/>
        <pc:sldMkLst>
          <pc:docMk/>
          <pc:sldMk cId="2269340613" sldId="267"/>
        </pc:sldMkLst>
        <pc:spChg chg="mod">
          <ac:chgData name="Clovis Vinicius Avelar" userId="S::clovis.vavelar@sp.senac.br::54157056-a62c-41ea-803b-8c7f3b87dfde" providerId="AD" clId="Web-{6551AE99-4B1D-0EFA-DC5C-3498629F05E9}" dt="2024-01-31T12:58:06.416" v="84" actId="20577"/>
          <ac:spMkLst>
            <pc:docMk/>
            <pc:sldMk cId="2269340613" sldId="267"/>
            <ac:spMk id="2" creationId="{3D4E3C1E-A69F-BC93-DEE8-D246CBC47EF6}"/>
          </ac:spMkLst>
        </pc:spChg>
        <pc:spChg chg="mod">
          <ac:chgData name="Clovis Vinicius Avelar" userId="S::clovis.vavelar@sp.senac.br::54157056-a62c-41ea-803b-8c7f3b87dfde" providerId="AD" clId="Web-{6551AE99-4B1D-0EFA-DC5C-3498629F05E9}" dt="2024-01-31T12:59:09.745" v="118" actId="20577"/>
          <ac:spMkLst>
            <pc:docMk/>
            <pc:sldMk cId="2269340613" sldId="267"/>
            <ac:spMk id="3" creationId="{57E7E375-6716-9AB3-EE91-0443331F5748}"/>
          </ac:spMkLst>
        </pc:spChg>
      </pc:sldChg>
      <pc:sldChg chg="addSp modSp new">
        <pc:chgData name="Clovis Vinicius Avelar" userId="S::clovis.vavelar@sp.senac.br::54157056-a62c-41ea-803b-8c7f3b87dfde" providerId="AD" clId="Web-{6551AE99-4B1D-0EFA-DC5C-3498629F05E9}" dt="2024-01-31T14:51:31.836" v="299" actId="1076"/>
        <pc:sldMkLst>
          <pc:docMk/>
          <pc:sldMk cId="2643686794" sldId="268"/>
        </pc:sldMkLst>
        <pc:spChg chg="mod">
          <ac:chgData name="Clovis Vinicius Avelar" userId="S::clovis.vavelar@sp.senac.br::54157056-a62c-41ea-803b-8c7f3b87dfde" providerId="AD" clId="Web-{6551AE99-4B1D-0EFA-DC5C-3498629F05E9}" dt="2024-01-31T12:59:23.980" v="123" actId="20577"/>
          <ac:spMkLst>
            <pc:docMk/>
            <pc:sldMk cId="2643686794" sldId="268"/>
            <ac:spMk id="2" creationId="{A6D0B8E4-B103-3CEE-6E1B-769E3DF5B50B}"/>
          </ac:spMkLst>
        </pc:spChg>
        <pc:spChg chg="mod">
          <ac:chgData name="Clovis Vinicius Avelar" userId="S::clovis.vavelar@sp.senac.br::54157056-a62c-41ea-803b-8c7f3b87dfde" providerId="AD" clId="Web-{6551AE99-4B1D-0EFA-DC5C-3498629F05E9}" dt="2024-01-31T14:00:01.285" v="190" actId="20577"/>
          <ac:spMkLst>
            <pc:docMk/>
            <pc:sldMk cId="2643686794" sldId="268"/>
            <ac:spMk id="3" creationId="{7FFF2D7C-032B-6B95-26B8-33FCD3991D0C}"/>
          </ac:spMkLst>
        </pc:spChg>
        <pc:picChg chg="add mod">
          <ac:chgData name="Clovis Vinicius Avelar" userId="S::clovis.vavelar@sp.senac.br::54157056-a62c-41ea-803b-8c7f3b87dfde" providerId="AD" clId="Web-{6551AE99-4B1D-0EFA-DC5C-3498629F05E9}" dt="2024-01-31T14:51:31.836" v="299" actId="1076"/>
          <ac:picMkLst>
            <pc:docMk/>
            <pc:sldMk cId="2643686794" sldId="268"/>
            <ac:picMk id="4" creationId="{FEA283E1-6F9E-1DAF-F294-566A53A0472C}"/>
          </ac:picMkLst>
        </pc:picChg>
      </pc:sldChg>
      <pc:sldChg chg="modSp new">
        <pc:chgData name="Clovis Vinicius Avelar" userId="S::clovis.vavelar@sp.senac.br::54157056-a62c-41ea-803b-8c7f3b87dfde" providerId="AD" clId="Web-{6551AE99-4B1D-0EFA-DC5C-3498629F05E9}" dt="2024-01-31T14:06:57.405" v="281" actId="20577"/>
        <pc:sldMkLst>
          <pc:docMk/>
          <pc:sldMk cId="1997637739" sldId="269"/>
        </pc:sldMkLst>
        <pc:spChg chg="mod">
          <ac:chgData name="Clovis Vinicius Avelar" userId="S::clovis.vavelar@sp.senac.br::54157056-a62c-41ea-803b-8c7f3b87dfde" providerId="AD" clId="Web-{6551AE99-4B1D-0EFA-DC5C-3498629F05E9}" dt="2024-01-31T14:05:03.902" v="198" actId="20577"/>
          <ac:spMkLst>
            <pc:docMk/>
            <pc:sldMk cId="1997637739" sldId="269"/>
            <ac:spMk id="2" creationId="{71184C3A-56DF-9E2C-597E-C17E00762297}"/>
          </ac:spMkLst>
        </pc:spChg>
        <pc:spChg chg="mod">
          <ac:chgData name="Clovis Vinicius Avelar" userId="S::clovis.vavelar@sp.senac.br::54157056-a62c-41ea-803b-8c7f3b87dfde" providerId="AD" clId="Web-{6551AE99-4B1D-0EFA-DC5C-3498629F05E9}" dt="2024-01-31T14:06:57.405" v="281" actId="20577"/>
          <ac:spMkLst>
            <pc:docMk/>
            <pc:sldMk cId="1997637739" sldId="269"/>
            <ac:spMk id="3" creationId="{D78BE3D4-7161-6B0A-FEF1-2D6EF9108776}"/>
          </ac:spMkLst>
        </pc:spChg>
      </pc:sldChg>
      <pc:sldChg chg="modSp new">
        <pc:chgData name="Clovis Vinicius Avelar" userId="S::clovis.vavelar@sp.senac.br::54157056-a62c-41ea-803b-8c7f3b87dfde" providerId="AD" clId="Web-{6551AE99-4B1D-0EFA-DC5C-3498629F05E9}" dt="2024-01-31T14:07:06.686" v="289" actId="20577"/>
        <pc:sldMkLst>
          <pc:docMk/>
          <pc:sldMk cId="1624797870" sldId="270"/>
        </pc:sldMkLst>
        <pc:spChg chg="mod">
          <ac:chgData name="Clovis Vinicius Avelar" userId="S::clovis.vavelar@sp.senac.br::54157056-a62c-41ea-803b-8c7f3b87dfde" providerId="AD" clId="Web-{6551AE99-4B1D-0EFA-DC5C-3498629F05E9}" dt="2024-01-31T14:07:06.686" v="289" actId="20577"/>
          <ac:spMkLst>
            <pc:docMk/>
            <pc:sldMk cId="1624797870" sldId="270"/>
            <ac:spMk id="2" creationId="{A7AA474F-E408-2DF6-E53D-41F9E62A6484}"/>
          </ac:spMkLst>
        </pc:spChg>
      </pc:sldChg>
    </pc:docChg>
  </pc:docChgLst>
  <pc:docChgLst>
    <pc:chgData name="Clovis Vinicius Avelar" userId="S::clovis.vavelar@sp.senac.br::54157056-a62c-41ea-803b-8c7f3b87dfde" providerId="AD" clId="Web-{A3193321-E362-624E-77CD-1DD0FAEC1B91}"/>
    <pc:docChg chg="addSld delSld modSld">
      <pc:chgData name="Clovis Vinicius Avelar" userId="S::clovis.vavelar@sp.senac.br::54157056-a62c-41ea-803b-8c7f3b87dfde" providerId="AD" clId="Web-{A3193321-E362-624E-77CD-1DD0FAEC1B91}" dt="2024-03-05T19:39:48.962" v="1490" actId="20577"/>
      <pc:docMkLst>
        <pc:docMk/>
      </pc:docMkLst>
      <pc:sldChg chg="modSp new mod modClrScheme chgLayout">
        <pc:chgData name="Clovis Vinicius Avelar" userId="S::clovis.vavelar@sp.senac.br::54157056-a62c-41ea-803b-8c7f3b87dfde" providerId="AD" clId="Web-{A3193321-E362-624E-77CD-1DD0FAEC1B91}" dt="2024-03-05T16:51:33.345" v="10" actId="20577"/>
        <pc:sldMkLst>
          <pc:docMk/>
          <pc:sldMk cId="3243985711" sldId="310"/>
        </pc:sldMkLst>
        <pc:spChg chg="mod ord">
          <ac:chgData name="Clovis Vinicius Avelar" userId="S::clovis.vavelar@sp.senac.br::54157056-a62c-41ea-803b-8c7f3b87dfde" providerId="AD" clId="Web-{A3193321-E362-624E-77CD-1DD0FAEC1B91}" dt="2024-03-05T16:51:33.345" v="10" actId="20577"/>
          <ac:spMkLst>
            <pc:docMk/>
            <pc:sldMk cId="3243985711" sldId="310"/>
            <ac:spMk id="2" creationId="{BA54811F-03F9-FAB8-C281-E3B2B2B54AC5}"/>
          </ac:spMkLst>
        </pc:spChg>
        <pc:spChg chg="mod ord">
          <ac:chgData name="Clovis Vinicius Avelar" userId="S::clovis.vavelar@sp.senac.br::54157056-a62c-41ea-803b-8c7f3b87dfde" providerId="AD" clId="Web-{A3193321-E362-624E-77CD-1DD0FAEC1B91}" dt="2024-03-05T16:51:27.641" v="7" actId="20577"/>
          <ac:spMkLst>
            <pc:docMk/>
            <pc:sldMk cId="3243985711" sldId="310"/>
            <ac:spMk id="3" creationId="{F197533B-B029-0226-14DF-2A3F69F77D05}"/>
          </ac:spMkLst>
        </pc:spChg>
      </pc:sldChg>
      <pc:sldChg chg="modSp new">
        <pc:chgData name="Clovis Vinicius Avelar" userId="S::clovis.vavelar@sp.senac.br::54157056-a62c-41ea-803b-8c7f3b87dfde" providerId="AD" clId="Web-{A3193321-E362-624E-77CD-1DD0FAEC1B91}" dt="2024-03-05T16:55:08.772" v="18" actId="20577"/>
        <pc:sldMkLst>
          <pc:docMk/>
          <pc:sldMk cId="1947163027" sldId="311"/>
        </pc:sldMkLst>
        <pc:spChg chg="mod">
          <ac:chgData name="Clovis Vinicius Avelar" userId="S::clovis.vavelar@sp.senac.br::54157056-a62c-41ea-803b-8c7f3b87dfde" providerId="AD" clId="Web-{A3193321-E362-624E-77CD-1DD0FAEC1B91}" dt="2024-03-05T16:55:08.772" v="18" actId="20577"/>
          <ac:spMkLst>
            <pc:docMk/>
            <pc:sldMk cId="1947163027" sldId="311"/>
            <ac:spMk id="2" creationId="{17C8BC7B-B5C0-9F84-7D5D-22448F174178}"/>
          </ac:spMkLst>
        </pc:spChg>
      </pc:sldChg>
      <pc:sldChg chg="modSp new mod modClrScheme chgLayout">
        <pc:chgData name="Clovis Vinicius Avelar" userId="S::clovis.vavelar@sp.senac.br::54157056-a62c-41ea-803b-8c7f3b87dfde" providerId="AD" clId="Web-{A3193321-E362-624E-77CD-1DD0FAEC1B91}" dt="2024-03-05T16:57:06.618" v="202" actId="20577"/>
        <pc:sldMkLst>
          <pc:docMk/>
          <pc:sldMk cId="4070746319" sldId="312"/>
        </pc:sldMkLst>
        <pc:spChg chg="mod ord">
          <ac:chgData name="Clovis Vinicius Avelar" userId="S::clovis.vavelar@sp.senac.br::54157056-a62c-41ea-803b-8c7f3b87dfde" providerId="AD" clId="Web-{A3193321-E362-624E-77CD-1DD0FAEC1B91}" dt="2024-03-05T16:55:23.600" v="21" actId="20577"/>
          <ac:spMkLst>
            <pc:docMk/>
            <pc:sldMk cId="4070746319" sldId="312"/>
            <ac:spMk id="2" creationId="{F3465582-AB6E-53FE-633C-F7816033717D}"/>
          </ac:spMkLst>
        </pc:spChg>
        <pc:spChg chg="mod ord">
          <ac:chgData name="Clovis Vinicius Avelar" userId="S::clovis.vavelar@sp.senac.br::54157056-a62c-41ea-803b-8c7f3b87dfde" providerId="AD" clId="Web-{A3193321-E362-624E-77CD-1DD0FAEC1B91}" dt="2024-03-05T16:57:06.618" v="202" actId="20577"/>
          <ac:spMkLst>
            <pc:docMk/>
            <pc:sldMk cId="4070746319" sldId="312"/>
            <ac:spMk id="3" creationId="{EE987A3C-BD60-595D-1829-1DC5F115703C}"/>
          </ac:spMkLst>
        </pc:spChg>
      </pc:sldChg>
      <pc:sldChg chg="addSp modSp new">
        <pc:chgData name="Clovis Vinicius Avelar" userId="S::clovis.vavelar@sp.senac.br::54157056-a62c-41ea-803b-8c7f3b87dfde" providerId="AD" clId="Web-{A3193321-E362-624E-77CD-1DD0FAEC1B91}" dt="2024-03-05T17:00:05.247" v="351" actId="1076"/>
        <pc:sldMkLst>
          <pc:docMk/>
          <pc:sldMk cId="3772990404" sldId="313"/>
        </pc:sldMkLst>
        <pc:spChg chg="mod">
          <ac:chgData name="Clovis Vinicius Avelar" userId="S::clovis.vavelar@sp.senac.br::54157056-a62c-41ea-803b-8c7f3b87dfde" providerId="AD" clId="Web-{A3193321-E362-624E-77CD-1DD0FAEC1B91}" dt="2024-03-05T16:57:11.321" v="204" actId="20577"/>
          <ac:spMkLst>
            <pc:docMk/>
            <pc:sldMk cId="3772990404" sldId="313"/>
            <ac:spMk id="2" creationId="{12E2A6F8-8992-94A8-C831-6FA2981BEC50}"/>
          </ac:spMkLst>
        </pc:spChg>
        <pc:spChg chg="mod">
          <ac:chgData name="Clovis Vinicius Avelar" userId="S::clovis.vavelar@sp.senac.br::54157056-a62c-41ea-803b-8c7f3b87dfde" providerId="AD" clId="Web-{A3193321-E362-624E-77CD-1DD0FAEC1B91}" dt="2024-03-05T16:59:37.434" v="346" actId="20577"/>
          <ac:spMkLst>
            <pc:docMk/>
            <pc:sldMk cId="3772990404" sldId="313"/>
            <ac:spMk id="3" creationId="{53A10E25-4C5C-5A53-74A6-551ADCFF4CAD}"/>
          </ac:spMkLst>
        </pc:spChg>
        <pc:picChg chg="add mod">
          <ac:chgData name="Clovis Vinicius Avelar" userId="S::clovis.vavelar@sp.senac.br::54157056-a62c-41ea-803b-8c7f3b87dfde" providerId="AD" clId="Web-{A3193321-E362-624E-77CD-1DD0FAEC1B91}" dt="2024-03-05T17:00:05.247" v="351" actId="1076"/>
          <ac:picMkLst>
            <pc:docMk/>
            <pc:sldMk cId="3772990404" sldId="313"/>
            <ac:picMk id="4" creationId="{07119B78-E4BF-4B5A-D2D9-375FF3DB8DE9}"/>
          </ac:picMkLst>
        </pc:picChg>
      </pc:sldChg>
      <pc:sldChg chg="modSp new">
        <pc:chgData name="Clovis Vinicius Avelar" userId="S::clovis.vavelar@sp.senac.br::54157056-a62c-41ea-803b-8c7f3b87dfde" providerId="AD" clId="Web-{A3193321-E362-624E-77CD-1DD0FAEC1B91}" dt="2024-03-05T17:06:50.382" v="467" actId="20577"/>
        <pc:sldMkLst>
          <pc:docMk/>
          <pc:sldMk cId="3870005099" sldId="314"/>
        </pc:sldMkLst>
        <pc:spChg chg="mod">
          <ac:chgData name="Clovis Vinicius Avelar" userId="S::clovis.vavelar@sp.senac.br::54157056-a62c-41ea-803b-8c7f3b87dfde" providerId="AD" clId="Web-{A3193321-E362-624E-77CD-1DD0FAEC1B91}" dt="2024-03-05T17:00:39.342" v="357" actId="20577"/>
          <ac:spMkLst>
            <pc:docMk/>
            <pc:sldMk cId="3870005099" sldId="314"/>
            <ac:spMk id="2" creationId="{519EA363-B828-A1DF-562B-CC66376E2E43}"/>
          </ac:spMkLst>
        </pc:spChg>
        <pc:spChg chg="mod">
          <ac:chgData name="Clovis Vinicius Avelar" userId="S::clovis.vavelar@sp.senac.br::54157056-a62c-41ea-803b-8c7f3b87dfde" providerId="AD" clId="Web-{A3193321-E362-624E-77CD-1DD0FAEC1B91}" dt="2024-03-05T17:06:50.382" v="467" actId="20577"/>
          <ac:spMkLst>
            <pc:docMk/>
            <pc:sldMk cId="3870005099" sldId="314"/>
            <ac:spMk id="3" creationId="{31797B73-FDAC-90D0-9232-D61FD3901412}"/>
          </ac:spMkLst>
        </pc:spChg>
      </pc:sldChg>
      <pc:sldChg chg="addSp delSp modSp new">
        <pc:chgData name="Clovis Vinicius Avelar" userId="S::clovis.vavelar@sp.senac.br::54157056-a62c-41ea-803b-8c7f3b87dfde" providerId="AD" clId="Web-{A3193321-E362-624E-77CD-1DD0FAEC1B91}" dt="2024-03-05T17:04:34.379" v="461" actId="14100"/>
        <pc:sldMkLst>
          <pc:docMk/>
          <pc:sldMk cId="3967285601" sldId="315"/>
        </pc:sldMkLst>
        <pc:spChg chg="mod">
          <ac:chgData name="Clovis Vinicius Avelar" userId="S::clovis.vavelar@sp.senac.br::54157056-a62c-41ea-803b-8c7f3b87dfde" providerId="AD" clId="Web-{A3193321-E362-624E-77CD-1DD0FAEC1B91}" dt="2024-03-05T17:03:58.909" v="459" actId="20577"/>
          <ac:spMkLst>
            <pc:docMk/>
            <pc:sldMk cId="3967285601" sldId="315"/>
            <ac:spMk id="2" creationId="{BA171D61-DB58-A90B-A9D9-528B92F36F20}"/>
          </ac:spMkLst>
        </pc:spChg>
        <pc:spChg chg="del">
          <ac:chgData name="Clovis Vinicius Avelar" userId="S::clovis.vavelar@sp.senac.br::54157056-a62c-41ea-803b-8c7f3b87dfde" providerId="AD" clId="Web-{A3193321-E362-624E-77CD-1DD0FAEC1B91}" dt="2024-03-05T17:04:00.222" v="460"/>
          <ac:spMkLst>
            <pc:docMk/>
            <pc:sldMk cId="3967285601" sldId="315"/>
            <ac:spMk id="3" creationId="{52F7F2D6-22E7-47DE-7111-5A656B2DB3DA}"/>
          </ac:spMkLst>
        </pc:spChg>
        <pc:picChg chg="add mod ord">
          <ac:chgData name="Clovis Vinicius Avelar" userId="S::clovis.vavelar@sp.senac.br::54157056-a62c-41ea-803b-8c7f3b87dfde" providerId="AD" clId="Web-{A3193321-E362-624E-77CD-1DD0FAEC1B91}" dt="2024-03-05T17:04:34.379" v="461" actId="14100"/>
          <ac:picMkLst>
            <pc:docMk/>
            <pc:sldMk cId="3967285601" sldId="315"/>
            <ac:picMk id="4" creationId="{7EB25406-EC6E-BD0D-5D6C-5963B7749142}"/>
          </ac:picMkLst>
        </pc:picChg>
      </pc:sldChg>
      <pc:sldChg chg="new del">
        <pc:chgData name="Clovis Vinicius Avelar" userId="S::clovis.vavelar@sp.senac.br::54157056-a62c-41ea-803b-8c7f3b87dfde" providerId="AD" clId="Web-{A3193321-E362-624E-77CD-1DD0FAEC1B91}" dt="2024-03-05T17:06:47.632" v="465"/>
        <pc:sldMkLst>
          <pc:docMk/>
          <pc:sldMk cId="717494703" sldId="316"/>
        </pc:sldMkLst>
      </pc:sldChg>
      <pc:sldChg chg="addSp delSp modSp new">
        <pc:chgData name="Clovis Vinicius Avelar" userId="S::clovis.vavelar@sp.senac.br::54157056-a62c-41ea-803b-8c7f3b87dfde" providerId="AD" clId="Web-{A3193321-E362-624E-77CD-1DD0FAEC1B91}" dt="2024-03-05T17:07:21.789" v="482" actId="1076"/>
        <pc:sldMkLst>
          <pc:docMk/>
          <pc:sldMk cId="4122779771" sldId="316"/>
        </pc:sldMkLst>
        <pc:spChg chg="mod">
          <ac:chgData name="Clovis Vinicius Avelar" userId="S::clovis.vavelar@sp.senac.br::54157056-a62c-41ea-803b-8c7f3b87dfde" providerId="AD" clId="Web-{A3193321-E362-624E-77CD-1DD0FAEC1B91}" dt="2024-03-05T17:07:01.929" v="478" actId="20577"/>
          <ac:spMkLst>
            <pc:docMk/>
            <pc:sldMk cId="4122779771" sldId="316"/>
            <ac:spMk id="2" creationId="{4ADAF156-5E81-CE47-50DD-3A2ADA076AE1}"/>
          </ac:spMkLst>
        </pc:spChg>
        <pc:spChg chg="del">
          <ac:chgData name="Clovis Vinicius Avelar" userId="S::clovis.vavelar@sp.senac.br::54157056-a62c-41ea-803b-8c7f3b87dfde" providerId="AD" clId="Web-{A3193321-E362-624E-77CD-1DD0FAEC1B91}" dt="2024-03-05T17:07:13.054" v="479"/>
          <ac:spMkLst>
            <pc:docMk/>
            <pc:sldMk cId="4122779771" sldId="316"/>
            <ac:spMk id="3" creationId="{FF16F083-59FF-4C12-9941-BADF42DC34B2}"/>
          </ac:spMkLst>
        </pc:spChg>
        <pc:picChg chg="add mod ord">
          <ac:chgData name="Clovis Vinicius Avelar" userId="S::clovis.vavelar@sp.senac.br::54157056-a62c-41ea-803b-8c7f3b87dfde" providerId="AD" clId="Web-{A3193321-E362-624E-77CD-1DD0FAEC1B91}" dt="2024-03-05T17:07:21.789" v="482" actId="1076"/>
          <ac:picMkLst>
            <pc:docMk/>
            <pc:sldMk cId="4122779771" sldId="316"/>
            <ac:picMk id="4" creationId="{A01D2464-9E77-98BF-7ABF-FD3D2CB2003B}"/>
          </ac:picMkLst>
        </pc:picChg>
      </pc:sldChg>
      <pc:sldChg chg="addSp delSp modSp new">
        <pc:chgData name="Clovis Vinicius Avelar" userId="S::clovis.vavelar@sp.senac.br::54157056-a62c-41ea-803b-8c7f3b87dfde" providerId="AD" clId="Web-{A3193321-E362-624E-77CD-1DD0FAEC1B91}" dt="2024-03-05T17:12:38.421" v="488" actId="14100"/>
        <pc:sldMkLst>
          <pc:docMk/>
          <pc:sldMk cId="2632626028" sldId="317"/>
        </pc:sldMkLst>
        <pc:spChg chg="mod">
          <ac:chgData name="Clovis Vinicius Avelar" userId="S::clovis.vavelar@sp.senac.br::54157056-a62c-41ea-803b-8c7f3b87dfde" providerId="AD" clId="Web-{A3193321-E362-624E-77CD-1DD0FAEC1B91}" dt="2024-03-05T17:12:28.109" v="485" actId="20577"/>
          <ac:spMkLst>
            <pc:docMk/>
            <pc:sldMk cId="2632626028" sldId="317"/>
            <ac:spMk id="2" creationId="{C1679966-CB5C-0291-34A3-CBD3C475267A}"/>
          </ac:spMkLst>
        </pc:spChg>
        <pc:spChg chg="del">
          <ac:chgData name="Clovis Vinicius Avelar" userId="S::clovis.vavelar@sp.senac.br::54157056-a62c-41ea-803b-8c7f3b87dfde" providerId="AD" clId="Web-{A3193321-E362-624E-77CD-1DD0FAEC1B91}" dt="2024-03-05T17:12:31.249" v="486"/>
          <ac:spMkLst>
            <pc:docMk/>
            <pc:sldMk cId="2632626028" sldId="317"/>
            <ac:spMk id="3" creationId="{B94337F5-788E-E23D-E003-90D96494DF2B}"/>
          </ac:spMkLst>
        </pc:spChg>
        <pc:picChg chg="add mod ord">
          <ac:chgData name="Clovis Vinicius Avelar" userId="S::clovis.vavelar@sp.senac.br::54157056-a62c-41ea-803b-8c7f3b87dfde" providerId="AD" clId="Web-{A3193321-E362-624E-77CD-1DD0FAEC1B91}" dt="2024-03-05T17:12:38.421" v="488" actId="14100"/>
          <ac:picMkLst>
            <pc:docMk/>
            <pc:sldMk cId="2632626028" sldId="317"/>
            <ac:picMk id="4" creationId="{5C564035-1ABD-CDAE-630B-2671AA0EEAE4}"/>
          </ac:picMkLst>
        </pc:picChg>
      </pc:sldChg>
      <pc:sldChg chg="addSp delSp modSp new">
        <pc:chgData name="Clovis Vinicius Avelar" userId="S::clovis.vavelar@sp.senac.br::54157056-a62c-41ea-803b-8c7f3b87dfde" providerId="AD" clId="Web-{A3193321-E362-624E-77CD-1DD0FAEC1B91}" dt="2024-03-05T17:15:27.332" v="500" actId="1076"/>
        <pc:sldMkLst>
          <pc:docMk/>
          <pc:sldMk cId="3537623117" sldId="318"/>
        </pc:sldMkLst>
        <pc:spChg chg="mod">
          <ac:chgData name="Clovis Vinicius Avelar" userId="S::clovis.vavelar@sp.senac.br::54157056-a62c-41ea-803b-8c7f3b87dfde" providerId="AD" clId="Web-{A3193321-E362-624E-77CD-1DD0FAEC1B91}" dt="2024-03-05T17:15:17.316" v="497" actId="20577"/>
          <ac:spMkLst>
            <pc:docMk/>
            <pc:sldMk cId="3537623117" sldId="318"/>
            <ac:spMk id="2" creationId="{F53FE0F4-165B-998D-D0A0-52C4BB90BD75}"/>
          </ac:spMkLst>
        </pc:spChg>
        <pc:spChg chg="del">
          <ac:chgData name="Clovis Vinicius Avelar" userId="S::clovis.vavelar@sp.senac.br::54157056-a62c-41ea-803b-8c7f3b87dfde" providerId="AD" clId="Web-{A3193321-E362-624E-77CD-1DD0FAEC1B91}" dt="2024-03-05T17:15:19.425" v="498"/>
          <ac:spMkLst>
            <pc:docMk/>
            <pc:sldMk cId="3537623117" sldId="318"/>
            <ac:spMk id="3" creationId="{E2656F69-67F7-351E-A76C-EFFAF8242B7F}"/>
          </ac:spMkLst>
        </pc:spChg>
        <pc:picChg chg="add mod ord">
          <ac:chgData name="Clovis Vinicius Avelar" userId="S::clovis.vavelar@sp.senac.br::54157056-a62c-41ea-803b-8c7f3b87dfde" providerId="AD" clId="Web-{A3193321-E362-624E-77CD-1DD0FAEC1B91}" dt="2024-03-05T17:15:27.332" v="500" actId="1076"/>
          <ac:picMkLst>
            <pc:docMk/>
            <pc:sldMk cId="3537623117" sldId="318"/>
            <ac:picMk id="4" creationId="{4D5DD0FE-583A-BEFE-0992-3E435463EE8C}"/>
          </ac:picMkLst>
        </pc:picChg>
      </pc:sldChg>
      <pc:sldChg chg="addSp delSp modSp new">
        <pc:chgData name="Clovis Vinicius Avelar" userId="S::clovis.vavelar@sp.senac.br::54157056-a62c-41ea-803b-8c7f3b87dfde" providerId="AD" clId="Web-{A3193321-E362-624E-77CD-1DD0FAEC1B91}" dt="2024-03-05T17:22:51.124" v="648" actId="20577"/>
        <pc:sldMkLst>
          <pc:docMk/>
          <pc:sldMk cId="3357502282" sldId="319"/>
        </pc:sldMkLst>
        <pc:spChg chg="mod">
          <ac:chgData name="Clovis Vinicius Avelar" userId="S::clovis.vavelar@sp.senac.br::54157056-a62c-41ea-803b-8c7f3b87dfde" providerId="AD" clId="Web-{A3193321-E362-624E-77CD-1DD0FAEC1B91}" dt="2024-03-05T17:19:13.134" v="516" actId="20577"/>
          <ac:spMkLst>
            <pc:docMk/>
            <pc:sldMk cId="3357502282" sldId="319"/>
            <ac:spMk id="2" creationId="{AC2C7B08-B47D-E6DB-F3B8-6E0B8309F79B}"/>
          </ac:spMkLst>
        </pc:spChg>
        <pc:spChg chg="mod">
          <ac:chgData name="Clovis Vinicius Avelar" userId="S::clovis.vavelar@sp.senac.br::54157056-a62c-41ea-803b-8c7f3b87dfde" providerId="AD" clId="Web-{A3193321-E362-624E-77CD-1DD0FAEC1B91}" dt="2024-03-05T17:22:51.124" v="648" actId="20577"/>
          <ac:spMkLst>
            <pc:docMk/>
            <pc:sldMk cId="3357502282" sldId="319"/>
            <ac:spMk id="3" creationId="{FFCE6486-D80D-92A1-E087-655E6979AA2E}"/>
          </ac:spMkLst>
        </pc:spChg>
        <pc:picChg chg="add del mod">
          <ac:chgData name="Clovis Vinicius Avelar" userId="S::clovis.vavelar@sp.senac.br::54157056-a62c-41ea-803b-8c7f3b87dfde" providerId="AD" clId="Web-{A3193321-E362-624E-77CD-1DD0FAEC1B91}" dt="2024-03-05T17:20:37.198" v="636"/>
          <ac:picMkLst>
            <pc:docMk/>
            <pc:sldMk cId="3357502282" sldId="319"/>
            <ac:picMk id="4" creationId="{27AD8CA0-E057-6CE7-EA1E-729018F3140B}"/>
          </ac:picMkLst>
        </pc:picChg>
      </pc:sldChg>
      <pc:sldChg chg="modSp new">
        <pc:chgData name="Clovis Vinicius Avelar" userId="S::clovis.vavelar@sp.senac.br::54157056-a62c-41ea-803b-8c7f3b87dfde" providerId="AD" clId="Web-{A3193321-E362-624E-77CD-1DD0FAEC1B91}" dt="2024-03-05T17:25:10.549" v="734" actId="20577"/>
        <pc:sldMkLst>
          <pc:docMk/>
          <pc:sldMk cId="2436330824" sldId="320"/>
        </pc:sldMkLst>
        <pc:spChg chg="mod">
          <ac:chgData name="Clovis Vinicius Avelar" userId="S::clovis.vavelar@sp.senac.br::54157056-a62c-41ea-803b-8c7f3b87dfde" providerId="AD" clId="Web-{A3193321-E362-624E-77CD-1DD0FAEC1B91}" dt="2024-03-05T17:22:59.421" v="655" actId="20577"/>
          <ac:spMkLst>
            <pc:docMk/>
            <pc:sldMk cId="2436330824" sldId="320"/>
            <ac:spMk id="2" creationId="{2E3650ED-7293-3A81-8182-411B43A64625}"/>
          </ac:spMkLst>
        </pc:spChg>
        <pc:spChg chg="mod">
          <ac:chgData name="Clovis Vinicius Avelar" userId="S::clovis.vavelar@sp.senac.br::54157056-a62c-41ea-803b-8c7f3b87dfde" providerId="AD" clId="Web-{A3193321-E362-624E-77CD-1DD0FAEC1B91}" dt="2024-03-05T17:25:10.549" v="734" actId="20577"/>
          <ac:spMkLst>
            <pc:docMk/>
            <pc:sldMk cId="2436330824" sldId="320"/>
            <ac:spMk id="3" creationId="{A3166230-2E73-3BB4-312D-2C9F1F328C7E}"/>
          </ac:spMkLst>
        </pc:spChg>
      </pc:sldChg>
      <pc:sldChg chg="modSp new mod modClrScheme chgLayout">
        <pc:chgData name="Clovis Vinicius Avelar" userId="S::clovis.vavelar@sp.senac.br::54157056-a62c-41ea-803b-8c7f3b87dfde" providerId="AD" clId="Web-{A3193321-E362-624E-77CD-1DD0FAEC1B91}" dt="2024-03-05T19:18:09.836" v="744" actId="20577"/>
        <pc:sldMkLst>
          <pc:docMk/>
          <pc:sldMk cId="1616560854" sldId="321"/>
        </pc:sldMkLst>
        <pc:spChg chg="mod ord">
          <ac:chgData name="Clovis Vinicius Avelar" userId="S::clovis.vavelar@sp.senac.br::54157056-a62c-41ea-803b-8c7f3b87dfde" providerId="AD" clId="Web-{A3193321-E362-624E-77CD-1DD0FAEC1B91}" dt="2024-03-05T19:17:59.242" v="741" actId="20577"/>
          <ac:spMkLst>
            <pc:docMk/>
            <pc:sldMk cId="1616560854" sldId="321"/>
            <ac:spMk id="2" creationId="{FD8C0914-CC4D-CB23-044E-5A298650BB22}"/>
          </ac:spMkLst>
        </pc:spChg>
        <pc:spChg chg="mod ord">
          <ac:chgData name="Clovis Vinicius Avelar" userId="S::clovis.vavelar@sp.senac.br::54157056-a62c-41ea-803b-8c7f3b87dfde" providerId="AD" clId="Web-{A3193321-E362-624E-77CD-1DD0FAEC1B91}" dt="2024-03-05T19:18:09.836" v="744" actId="20577"/>
          <ac:spMkLst>
            <pc:docMk/>
            <pc:sldMk cId="1616560854" sldId="321"/>
            <ac:spMk id="3" creationId="{0C89AA6C-8547-6F46-72B8-12FCEB3DCD32}"/>
          </ac:spMkLst>
        </pc:spChg>
      </pc:sldChg>
      <pc:sldChg chg="addSp delSp modSp new mod modClrScheme addAnim delAnim chgLayout">
        <pc:chgData name="Clovis Vinicius Avelar" userId="S::clovis.vavelar@sp.senac.br::54157056-a62c-41ea-803b-8c7f3b87dfde" providerId="AD" clId="Web-{A3193321-E362-624E-77CD-1DD0FAEC1B91}" dt="2024-03-05T19:25:46.566" v="965" actId="20577"/>
        <pc:sldMkLst>
          <pc:docMk/>
          <pc:sldMk cId="2760848754" sldId="322"/>
        </pc:sldMkLst>
        <pc:spChg chg="mod ord">
          <ac:chgData name="Clovis Vinicius Avelar" userId="S::clovis.vavelar@sp.senac.br::54157056-a62c-41ea-803b-8c7f3b87dfde" providerId="AD" clId="Web-{A3193321-E362-624E-77CD-1DD0FAEC1B91}" dt="2024-03-05T19:25:46.566" v="965" actId="20577"/>
          <ac:spMkLst>
            <pc:docMk/>
            <pc:sldMk cId="2760848754" sldId="322"/>
            <ac:spMk id="2" creationId="{2B50375E-B222-0768-A73A-B0E2FD160157}"/>
          </ac:spMkLst>
        </pc:spChg>
        <pc:spChg chg="mod ord">
          <ac:chgData name="Clovis Vinicius Avelar" userId="S::clovis.vavelar@sp.senac.br::54157056-a62c-41ea-803b-8c7f3b87dfde" providerId="AD" clId="Web-{A3193321-E362-624E-77CD-1DD0FAEC1B91}" dt="2024-03-05T19:20:22.949" v="761" actId="20577"/>
          <ac:spMkLst>
            <pc:docMk/>
            <pc:sldMk cId="2760848754" sldId="322"/>
            <ac:spMk id="3" creationId="{87CF8E38-CF14-49A8-56C3-34E706D9246E}"/>
          </ac:spMkLst>
        </pc:spChg>
        <pc:graphicFrameChg chg="add del">
          <ac:chgData name="Clovis Vinicius Avelar" userId="S::clovis.vavelar@sp.senac.br::54157056-a62c-41ea-803b-8c7f3b87dfde" providerId="AD" clId="Web-{A3193321-E362-624E-77CD-1DD0FAEC1B91}" dt="2024-03-05T19:23:05.171" v="770"/>
          <ac:graphicFrameMkLst>
            <pc:docMk/>
            <pc:sldMk cId="2760848754" sldId="322"/>
            <ac:graphicFrameMk id="5" creationId="{8075453F-40BB-B99B-8B5A-4B7AD781B4F2}"/>
          </ac:graphicFrameMkLst>
        </pc:graphicFrameChg>
        <pc:graphicFrameChg chg="add mod modGraphic">
          <ac:chgData name="Clovis Vinicius Avelar" userId="S::clovis.vavelar@sp.senac.br::54157056-a62c-41ea-803b-8c7f3b87dfde" providerId="AD" clId="Web-{A3193321-E362-624E-77CD-1DD0FAEC1B91}" dt="2024-03-05T19:25:19.300" v="951" actId="1076"/>
          <ac:graphicFrameMkLst>
            <pc:docMk/>
            <pc:sldMk cId="2760848754" sldId="322"/>
            <ac:graphicFrameMk id="6" creationId="{729EC6B0-7A3D-E66C-16ED-88296304C733}"/>
          </ac:graphicFrameMkLst>
        </pc:graphicFrameChg>
        <pc:picChg chg="add del mod">
          <ac:chgData name="Clovis Vinicius Avelar" userId="S::clovis.vavelar@sp.senac.br::54157056-a62c-41ea-803b-8c7f3b87dfde" providerId="AD" clId="Web-{A3193321-E362-624E-77CD-1DD0FAEC1B91}" dt="2024-03-05T19:22:46.812" v="768"/>
          <ac:picMkLst>
            <pc:docMk/>
            <pc:sldMk cId="2760848754" sldId="322"/>
            <ac:picMk id="4" creationId="{4A236B57-781A-718C-F9E6-E157952810D4}"/>
          </ac:picMkLst>
        </pc:picChg>
      </pc:sldChg>
      <pc:sldChg chg="modSp new">
        <pc:chgData name="Clovis Vinicius Avelar" userId="S::clovis.vavelar@sp.senac.br::54157056-a62c-41ea-803b-8c7f3b87dfde" providerId="AD" clId="Web-{A3193321-E362-624E-77CD-1DD0FAEC1B91}" dt="2024-03-05T19:27:33.850" v="1079" actId="20577"/>
        <pc:sldMkLst>
          <pc:docMk/>
          <pc:sldMk cId="415915780" sldId="323"/>
        </pc:sldMkLst>
        <pc:spChg chg="mod">
          <ac:chgData name="Clovis Vinicius Avelar" userId="S::clovis.vavelar@sp.senac.br::54157056-a62c-41ea-803b-8c7f3b87dfde" providerId="AD" clId="Web-{A3193321-E362-624E-77CD-1DD0FAEC1B91}" dt="2024-03-05T19:25:58.113" v="968" actId="20577"/>
          <ac:spMkLst>
            <pc:docMk/>
            <pc:sldMk cId="415915780" sldId="323"/>
            <ac:spMk id="2" creationId="{C4193F86-D2B9-8D90-DB1D-5321E3B7D80A}"/>
          </ac:spMkLst>
        </pc:spChg>
        <pc:spChg chg="mod">
          <ac:chgData name="Clovis Vinicius Avelar" userId="S::clovis.vavelar@sp.senac.br::54157056-a62c-41ea-803b-8c7f3b87dfde" providerId="AD" clId="Web-{A3193321-E362-624E-77CD-1DD0FAEC1B91}" dt="2024-03-05T19:27:33.850" v="1079" actId="20577"/>
          <ac:spMkLst>
            <pc:docMk/>
            <pc:sldMk cId="415915780" sldId="323"/>
            <ac:spMk id="3" creationId="{F9809859-1278-4F32-5696-310E1884F96A}"/>
          </ac:spMkLst>
        </pc:spChg>
      </pc:sldChg>
      <pc:sldChg chg="modSp new">
        <pc:chgData name="Clovis Vinicius Avelar" userId="S::clovis.vavelar@sp.senac.br::54157056-a62c-41ea-803b-8c7f3b87dfde" providerId="AD" clId="Web-{A3193321-E362-624E-77CD-1DD0FAEC1B91}" dt="2024-03-05T19:29:01.102" v="1148" actId="20577"/>
        <pc:sldMkLst>
          <pc:docMk/>
          <pc:sldMk cId="1463449989" sldId="324"/>
        </pc:sldMkLst>
        <pc:spChg chg="mod">
          <ac:chgData name="Clovis Vinicius Avelar" userId="S::clovis.vavelar@sp.senac.br::54157056-a62c-41ea-803b-8c7f3b87dfde" providerId="AD" clId="Web-{A3193321-E362-624E-77CD-1DD0FAEC1B91}" dt="2024-03-05T19:27:41.428" v="1086" actId="20577"/>
          <ac:spMkLst>
            <pc:docMk/>
            <pc:sldMk cId="1463449989" sldId="324"/>
            <ac:spMk id="2" creationId="{05CADE5B-501A-0338-5EB6-741DA609A581}"/>
          </ac:spMkLst>
        </pc:spChg>
        <pc:spChg chg="mod">
          <ac:chgData name="Clovis Vinicius Avelar" userId="S::clovis.vavelar@sp.senac.br::54157056-a62c-41ea-803b-8c7f3b87dfde" providerId="AD" clId="Web-{A3193321-E362-624E-77CD-1DD0FAEC1B91}" dt="2024-03-05T19:29:01.102" v="1148" actId="20577"/>
          <ac:spMkLst>
            <pc:docMk/>
            <pc:sldMk cId="1463449989" sldId="324"/>
            <ac:spMk id="3" creationId="{9A12D48C-98FF-B006-62EC-88BD349A0AB6}"/>
          </ac:spMkLst>
        </pc:spChg>
      </pc:sldChg>
      <pc:sldChg chg="modSp new">
        <pc:chgData name="Clovis Vinicius Avelar" userId="S::clovis.vavelar@sp.senac.br::54157056-a62c-41ea-803b-8c7f3b87dfde" providerId="AD" clId="Web-{A3193321-E362-624E-77CD-1DD0FAEC1B91}" dt="2024-03-05T19:30:46.058" v="1190" actId="20577"/>
        <pc:sldMkLst>
          <pc:docMk/>
          <pc:sldMk cId="4013704951" sldId="325"/>
        </pc:sldMkLst>
        <pc:spChg chg="mod">
          <ac:chgData name="Clovis Vinicius Avelar" userId="S::clovis.vavelar@sp.senac.br::54157056-a62c-41ea-803b-8c7f3b87dfde" providerId="AD" clId="Web-{A3193321-E362-624E-77CD-1DD0FAEC1B91}" dt="2024-03-05T19:29:30.712" v="1165" actId="20577"/>
          <ac:spMkLst>
            <pc:docMk/>
            <pc:sldMk cId="4013704951" sldId="325"/>
            <ac:spMk id="2" creationId="{FEC353BE-AE81-FCAB-D0EF-3379A4163DB7}"/>
          </ac:spMkLst>
        </pc:spChg>
        <pc:spChg chg="mod">
          <ac:chgData name="Clovis Vinicius Avelar" userId="S::clovis.vavelar@sp.senac.br::54157056-a62c-41ea-803b-8c7f3b87dfde" providerId="AD" clId="Web-{A3193321-E362-624E-77CD-1DD0FAEC1B91}" dt="2024-03-05T19:30:46.058" v="1190" actId="20577"/>
          <ac:spMkLst>
            <pc:docMk/>
            <pc:sldMk cId="4013704951" sldId="325"/>
            <ac:spMk id="3" creationId="{93CC5581-6816-EA56-8E7C-7985FF85746F}"/>
          </ac:spMkLst>
        </pc:spChg>
      </pc:sldChg>
      <pc:sldChg chg="addSp delSp modSp new">
        <pc:chgData name="Clovis Vinicius Avelar" userId="S::clovis.vavelar@sp.senac.br::54157056-a62c-41ea-803b-8c7f3b87dfde" providerId="AD" clId="Web-{A3193321-E362-624E-77CD-1DD0FAEC1B91}" dt="2024-03-05T19:31:53.044" v="1229" actId="20577"/>
        <pc:sldMkLst>
          <pc:docMk/>
          <pc:sldMk cId="364122170" sldId="326"/>
        </pc:sldMkLst>
        <pc:spChg chg="mod">
          <ac:chgData name="Clovis Vinicius Avelar" userId="S::clovis.vavelar@sp.senac.br::54157056-a62c-41ea-803b-8c7f3b87dfde" providerId="AD" clId="Web-{A3193321-E362-624E-77CD-1DD0FAEC1B91}" dt="2024-03-05T19:31:08.715" v="1199" actId="20577"/>
          <ac:spMkLst>
            <pc:docMk/>
            <pc:sldMk cId="364122170" sldId="326"/>
            <ac:spMk id="2" creationId="{5D7C1384-51CF-087C-EBA6-4A773F90B2AB}"/>
          </ac:spMkLst>
        </pc:spChg>
        <pc:spChg chg="mod">
          <ac:chgData name="Clovis Vinicius Avelar" userId="S::clovis.vavelar@sp.senac.br::54157056-a62c-41ea-803b-8c7f3b87dfde" providerId="AD" clId="Web-{A3193321-E362-624E-77CD-1DD0FAEC1B91}" dt="2024-03-05T19:31:53.044" v="1229" actId="20577"/>
          <ac:spMkLst>
            <pc:docMk/>
            <pc:sldMk cId="364122170" sldId="326"/>
            <ac:spMk id="3" creationId="{00B65F53-B22D-B4B8-652D-A65673ACC36A}"/>
          </ac:spMkLst>
        </pc:spChg>
        <pc:spChg chg="add del mod">
          <ac:chgData name="Clovis Vinicius Avelar" userId="S::clovis.vavelar@sp.senac.br::54157056-a62c-41ea-803b-8c7f3b87dfde" providerId="AD" clId="Web-{A3193321-E362-624E-77CD-1DD0FAEC1B91}" dt="2024-03-05T19:31:43.606" v="1223"/>
          <ac:spMkLst>
            <pc:docMk/>
            <pc:sldMk cId="364122170" sldId="326"/>
            <ac:spMk id="4" creationId="{C0B60D71-891E-F334-6C38-65B266337A56}"/>
          </ac:spMkLst>
        </pc:spChg>
      </pc:sldChg>
      <pc:sldChg chg="addSp delSp modSp new">
        <pc:chgData name="Clovis Vinicius Avelar" userId="S::clovis.vavelar@sp.senac.br::54157056-a62c-41ea-803b-8c7f3b87dfde" providerId="AD" clId="Web-{A3193321-E362-624E-77CD-1DD0FAEC1B91}" dt="2024-03-05T19:34:45.861" v="1280" actId="20577"/>
        <pc:sldMkLst>
          <pc:docMk/>
          <pc:sldMk cId="2783308972" sldId="327"/>
        </pc:sldMkLst>
        <pc:spChg chg="mod">
          <ac:chgData name="Clovis Vinicius Avelar" userId="S::clovis.vavelar@sp.senac.br::54157056-a62c-41ea-803b-8c7f3b87dfde" providerId="AD" clId="Web-{A3193321-E362-624E-77CD-1DD0FAEC1B91}" dt="2024-03-05T19:33:38.937" v="1245" actId="20577"/>
          <ac:spMkLst>
            <pc:docMk/>
            <pc:sldMk cId="2783308972" sldId="327"/>
            <ac:spMk id="2" creationId="{237DD5E1-DA72-72B1-3B29-08638D669087}"/>
          </ac:spMkLst>
        </pc:spChg>
        <pc:spChg chg="add del mod">
          <ac:chgData name="Clovis Vinicius Avelar" userId="S::clovis.vavelar@sp.senac.br::54157056-a62c-41ea-803b-8c7f3b87dfde" providerId="AD" clId="Web-{A3193321-E362-624E-77CD-1DD0FAEC1B91}" dt="2024-03-05T19:34:45.861" v="1280" actId="20577"/>
          <ac:spMkLst>
            <pc:docMk/>
            <pc:sldMk cId="2783308972" sldId="327"/>
            <ac:spMk id="3" creationId="{096078F9-9F3B-FD07-515F-3199A3359D5C}"/>
          </ac:spMkLst>
        </pc:spChg>
      </pc:sldChg>
      <pc:sldChg chg="modSp new">
        <pc:chgData name="Clovis Vinicius Avelar" userId="S::clovis.vavelar@sp.senac.br::54157056-a62c-41ea-803b-8c7f3b87dfde" providerId="AD" clId="Web-{A3193321-E362-624E-77CD-1DD0FAEC1B91}" dt="2024-03-05T19:35:46.003" v="1339" actId="20577"/>
        <pc:sldMkLst>
          <pc:docMk/>
          <pc:sldMk cId="3161483955" sldId="328"/>
        </pc:sldMkLst>
        <pc:spChg chg="mod">
          <ac:chgData name="Clovis Vinicius Avelar" userId="S::clovis.vavelar@sp.senac.br::54157056-a62c-41ea-803b-8c7f3b87dfde" providerId="AD" clId="Web-{A3193321-E362-624E-77CD-1DD0FAEC1B91}" dt="2024-03-05T19:35:04.486" v="1304" actId="20577"/>
          <ac:spMkLst>
            <pc:docMk/>
            <pc:sldMk cId="3161483955" sldId="328"/>
            <ac:spMk id="2" creationId="{AC2A69B1-B86F-9493-988E-E1E4A533C975}"/>
          </ac:spMkLst>
        </pc:spChg>
        <pc:spChg chg="mod">
          <ac:chgData name="Clovis Vinicius Avelar" userId="S::clovis.vavelar@sp.senac.br::54157056-a62c-41ea-803b-8c7f3b87dfde" providerId="AD" clId="Web-{A3193321-E362-624E-77CD-1DD0FAEC1B91}" dt="2024-03-05T19:35:46.003" v="1339" actId="20577"/>
          <ac:spMkLst>
            <pc:docMk/>
            <pc:sldMk cId="3161483955" sldId="328"/>
            <ac:spMk id="3" creationId="{25092E80-1E8E-BDF5-745E-C3DAEA2B665B}"/>
          </ac:spMkLst>
        </pc:spChg>
      </pc:sldChg>
      <pc:sldChg chg="modSp new">
        <pc:chgData name="Clovis Vinicius Avelar" userId="S::clovis.vavelar@sp.senac.br::54157056-a62c-41ea-803b-8c7f3b87dfde" providerId="AD" clId="Web-{A3193321-E362-624E-77CD-1DD0FAEC1B91}" dt="2024-03-05T19:39:48.962" v="1490" actId="20577"/>
        <pc:sldMkLst>
          <pc:docMk/>
          <pc:sldMk cId="432010064" sldId="329"/>
        </pc:sldMkLst>
        <pc:spChg chg="mod">
          <ac:chgData name="Clovis Vinicius Avelar" userId="S::clovis.vavelar@sp.senac.br::54157056-a62c-41ea-803b-8c7f3b87dfde" providerId="AD" clId="Web-{A3193321-E362-624E-77CD-1DD0FAEC1B91}" dt="2024-03-05T19:36:33.582" v="1360" actId="20577"/>
          <ac:spMkLst>
            <pc:docMk/>
            <pc:sldMk cId="432010064" sldId="329"/>
            <ac:spMk id="2" creationId="{EAFBC536-0DBB-ACBB-9149-B1CB5BE2E594}"/>
          </ac:spMkLst>
        </pc:spChg>
        <pc:spChg chg="mod">
          <ac:chgData name="Clovis Vinicius Avelar" userId="S::clovis.vavelar@sp.senac.br::54157056-a62c-41ea-803b-8c7f3b87dfde" providerId="AD" clId="Web-{A3193321-E362-624E-77CD-1DD0FAEC1B91}" dt="2024-03-05T19:39:48.962" v="1490" actId="20577"/>
          <ac:spMkLst>
            <pc:docMk/>
            <pc:sldMk cId="432010064" sldId="329"/>
            <ac:spMk id="3" creationId="{18D9935D-5336-D3A6-6F84-5912D17ED8AA}"/>
          </ac:spMkLst>
        </pc:spChg>
      </pc:sldChg>
    </pc:docChg>
  </pc:docChgLst>
  <pc:docChgLst>
    <pc:chgData name="Clovis Vinicius Avelar" userId="S::clovis.vavelar@sp.senac.br::54157056-a62c-41ea-803b-8c7f3b87dfde" providerId="AD" clId="Web-{1ECEF0E3-75EB-C3E0-5DED-B920C8D310A0}"/>
    <pc:docChg chg="addSld modSld sldOrd">
      <pc:chgData name="Clovis Vinicius Avelar" userId="S::clovis.vavelar@sp.senac.br::54157056-a62c-41ea-803b-8c7f3b87dfde" providerId="AD" clId="Web-{1ECEF0E3-75EB-C3E0-5DED-B920C8D310A0}" dt="2024-02-21T19:58:17.121" v="1178" actId="20577"/>
      <pc:docMkLst>
        <pc:docMk/>
      </pc:docMkLst>
      <pc:sldChg chg="modSp">
        <pc:chgData name="Clovis Vinicius Avelar" userId="S::clovis.vavelar@sp.senac.br::54157056-a62c-41ea-803b-8c7f3b87dfde" providerId="AD" clId="Web-{1ECEF0E3-75EB-C3E0-5DED-B920C8D310A0}" dt="2024-02-21T19:28:40.736" v="428" actId="20577"/>
        <pc:sldMkLst>
          <pc:docMk/>
          <pc:sldMk cId="1262003828" sldId="272"/>
        </pc:sldMkLst>
        <pc:spChg chg="mod">
          <ac:chgData name="Clovis Vinicius Avelar" userId="S::clovis.vavelar@sp.senac.br::54157056-a62c-41ea-803b-8c7f3b87dfde" providerId="AD" clId="Web-{1ECEF0E3-75EB-C3E0-5DED-B920C8D310A0}" dt="2024-02-21T19:28:40.736" v="428" actId="20577"/>
          <ac:spMkLst>
            <pc:docMk/>
            <pc:sldMk cId="1262003828" sldId="272"/>
            <ac:spMk id="3" creationId="{0E6DE932-C263-D567-1486-736C4D1B6449}"/>
          </ac:spMkLst>
        </pc:spChg>
      </pc:sldChg>
      <pc:sldChg chg="modSp">
        <pc:chgData name="Clovis Vinicius Avelar" userId="S::clovis.vavelar@sp.senac.br::54157056-a62c-41ea-803b-8c7f3b87dfde" providerId="AD" clId="Web-{1ECEF0E3-75EB-C3E0-5DED-B920C8D310A0}" dt="2024-02-21T19:53:25.333" v="939" actId="20577"/>
        <pc:sldMkLst>
          <pc:docMk/>
          <pc:sldMk cId="1873816528" sldId="274"/>
        </pc:sldMkLst>
        <pc:spChg chg="mod">
          <ac:chgData name="Clovis Vinicius Avelar" userId="S::clovis.vavelar@sp.senac.br::54157056-a62c-41ea-803b-8c7f3b87dfde" providerId="AD" clId="Web-{1ECEF0E3-75EB-C3E0-5DED-B920C8D310A0}" dt="2024-02-21T19:53:25.333" v="939" actId="20577"/>
          <ac:spMkLst>
            <pc:docMk/>
            <pc:sldMk cId="1873816528" sldId="274"/>
            <ac:spMk id="3" creationId="{2D6B2C20-1B3A-67C2-E44D-D21CC7A65099}"/>
          </ac:spMkLst>
        </pc:spChg>
      </pc:sldChg>
      <pc:sldChg chg="ord">
        <pc:chgData name="Clovis Vinicius Avelar" userId="S::clovis.vavelar@sp.senac.br::54157056-a62c-41ea-803b-8c7f3b87dfde" providerId="AD" clId="Web-{1ECEF0E3-75EB-C3E0-5DED-B920C8D310A0}" dt="2024-02-21T19:38:04.187" v="708"/>
        <pc:sldMkLst>
          <pc:docMk/>
          <pc:sldMk cId="24736598" sldId="282"/>
        </pc:sldMkLst>
      </pc:sldChg>
      <pc:sldChg chg="ord">
        <pc:chgData name="Clovis Vinicius Avelar" userId="S::clovis.vavelar@sp.senac.br::54157056-a62c-41ea-803b-8c7f3b87dfde" providerId="AD" clId="Web-{1ECEF0E3-75EB-C3E0-5DED-B920C8D310A0}" dt="2024-02-21T19:38:04.187" v="707"/>
        <pc:sldMkLst>
          <pc:docMk/>
          <pc:sldMk cId="336313447" sldId="283"/>
        </pc:sldMkLst>
      </pc:sldChg>
      <pc:sldChg chg="ord">
        <pc:chgData name="Clovis Vinicius Avelar" userId="S::clovis.vavelar@sp.senac.br::54157056-a62c-41ea-803b-8c7f3b87dfde" providerId="AD" clId="Web-{1ECEF0E3-75EB-C3E0-5DED-B920C8D310A0}" dt="2024-02-21T19:38:04.187" v="706"/>
        <pc:sldMkLst>
          <pc:docMk/>
          <pc:sldMk cId="755097579" sldId="284"/>
        </pc:sldMkLst>
      </pc:sldChg>
      <pc:sldChg chg="modSp new mod modClrScheme chgLayout">
        <pc:chgData name="Clovis Vinicius Avelar" userId="S::clovis.vavelar@sp.senac.br::54157056-a62c-41ea-803b-8c7f3b87dfde" providerId="AD" clId="Web-{1ECEF0E3-75EB-C3E0-5DED-B920C8D310A0}" dt="2024-02-21T19:08:22.075" v="35" actId="20577"/>
        <pc:sldMkLst>
          <pc:docMk/>
          <pc:sldMk cId="2830887865" sldId="286"/>
        </pc:sldMkLst>
        <pc:spChg chg="mod ord">
          <ac:chgData name="Clovis Vinicius Avelar" userId="S::clovis.vavelar@sp.senac.br::54157056-a62c-41ea-803b-8c7f3b87dfde" providerId="AD" clId="Web-{1ECEF0E3-75EB-C3E0-5DED-B920C8D310A0}" dt="2024-02-21T19:08:02.143" v="30" actId="20577"/>
          <ac:spMkLst>
            <pc:docMk/>
            <pc:sldMk cId="2830887865" sldId="286"/>
            <ac:spMk id="2" creationId="{DEF7CCA1-8E89-7152-A0F1-B515D9093CF8}"/>
          </ac:spMkLst>
        </pc:spChg>
        <pc:spChg chg="mod ord">
          <ac:chgData name="Clovis Vinicius Avelar" userId="S::clovis.vavelar@sp.senac.br::54157056-a62c-41ea-803b-8c7f3b87dfde" providerId="AD" clId="Web-{1ECEF0E3-75EB-C3E0-5DED-B920C8D310A0}" dt="2024-02-21T19:08:22.075" v="35" actId="20577"/>
          <ac:spMkLst>
            <pc:docMk/>
            <pc:sldMk cId="2830887865" sldId="286"/>
            <ac:spMk id="3" creationId="{A5130738-AB6F-E130-0516-A131DA7CFF3B}"/>
          </ac:spMkLst>
        </pc:spChg>
      </pc:sldChg>
      <pc:sldChg chg="modSp new mod modClrScheme chgLayout">
        <pc:chgData name="Clovis Vinicius Avelar" userId="S::clovis.vavelar@sp.senac.br::54157056-a62c-41ea-803b-8c7f3b87dfde" providerId="AD" clId="Web-{1ECEF0E3-75EB-C3E0-5DED-B920C8D310A0}" dt="2024-02-21T19:57:31.776" v="1131" actId="20577"/>
        <pc:sldMkLst>
          <pc:docMk/>
          <pc:sldMk cId="1096860131" sldId="287"/>
        </pc:sldMkLst>
        <pc:spChg chg="mod ord">
          <ac:chgData name="Clovis Vinicius Avelar" userId="S::clovis.vavelar@sp.senac.br::54157056-a62c-41ea-803b-8c7f3b87dfde" providerId="AD" clId="Web-{1ECEF0E3-75EB-C3E0-5DED-B920C8D310A0}" dt="2024-02-21T19:08:51.497" v="39" actId="20577"/>
          <ac:spMkLst>
            <pc:docMk/>
            <pc:sldMk cId="1096860131" sldId="287"/>
            <ac:spMk id="2" creationId="{0F4A79E3-2F6E-BF72-3F3F-2060EC2FD595}"/>
          </ac:spMkLst>
        </pc:spChg>
        <pc:spChg chg="mod ord">
          <ac:chgData name="Clovis Vinicius Avelar" userId="S::clovis.vavelar@sp.senac.br::54157056-a62c-41ea-803b-8c7f3b87dfde" providerId="AD" clId="Web-{1ECEF0E3-75EB-C3E0-5DED-B920C8D310A0}" dt="2024-02-21T19:57:31.776" v="1131" actId="20577"/>
          <ac:spMkLst>
            <pc:docMk/>
            <pc:sldMk cId="1096860131" sldId="287"/>
            <ac:spMk id="3" creationId="{B543F269-11B5-B6BB-9FD3-4AEDE689FF8A}"/>
          </ac:spMkLst>
        </pc:spChg>
      </pc:sldChg>
      <pc:sldChg chg="modSp new mod modClrScheme chgLayout">
        <pc:chgData name="Clovis Vinicius Avelar" userId="S::clovis.vavelar@sp.senac.br::54157056-a62c-41ea-803b-8c7f3b87dfde" providerId="AD" clId="Web-{1ECEF0E3-75EB-C3E0-5DED-B920C8D310A0}" dt="2024-02-21T19:38:35.016" v="748" actId="20577"/>
        <pc:sldMkLst>
          <pc:docMk/>
          <pc:sldMk cId="788183748" sldId="288"/>
        </pc:sldMkLst>
        <pc:spChg chg="mod ord">
          <ac:chgData name="Clovis Vinicius Avelar" userId="S::clovis.vavelar@sp.senac.br::54157056-a62c-41ea-803b-8c7f3b87dfde" providerId="AD" clId="Web-{1ECEF0E3-75EB-C3E0-5DED-B920C8D310A0}" dt="2024-02-21T19:30:26.879" v="438" actId="20577"/>
          <ac:spMkLst>
            <pc:docMk/>
            <pc:sldMk cId="788183748" sldId="288"/>
            <ac:spMk id="2" creationId="{36CBCB63-7060-6895-2241-1D189260BDE5}"/>
          </ac:spMkLst>
        </pc:spChg>
        <pc:spChg chg="mod ord">
          <ac:chgData name="Clovis Vinicius Avelar" userId="S::clovis.vavelar@sp.senac.br::54157056-a62c-41ea-803b-8c7f3b87dfde" providerId="AD" clId="Web-{1ECEF0E3-75EB-C3E0-5DED-B920C8D310A0}" dt="2024-02-21T19:38:35.016" v="748" actId="20577"/>
          <ac:spMkLst>
            <pc:docMk/>
            <pc:sldMk cId="788183748" sldId="288"/>
            <ac:spMk id="3" creationId="{5E84D2DF-3D27-EAB9-03B4-121B08EF2D82}"/>
          </ac:spMkLst>
        </pc:spChg>
      </pc:sldChg>
      <pc:sldChg chg="modSp new mod modClrScheme chgLayout">
        <pc:chgData name="Clovis Vinicius Avelar" userId="S::clovis.vavelar@sp.senac.br::54157056-a62c-41ea-803b-8c7f3b87dfde" providerId="AD" clId="Web-{1ECEF0E3-75EB-C3E0-5DED-B920C8D310A0}" dt="2024-02-21T19:32:47.320" v="573" actId="20577"/>
        <pc:sldMkLst>
          <pc:docMk/>
          <pc:sldMk cId="1841148071" sldId="289"/>
        </pc:sldMkLst>
        <pc:spChg chg="mod ord">
          <ac:chgData name="Clovis Vinicius Avelar" userId="S::clovis.vavelar@sp.senac.br::54157056-a62c-41ea-803b-8c7f3b87dfde" providerId="AD" clId="Web-{1ECEF0E3-75EB-C3E0-5DED-B920C8D310A0}" dt="2024-02-21T19:31:10.146" v="446" actId="20577"/>
          <ac:spMkLst>
            <pc:docMk/>
            <pc:sldMk cId="1841148071" sldId="289"/>
            <ac:spMk id="2" creationId="{BA6DD566-8851-5304-57E3-BDECA1C3FD33}"/>
          </ac:spMkLst>
        </pc:spChg>
        <pc:spChg chg="mod ord">
          <ac:chgData name="Clovis Vinicius Avelar" userId="S::clovis.vavelar@sp.senac.br::54157056-a62c-41ea-803b-8c7f3b87dfde" providerId="AD" clId="Web-{1ECEF0E3-75EB-C3E0-5DED-B920C8D310A0}" dt="2024-02-21T19:32:47.320" v="573" actId="20577"/>
          <ac:spMkLst>
            <pc:docMk/>
            <pc:sldMk cId="1841148071" sldId="289"/>
            <ac:spMk id="3" creationId="{21C07CF6-8247-4C28-88E8-2000C5E0151A}"/>
          </ac:spMkLst>
        </pc:spChg>
      </pc:sldChg>
      <pc:sldChg chg="modSp new">
        <pc:chgData name="Clovis Vinicius Avelar" userId="S::clovis.vavelar@sp.senac.br::54157056-a62c-41ea-803b-8c7f3b87dfde" providerId="AD" clId="Web-{1ECEF0E3-75EB-C3E0-5DED-B920C8D310A0}" dt="2024-02-21T19:39:28.611" v="820" actId="20577"/>
        <pc:sldMkLst>
          <pc:docMk/>
          <pc:sldMk cId="3067211308" sldId="290"/>
        </pc:sldMkLst>
        <pc:spChg chg="mod">
          <ac:chgData name="Clovis Vinicius Avelar" userId="S::clovis.vavelar@sp.senac.br::54157056-a62c-41ea-803b-8c7f3b87dfde" providerId="AD" clId="Web-{1ECEF0E3-75EB-C3E0-5DED-B920C8D310A0}" dt="2024-02-21T19:33:09.367" v="579" actId="20577"/>
          <ac:spMkLst>
            <pc:docMk/>
            <pc:sldMk cId="3067211308" sldId="290"/>
            <ac:spMk id="2" creationId="{5A746E19-A697-4250-DEF9-C0866CFF2F9B}"/>
          </ac:spMkLst>
        </pc:spChg>
        <pc:spChg chg="mod">
          <ac:chgData name="Clovis Vinicius Avelar" userId="S::clovis.vavelar@sp.senac.br::54157056-a62c-41ea-803b-8c7f3b87dfde" providerId="AD" clId="Web-{1ECEF0E3-75EB-C3E0-5DED-B920C8D310A0}" dt="2024-02-21T19:39:28.611" v="820" actId="20577"/>
          <ac:spMkLst>
            <pc:docMk/>
            <pc:sldMk cId="3067211308" sldId="290"/>
            <ac:spMk id="3" creationId="{1233B5CA-F927-65D8-4223-25E60BD6C69A}"/>
          </ac:spMkLst>
        </pc:spChg>
      </pc:sldChg>
      <pc:sldChg chg="modSp new mod modClrScheme chgLayout">
        <pc:chgData name="Clovis Vinicius Avelar" userId="S::clovis.vavelar@sp.senac.br::54157056-a62c-41ea-803b-8c7f3b87dfde" providerId="AD" clId="Web-{1ECEF0E3-75EB-C3E0-5DED-B920C8D310A0}" dt="2024-02-21T19:51:05.002" v="841" actId="20577"/>
        <pc:sldMkLst>
          <pc:docMk/>
          <pc:sldMk cId="3267912104" sldId="291"/>
        </pc:sldMkLst>
        <pc:spChg chg="mod ord">
          <ac:chgData name="Clovis Vinicius Avelar" userId="S::clovis.vavelar@sp.senac.br::54157056-a62c-41ea-803b-8c7f3b87dfde" providerId="AD" clId="Web-{1ECEF0E3-75EB-C3E0-5DED-B920C8D310A0}" dt="2024-02-21T19:51:01.267" v="840" actId="20577"/>
          <ac:spMkLst>
            <pc:docMk/>
            <pc:sldMk cId="3267912104" sldId="291"/>
            <ac:spMk id="2" creationId="{1B6B37F3-443B-DA23-D157-68B3642197AD}"/>
          </ac:spMkLst>
        </pc:spChg>
        <pc:spChg chg="mod ord">
          <ac:chgData name="Clovis Vinicius Avelar" userId="S::clovis.vavelar@sp.senac.br::54157056-a62c-41ea-803b-8c7f3b87dfde" providerId="AD" clId="Web-{1ECEF0E3-75EB-C3E0-5DED-B920C8D310A0}" dt="2024-02-21T19:51:05.002" v="841" actId="20577"/>
          <ac:spMkLst>
            <pc:docMk/>
            <pc:sldMk cId="3267912104" sldId="291"/>
            <ac:spMk id="3" creationId="{4613C345-FA88-3D96-BD99-9DE10B5C68E9}"/>
          </ac:spMkLst>
        </pc:spChg>
      </pc:sldChg>
      <pc:sldChg chg="modSp new mod modClrScheme chgLayout">
        <pc:chgData name="Clovis Vinicius Avelar" userId="S::clovis.vavelar@sp.senac.br::54157056-a62c-41ea-803b-8c7f3b87dfde" providerId="AD" clId="Web-{1ECEF0E3-75EB-C3E0-5DED-B920C8D310A0}" dt="2024-02-21T19:52:28.113" v="910" actId="20577"/>
        <pc:sldMkLst>
          <pc:docMk/>
          <pc:sldMk cId="1564772955" sldId="292"/>
        </pc:sldMkLst>
        <pc:spChg chg="mod ord">
          <ac:chgData name="Clovis Vinicius Avelar" userId="S::clovis.vavelar@sp.senac.br::54157056-a62c-41ea-803b-8c7f3b87dfde" providerId="AD" clId="Web-{1ECEF0E3-75EB-C3E0-5DED-B920C8D310A0}" dt="2024-02-21T19:51:26.283" v="845" actId="20577"/>
          <ac:spMkLst>
            <pc:docMk/>
            <pc:sldMk cId="1564772955" sldId="292"/>
            <ac:spMk id="2" creationId="{07EBAF12-4AF2-1581-8561-08BA009613DB}"/>
          </ac:spMkLst>
        </pc:spChg>
        <pc:spChg chg="mod ord">
          <ac:chgData name="Clovis Vinicius Avelar" userId="S::clovis.vavelar@sp.senac.br::54157056-a62c-41ea-803b-8c7f3b87dfde" providerId="AD" clId="Web-{1ECEF0E3-75EB-C3E0-5DED-B920C8D310A0}" dt="2024-02-21T19:52:28.113" v="910" actId="20577"/>
          <ac:spMkLst>
            <pc:docMk/>
            <pc:sldMk cId="1564772955" sldId="292"/>
            <ac:spMk id="3" creationId="{2627FE0C-7A8D-C30F-90DA-6259F8CFEF5F}"/>
          </ac:spMkLst>
        </pc:spChg>
      </pc:sldChg>
      <pc:sldChg chg="modSp new mod modClrScheme chgLayout">
        <pc:chgData name="Clovis Vinicius Avelar" userId="S::clovis.vavelar@sp.senac.br::54157056-a62c-41ea-803b-8c7f3b87dfde" providerId="AD" clId="Web-{1ECEF0E3-75EB-C3E0-5DED-B920C8D310A0}" dt="2024-02-21T19:58:17.121" v="1178" actId="20577"/>
        <pc:sldMkLst>
          <pc:docMk/>
          <pc:sldMk cId="1333942240" sldId="293"/>
        </pc:sldMkLst>
        <pc:spChg chg="mod ord">
          <ac:chgData name="Clovis Vinicius Avelar" userId="S::clovis.vavelar@sp.senac.br::54157056-a62c-41ea-803b-8c7f3b87dfde" providerId="AD" clId="Web-{1ECEF0E3-75EB-C3E0-5DED-B920C8D310A0}" dt="2024-02-21T19:57:46.308" v="1135" actId="20577"/>
          <ac:spMkLst>
            <pc:docMk/>
            <pc:sldMk cId="1333942240" sldId="293"/>
            <ac:spMk id="2" creationId="{F7630A2C-428E-E2F5-C30C-818A3F446882}"/>
          </ac:spMkLst>
        </pc:spChg>
        <pc:spChg chg="mod ord">
          <ac:chgData name="Clovis Vinicius Avelar" userId="S::clovis.vavelar@sp.senac.br::54157056-a62c-41ea-803b-8c7f3b87dfde" providerId="AD" clId="Web-{1ECEF0E3-75EB-C3E0-5DED-B920C8D310A0}" dt="2024-02-21T19:58:17.121" v="1178" actId="20577"/>
          <ac:spMkLst>
            <pc:docMk/>
            <pc:sldMk cId="1333942240" sldId="293"/>
            <ac:spMk id="3" creationId="{715F3FA8-D8C0-21C1-06B7-005E4228DDB1}"/>
          </ac:spMkLst>
        </pc:spChg>
      </pc:sldChg>
    </pc:docChg>
  </pc:docChgLst>
  <pc:docChgLst>
    <pc:chgData name="Clovis Vinicius Avelar" userId="S::clovis.vavelar@sp.senac.br::54157056-a62c-41ea-803b-8c7f3b87dfde" providerId="AD" clId="Web-{26016F11-E79C-4599-9EAA-7FD7782BE041}"/>
    <pc:docChg chg="addSld modSld">
      <pc:chgData name="Clovis Vinicius Avelar" userId="S::clovis.vavelar@sp.senac.br::54157056-a62c-41ea-803b-8c7f3b87dfde" providerId="AD" clId="Web-{26016F11-E79C-4599-9EAA-7FD7782BE041}" dt="2024-02-02T13:38:18.252" v="1722" actId="20577"/>
      <pc:docMkLst>
        <pc:docMk/>
      </pc:docMkLst>
      <pc:sldChg chg="modSp new mod modClrScheme chgLayout">
        <pc:chgData name="Clovis Vinicius Avelar" userId="S::clovis.vavelar@sp.senac.br::54157056-a62c-41ea-803b-8c7f3b87dfde" providerId="AD" clId="Web-{26016F11-E79C-4599-9EAA-7FD7782BE041}" dt="2024-02-02T11:41:24.054" v="7" actId="20577"/>
        <pc:sldMkLst>
          <pc:docMk/>
          <pc:sldMk cId="22368860" sldId="283"/>
        </pc:sldMkLst>
        <pc:spChg chg="mod ord">
          <ac:chgData name="Clovis Vinicius Avelar" userId="S::clovis.vavelar@sp.senac.br::54157056-a62c-41ea-803b-8c7f3b87dfde" providerId="AD" clId="Web-{26016F11-E79C-4599-9EAA-7FD7782BE041}" dt="2024-02-02T11:41:20.913" v="6" actId="20577"/>
          <ac:spMkLst>
            <pc:docMk/>
            <pc:sldMk cId="22368860" sldId="283"/>
            <ac:spMk id="2" creationId="{2765B440-0FC4-E161-2A97-EF732F2F0ADA}"/>
          </ac:spMkLst>
        </pc:spChg>
        <pc:spChg chg="mod ord">
          <ac:chgData name="Clovis Vinicius Avelar" userId="S::clovis.vavelar@sp.senac.br::54157056-a62c-41ea-803b-8c7f3b87dfde" providerId="AD" clId="Web-{26016F11-E79C-4599-9EAA-7FD7782BE041}" dt="2024-02-02T11:41:24.054" v="7" actId="20577"/>
          <ac:spMkLst>
            <pc:docMk/>
            <pc:sldMk cId="22368860" sldId="283"/>
            <ac:spMk id="3" creationId="{387B81A9-E11D-325E-2B44-6C950A683CB1}"/>
          </ac:spMkLst>
        </pc:spChg>
      </pc:sldChg>
      <pc:sldChg chg="addSp delSp modSp new mod modClrScheme chgLayout">
        <pc:chgData name="Clovis Vinicius Avelar" userId="S::clovis.vavelar@sp.senac.br::54157056-a62c-41ea-803b-8c7f3b87dfde" providerId="AD" clId="Web-{26016F11-E79C-4599-9EAA-7FD7782BE041}" dt="2024-02-02T11:52:53.413" v="23" actId="1076"/>
        <pc:sldMkLst>
          <pc:docMk/>
          <pc:sldMk cId="4190143790" sldId="284"/>
        </pc:sldMkLst>
        <pc:spChg chg="mod ord">
          <ac:chgData name="Clovis Vinicius Avelar" userId="S::clovis.vavelar@sp.senac.br::54157056-a62c-41ea-803b-8c7f3b87dfde" providerId="AD" clId="Web-{26016F11-E79C-4599-9EAA-7FD7782BE041}" dt="2024-02-02T11:42:08.151" v="12" actId="20577"/>
          <ac:spMkLst>
            <pc:docMk/>
            <pc:sldMk cId="4190143790" sldId="284"/>
            <ac:spMk id="2" creationId="{040750E8-46FF-660C-2008-238588C3A23C}"/>
          </ac:spMkLst>
        </pc:spChg>
        <pc:spChg chg="del mod ord">
          <ac:chgData name="Clovis Vinicius Avelar" userId="S::clovis.vavelar@sp.senac.br::54157056-a62c-41ea-803b-8c7f3b87dfde" providerId="AD" clId="Web-{26016F11-E79C-4599-9EAA-7FD7782BE041}" dt="2024-02-02T11:42:25.324" v="21"/>
          <ac:spMkLst>
            <pc:docMk/>
            <pc:sldMk cId="4190143790" sldId="284"/>
            <ac:spMk id="3" creationId="{4F1277BC-AFF9-408E-A3DE-19EF3D59A39E}"/>
          </ac:spMkLst>
        </pc:spChg>
        <pc:picChg chg="add mod ord">
          <ac:chgData name="Clovis Vinicius Avelar" userId="S::clovis.vavelar@sp.senac.br::54157056-a62c-41ea-803b-8c7f3b87dfde" providerId="AD" clId="Web-{26016F11-E79C-4599-9EAA-7FD7782BE041}" dt="2024-02-02T11:52:53.413" v="23" actId="1076"/>
          <ac:picMkLst>
            <pc:docMk/>
            <pc:sldMk cId="4190143790" sldId="284"/>
            <ac:picMk id="4" creationId="{9D25F4BB-2B27-18EE-7D59-25376222D0F1}"/>
          </ac:picMkLst>
        </pc:picChg>
      </pc:sldChg>
      <pc:sldChg chg="modSp new">
        <pc:chgData name="Clovis Vinicius Avelar" userId="S::clovis.vavelar@sp.senac.br::54157056-a62c-41ea-803b-8c7f3b87dfde" providerId="AD" clId="Web-{26016F11-E79C-4599-9EAA-7FD7782BE041}" dt="2024-02-02T11:57:37.510" v="130" actId="20577"/>
        <pc:sldMkLst>
          <pc:docMk/>
          <pc:sldMk cId="3238191881" sldId="285"/>
        </pc:sldMkLst>
        <pc:spChg chg="mod">
          <ac:chgData name="Clovis Vinicius Avelar" userId="S::clovis.vavelar@sp.senac.br::54157056-a62c-41ea-803b-8c7f3b87dfde" providerId="AD" clId="Web-{26016F11-E79C-4599-9EAA-7FD7782BE041}" dt="2024-02-02T11:53:00.898" v="27" actId="20577"/>
          <ac:spMkLst>
            <pc:docMk/>
            <pc:sldMk cId="3238191881" sldId="285"/>
            <ac:spMk id="2" creationId="{74039705-0AA4-125F-8E87-214C459AA4CE}"/>
          </ac:spMkLst>
        </pc:spChg>
        <pc:spChg chg="mod">
          <ac:chgData name="Clovis Vinicius Avelar" userId="S::clovis.vavelar@sp.senac.br::54157056-a62c-41ea-803b-8c7f3b87dfde" providerId="AD" clId="Web-{26016F11-E79C-4599-9EAA-7FD7782BE041}" dt="2024-02-02T11:57:37.510" v="130" actId="20577"/>
          <ac:spMkLst>
            <pc:docMk/>
            <pc:sldMk cId="3238191881" sldId="285"/>
            <ac:spMk id="3" creationId="{9C0DB64F-ECD2-E98C-61EA-096075AC8D89}"/>
          </ac:spMkLst>
        </pc:spChg>
      </pc:sldChg>
      <pc:sldChg chg="modSp new">
        <pc:chgData name="Clovis Vinicius Avelar" userId="S::clovis.vavelar@sp.senac.br::54157056-a62c-41ea-803b-8c7f3b87dfde" providerId="AD" clId="Web-{26016F11-E79C-4599-9EAA-7FD7782BE041}" dt="2024-02-02T12:03:08.001" v="234" actId="20577"/>
        <pc:sldMkLst>
          <pc:docMk/>
          <pc:sldMk cId="2848450453" sldId="286"/>
        </pc:sldMkLst>
        <pc:spChg chg="mod">
          <ac:chgData name="Clovis Vinicius Avelar" userId="S::clovis.vavelar@sp.senac.br::54157056-a62c-41ea-803b-8c7f3b87dfde" providerId="AD" clId="Web-{26016F11-E79C-4599-9EAA-7FD7782BE041}" dt="2024-02-02T11:57:45.089" v="134" actId="20577"/>
          <ac:spMkLst>
            <pc:docMk/>
            <pc:sldMk cId="2848450453" sldId="286"/>
            <ac:spMk id="2" creationId="{2BE2EB53-2126-D254-02E7-865C40AA13E8}"/>
          </ac:spMkLst>
        </pc:spChg>
        <pc:spChg chg="mod">
          <ac:chgData name="Clovis Vinicius Avelar" userId="S::clovis.vavelar@sp.senac.br::54157056-a62c-41ea-803b-8c7f3b87dfde" providerId="AD" clId="Web-{26016F11-E79C-4599-9EAA-7FD7782BE041}" dt="2024-02-02T12:03:08.001" v="234" actId="20577"/>
          <ac:spMkLst>
            <pc:docMk/>
            <pc:sldMk cId="2848450453" sldId="286"/>
            <ac:spMk id="3" creationId="{341DCB22-046C-A632-703A-E1A7A7F1CE46}"/>
          </ac:spMkLst>
        </pc:spChg>
      </pc:sldChg>
      <pc:sldChg chg="modSp new">
        <pc:chgData name="Clovis Vinicius Avelar" userId="S::clovis.vavelar@sp.senac.br::54157056-a62c-41ea-803b-8c7f3b87dfde" providerId="AD" clId="Web-{26016F11-E79C-4599-9EAA-7FD7782BE041}" dt="2024-02-02T12:05:11.853" v="323" actId="20577"/>
        <pc:sldMkLst>
          <pc:docMk/>
          <pc:sldMk cId="1928799530" sldId="287"/>
        </pc:sldMkLst>
        <pc:spChg chg="mod">
          <ac:chgData name="Clovis Vinicius Avelar" userId="S::clovis.vavelar@sp.senac.br::54157056-a62c-41ea-803b-8c7f3b87dfde" providerId="AD" clId="Web-{26016F11-E79C-4599-9EAA-7FD7782BE041}" dt="2024-02-02T12:03:28.330" v="237" actId="20577"/>
          <ac:spMkLst>
            <pc:docMk/>
            <pc:sldMk cId="1928799530" sldId="287"/>
            <ac:spMk id="2" creationId="{556C6A1A-9505-F95B-8862-52E63B35D393}"/>
          </ac:spMkLst>
        </pc:spChg>
        <pc:spChg chg="mod">
          <ac:chgData name="Clovis Vinicius Avelar" userId="S::clovis.vavelar@sp.senac.br::54157056-a62c-41ea-803b-8c7f3b87dfde" providerId="AD" clId="Web-{26016F11-E79C-4599-9EAA-7FD7782BE041}" dt="2024-02-02T12:05:11.853" v="323" actId="20577"/>
          <ac:spMkLst>
            <pc:docMk/>
            <pc:sldMk cId="1928799530" sldId="287"/>
            <ac:spMk id="3" creationId="{EA2B06FD-5754-FD08-F0A1-06C400B8ADA2}"/>
          </ac:spMkLst>
        </pc:spChg>
      </pc:sldChg>
      <pc:sldChg chg="modSp new">
        <pc:chgData name="Clovis Vinicius Avelar" userId="S::clovis.vavelar@sp.senac.br::54157056-a62c-41ea-803b-8c7f3b87dfde" providerId="AD" clId="Web-{26016F11-E79C-4599-9EAA-7FD7782BE041}" dt="2024-02-02T12:10:35.531" v="453" actId="20577"/>
        <pc:sldMkLst>
          <pc:docMk/>
          <pc:sldMk cId="3608887305" sldId="288"/>
        </pc:sldMkLst>
        <pc:spChg chg="mod">
          <ac:chgData name="Clovis Vinicius Avelar" userId="S::clovis.vavelar@sp.senac.br::54157056-a62c-41ea-803b-8c7f3b87dfde" providerId="AD" clId="Web-{26016F11-E79C-4599-9EAA-7FD7782BE041}" dt="2024-02-02T12:05:20.025" v="326" actId="20577"/>
          <ac:spMkLst>
            <pc:docMk/>
            <pc:sldMk cId="3608887305" sldId="288"/>
            <ac:spMk id="2" creationId="{2901647E-32EE-B4C6-047F-46ABE06FE01C}"/>
          </ac:spMkLst>
        </pc:spChg>
        <pc:spChg chg="mod">
          <ac:chgData name="Clovis Vinicius Avelar" userId="S::clovis.vavelar@sp.senac.br::54157056-a62c-41ea-803b-8c7f3b87dfde" providerId="AD" clId="Web-{26016F11-E79C-4599-9EAA-7FD7782BE041}" dt="2024-02-02T12:10:35.531" v="453" actId="20577"/>
          <ac:spMkLst>
            <pc:docMk/>
            <pc:sldMk cId="3608887305" sldId="288"/>
            <ac:spMk id="3" creationId="{F05986E5-5FD2-C4D0-D5A1-2A508DC1858D}"/>
          </ac:spMkLst>
        </pc:spChg>
      </pc:sldChg>
      <pc:sldChg chg="modSp new">
        <pc:chgData name="Clovis Vinicius Avelar" userId="S::clovis.vavelar@sp.senac.br::54157056-a62c-41ea-803b-8c7f3b87dfde" providerId="AD" clId="Web-{26016F11-E79C-4599-9EAA-7FD7782BE041}" dt="2024-02-02T12:12:58.697" v="543" actId="20577"/>
        <pc:sldMkLst>
          <pc:docMk/>
          <pc:sldMk cId="2407674091" sldId="289"/>
        </pc:sldMkLst>
        <pc:spChg chg="mod">
          <ac:chgData name="Clovis Vinicius Avelar" userId="S::clovis.vavelar@sp.senac.br::54157056-a62c-41ea-803b-8c7f3b87dfde" providerId="AD" clId="Web-{26016F11-E79C-4599-9EAA-7FD7782BE041}" dt="2024-02-02T12:11:53.677" v="503" actId="20577"/>
          <ac:spMkLst>
            <pc:docMk/>
            <pc:sldMk cId="2407674091" sldId="289"/>
            <ac:spMk id="2" creationId="{20731A5C-76BA-A8C9-6C26-FF28C5A5FA4D}"/>
          </ac:spMkLst>
        </pc:spChg>
        <pc:spChg chg="mod">
          <ac:chgData name="Clovis Vinicius Avelar" userId="S::clovis.vavelar@sp.senac.br::54157056-a62c-41ea-803b-8c7f3b87dfde" providerId="AD" clId="Web-{26016F11-E79C-4599-9EAA-7FD7782BE041}" dt="2024-02-02T12:12:58.697" v="543" actId="20577"/>
          <ac:spMkLst>
            <pc:docMk/>
            <pc:sldMk cId="2407674091" sldId="289"/>
            <ac:spMk id="3" creationId="{5AB5B2B3-28C7-6CF8-18C4-397C3AD65503}"/>
          </ac:spMkLst>
        </pc:spChg>
      </pc:sldChg>
      <pc:sldChg chg="modSp new">
        <pc:chgData name="Clovis Vinicius Avelar" userId="S::clovis.vavelar@sp.senac.br::54157056-a62c-41ea-803b-8c7f3b87dfde" providerId="AD" clId="Web-{26016F11-E79C-4599-9EAA-7FD7782BE041}" dt="2024-02-02T12:16:24.992" v="651" actId="20577"/>
        <pc:sldMkLst>
          <pc:docMk/>
          <pc:sldMk cId="2537322533" sldId="290"/>
        </pc:sldMkLst>
        <pc:spChg chg="mod">
          <ac:chgData name="Clovis Vinicius Avelar" userId="S::clovis.vavelar@sp.senac.br::54157056-a62c-41ea-803b-8c7f3b87dfde" providerId="AD" clId="Web-{26016F11-E79C-4599-9EAA-7FD7782BE041}" dt="2024-02-02T12:13:03.603" v="547" actId="20577"/>
          <ac:spMkLst>
            <pc:docMk/>
            <pc:sldMk cId="2537322533" sldId="290"/>
            <ac:spMk id="2" creationId="{871AAFE1-830E-20E6-5159-3A4AA8D5F741}"/>
          </ac:spMkLst>
        </pc:spChg>
        <pc:spChg chg="mod">
          <ac:chgData name="Clovis Vinicius Avelar" userId="S::clovis.vavelar@sp.senac.br::54157056-a62c-41ea-803b-8c7f3b87dfde" providerId="AD" clId="Web-{26016F11-E79C-4599-9EAA-7FD7782BE041}" dt="2024-02-02T12:16:24.992" v="651" actId="20577"/>
          <ac:spMkLst>
            <pc:docMk/>
            <pc:sldMk cId="2537322533" sldId="290"/>
            <ac:spMk id="3" creationId="{C0C1366E-BE66-1464-4B3B-F49DD6844186}"/>
          </ac:spMkLst>
        </pc:spChg>
      </pc:sldChg>
      <pc:sldChg chg="modSp new">
        <pc:chgData name="Clovis Vinicius Avelar" userId="S::clovis.vavelar@sp.senac.br::54157056-a62c-41ea-803b-8c7f3b87dfde" providerId="AD" clId="Web-{26016F11-E79C-4599-9EAA-7FD7782BE041}" dt="2024-02-02T12:20:52.541" v="745" actId="20577"/>
        <pc:sldMkLst>
          <pc:docMk/>
          <pc:sldMk cId="3997947783" sldId="291"/>
        </pc:sldMkLst>
        <pc:spChg chg="mod">
          <ac:chgData name="Clovis Vinicius Avelar" userId="S::clovis.vavelar@sp.senac.br::54157056-a62c-41ea-803b-8c7f3b87dfde" providerId="AD" clId="Web-{26016F11-E79C-4599-9EAA-7FD7782BE041}" dt="2024-02-02T12:16:30.977" v="655" actId="20577"/>
          <ac:spMkLst>
            <pc:docMk/>
            <pc:sldMk cId="3997947783" sldId="291"/>
            <ac:spMk id="2" creationId="{4EE69B82-3E88-2E20-869E-AD67D7B756DF}"/>
          </ac:spMkLst>
        </pc:spChg>
        <pc:spChg chg="mod">
          <ac:chgData name="Clovis Vinicius Avelar" userId="S::clovis.vavelar@sp.senac.br::54157056-a62c-41ea-803b-8c7f3b87dfde" providerId="AD" clId="Web-{26016F11-E79C-4599-9EAA-7FD7782BE041}" dt="2024-02-02T12:20:52.541" v="745" actId="20577"/>
          <ac:spMkLst>
            <pc:docMk/>
            <pc:sldMk cId="3997947783" sldId="291"/>
            <ac:spMk id="3" creationId="{6310BCCB-B2C2-E79D-5201-DC0440FB9B6E}"/>
          </ac:spMkLst>
        </pc:spChg>
      </pc:sldChg>
      <pc:sldChg chg="modSp new">
        <pc:chgData name="Clovis Vinicius Avelar" userId="S::clovis.vavelar@sp.senac.br::54157056-a62c-41ea-803b-8c7f3b87dfde" providerId="AD" clId="Web-{26016F11-E79C-4599-9EAA-7FD7782BE041}" dt="2024-02-02T12:23:19.770" v="815" actId="20577"/>
        <pc:sldMkLst>
          <pc:docMk/>
          <pc:sldMk cId="401141703" sldId="292"/>
        </pc:sldMkLst>
        <pc:spChg chg="mod">
          <ac:chgData name="Clovis Vinicius Avelar" userId="S::clovis.vavelar@sp.senac.br::54157056-a62c-41ea-803b-8c7f3b87dfde" providerId="AD" clId="Web-{26016F11-E79C-4599-9EAA-7FD7782BE041}" dt="2024-02-02T12:20:56.995" v="748" actId="20577"/>
          <ac:spMkLst>
            <pc:docMk/>
            <pc:sldMk cId="401141703" sldId="292"/>
            <ac:spMk id="2" creationId="{22C18D19-0D1A-3969-7453-F74023BE2065}"/>
          </ac:spMkLst>
        </pc:spChg>
        <pc:spChg chg="mod">
          <ac:chgData name="Clovis Vinicius Avelar" userId="S::clovis.vavelar@sp.senac.br::54157056-a62c-41ea-803b-8c7f3b87dfde" providerId="AD" clId="Web-{26016F11-E79C-4599-9EAA-7FD7782BE041}" dt="2024-02-02T12:23:19.770" v="815" actId="20577"/>
          <ac:spMkLst>
            <pc:docMk/>
            <pc:sldMk cId="401141703" sldId="292"/>
            <ac:spMk id="3" creationId="{2638D673-4694-AA9A-573E-5964465BEB14}"/>
          </ac:spMkLst>
        </pc:spChg>
      </pc:sldChg>
      <pc:sldChg chg="modSp new mod modClrScheme modShow chgLayout">
        <pc:chgData name="Clovis Vinicius Avelar" userId="S::clovis.vavelar@sp.senac.br::54157056-a62c-41ea-803b-8c7f3b87dfde" providerId="AD" clId="Web-{26016F11-E79C-4599-9EAA-7FD7782BE041}" dt="2024-02-02T12:23:39.084" v="837" actId="20577"/>
        <pc:sldMkLst>
          <pc:docMk/>
          <pc:sldMk cId="1684576751" sldId="293"/>
        </pc:sldMkLst>
        <pc:spChg chg="mod ord">
          <ac:chgData name="Clovis Vinicius Avelar" userId="S::clovis.vavelar@sp.senac.br::54157056-a62c-41ea-803b-8c7f3b87dfde" providerId="AD" clId="Web-{26016F11-E79C-4599-9EAA-7FD7782BE041}" dt="2024-02-02T12:23:31.646" v="823" actId="20577"/>
          <ac:spMkLst>
            <pc:docMk/>
            <pc:sldMk cId="1684576751" sldId="293"/>
            <ac:spMk id="2" creationId="{F0E24077-EBF2-DEA1-998B-E4563FA119BD}"/>
          </ac:spMkLst>
        </pc:spChg>
        <pc:spChg chg="mod ord">
          <ac:chgData name="Clovis Vinicius Avelar" userId="S::clovis.vavelar@sp.senac.br::54157056-a62c-41ea-803b-8c7f3b87dfde" providerId="AD" clId="Web-{26016F11-E79C-4599-9EAA-7FD7782BE041}" dt="2024-02-02T12:23:39.084" v="837" actId="20577"/>
          <ac:spMkLst>
            <pc:docMk/>
            <pc:sldMk cId="1684576751" sldId="293"/>
            <ac:spMk id="3" creationId="{F44CEFE7-1370-641E-9381-1D0E62263C0B}"/>
          </ac:spMkLst>
        </pc:spChg>
      </pc:sldChg>
      <pc:sldChg chg="modSp new mod modClrScheme chgLayout">
        <pc:chgData name="Clovis Vinicius Avelar" userId="S::clovis.vavelar@sp.senac.br::54157056-a62c-41ea-803b-8c7f3b87dfde" providerId="AD" clId="Web-{26016F11-E79C-4599-9EAA-7FD7782BE041}" dt="2024-02-02T12:28:08.102" v="918" actId="20577"/>
        <pc:sldMkLst>
          <pc:docMk/>
          <pc:sldMk cId="30125446" sldId="294"/>
        </pc:sldMkLst>
        <pc:spChg chg="mod ord">
          <ac:chgData name="Clovis Vinicius Avelar" userId="S::clovis.vavelar@sp.senac.br::54157056-a62c-41ea-803b-8c7f3b87dfde" providerId="AD" clId="Web-{26016F11-E79C-4599-9EAA-7FD7782BE041}" dt="2024-02-02T12:23:56.272" v="844" actId="20577"/>
          <ac:spMkLst>
            <pc:docMk/>
            <pc:sldMk cId="30125446" sldId="294"/>
            <ac:spMk id="2" creationId="{6FF23D5F-321D-8548-0290-2C57FBCCC8CE}"/>
          </ac:spMkLst>
        </pc:spChg>
        <pc:spChg chg="mod ord">
          <ac:chgData name="Clovis Vinicius Avelar" userId="S::clovis.vavelar@sp.senac.br::54157056-a62c-41ea-803b-8c7f3b87dfde" providerId="AD" clId="Web-{26016F11-E79C-4599-9EAA-7FD7782BE041}" dt="2024-02-02T12:28:08.102" v="918" actId="20577"/>
          <ac:spMkLst>
            <pc:docMk/>
            <pc:sldMk cId="30125446" sldId="294"/>
            <ac:spMk id="3" creationId="{E50EAA64-8CD6-0B48-7874-57F758971750}"/>
          </ac:spMkLst>
        </pc:spChg>
      </pc:sldChg>
      <pc:sldChg chg="modSp new">
        <pc:chgData name="Clovis Vinicius Avelar" userId="S::clovis.vavelar@sp.senac.br::54157056-a62c-41ea-803b-8c7f3b87dfde" providerId="AD" clId="Web-{26016F11-E79C-4599-9EAA-7FD7782BE041}" dt="2024-02-02T12:30:06.469" v="1006" actId="20577"/>
        <pc:sldMkLst>
          <pc:docMk/>
          <pc:sldMk cId="730534949" sldId="295"/>
        </pc:sldMkLst>
        <pc:spChg chg="mod">
          <ac:chgData name="Clovis Vinicius Avelar" userId="S::clovis.vavelar@sp.senac.br::54157056-a62c-41ea-803b-8c7f3b87dfde" providerId="AD" clId="Web-{26016F11-E79C-4599-9EAA-7FD7782BE041}" dt="2024-02-02T12:28:19.087" v="922" actId="20577"/>
          <ac:spMkLst>
            <pc:docMk/>
            <pc:sldMk cId="730534949" sldId="295"/>
            <ac:spMk id="2" creationId="{B86BF1F5-29DB-583B-A2EC-915E941F3568}"/>
          </ac:spMkLst>
        </pc:spChg>
        <pc:spChg chg="mod">
          <ac:chgData name="Clovis Vinicius Avelar" userId="S::clovis.vavelar@sp.senac.br::54157056-a62c-41ea-803b-8c7f3b87dfde" providerId="AD" clId="Web-{26016F11-E79C-4599-9EAA-7FD7782BE041}" dt="2024-02-02T12:30:06.469" v="1006" actId="20577"/>
          <ac:spMkLst>
            <pc:docMk/>
            <pc:sldMk cId="730534949" sldId="295"/>
            <ac:spMk id="3" creationId="{5054A5EB-4F06-E8E1-A07A-E23286EF40CF}"/>
          </ac:spMkLst>
        </pc:spChg>
      </pc:sldChg>
      <pc:sldChg chg="modSp new mod modClrScheme chgLayout">
        <pc:chgData name="Clovis Vinicius Avelar" userId="S::clovis.vavelar@sp.senac.br::54157056-a62c-41ea-803b-8c7f3b87dfde" providerId="AD" clId="Web-{26016F11-E79C-4599-9EAA-7FD7782BE041}" dt="2024-02-02T12:36:23.354" v="1017" actId="20577"/>
        <pc:sldMkLst>
          <pc:docMk/>
          <pc:sldMk cId="1436665262" sldId="296"/>
        </pc:sldMkLst>
        <pc:spChg chg="mod ord">
          <ac:chgData name="Clovis Vinicius Avelar" userId="S::clovis.vavelar@sp.senac.br::54157056-a62c-41ea-803b-8c7f3b87dfde" providerId="AD" clId="Web-{26016F11-E79C-4599-9EAA-7FD7782BE041}" dt="2024-02-02T12:36:20.167" v="1016" actId="20577"/>
          <ac:spMkLst>
            <pc:docMk/>
            <pc:sldMk cId="1436665262" sldId="296"/>
            <ac:spMk id="2" creationId="{7C54C372-655B-76E1-86BC-986599D2213A}"/>
          </ac:spMkLst>
        </pc:spChg>
        <pc:spChg chg="mod ord">
          <ac:chgData name="Clovis Vinicius Avelar" userId="S::clovis.vavelar@sp.senac.br::54157056-a62c-41ea-803b-8c7f3b87dfde" providerId="AD" clId="Web-{26016F11-E79C-4599-9EAA-7FD7782BE041}" dt="2024-02-02T12:36:23.354" v="1017" actId="20577"/>
          <ac:spMkLst>
            <pc:docMk/>
            <pc:sldMk cId="1436665262" sldId="296"/>
            <ac:spMk id="3" creationId="{E4198787-9490-626A-5958-EDB70D0DDBBD}"/>
          </ac:spMkLst>
        </pc:spChg>
      </pc:sldChg>
      <pc:sldChg chg="addSp delSp modSp new mod modClrScheme chgLayout">
        <pc:chgData name="Clovis Vinicius Avelar" userId="S::clovis.vavelar@sp.senac.br::54157056-a62c-41ea-803b-8c7f3b87dfde" providerId="AD" clId="Web-{26016F11-E79C-4599-9EAA-7FD7782BE041}" dt="2024-02-02T12:38:08.080" v="1032" actId="1076"/>
        <pc:sldMkLst>
          <pc:docMk/>
          <pc:sldMk cId="1892929498" sldId="297"/>
        </pc:sldMkLst>
        <pc:spChg chg="mod ord">
          <ac:chgData name="Clovis Vinicius Avelar" userId="S::clovis.vavelar@sp.senac.br::54157056-a62c-41ea-803b-8c7f3b87dfde" providerId="AD" clId="Web-{26016F11-E79C-4599-9EAA-7FD7782BE041}" dt="2024-02-02T12:37:57.736" v="1027" actId="20577"/>
          <ac:spMkLst>
            <pc:docMk/>
            <pc:sldMk cId="1892929498" sldId="297"/>
            <ac:spMk id="2" creationId="{5B55E963-1EBF-0AE5-F1A3-8A6A0F8791CE}"/>
          </ac:spMkLst>
        </pc:spChg>
        <pc:spChg chg="del mod ord">
          <ac:chgData name="Clovis Vinicius Avelar" userId="S::clovis.vavelar@sp.senac.br::54157056-a62c-41ea-803b-8c7f3b87dfde" providerId="AD" clId="Web-{26016F11-E79C-4599-9EAA-7FD7782BE041}" dt="2024-02-02T12:37:58.986" v="1028"/>
          <ac:spMkLst>
            <pc:docMk/>
            <pc:sldMk cId="1892929498" sldId="297"/>
            <ac:spMk id="3" creationId="{0D6CEEFC-FDAA-89BF-044A-4C6C90D19549}"/>
          </ac:spMkLst>
        </pc:spChg>
        <pc:picChg chg="add mod ord">
          <ac:chgData name="Clovis Vinicius Avelar" userId="S::clovis.vavelar@sp.senac.br::54157056-a62c-41ea-803b-8c7f3b87dfde" providerId="AD" clId="Web-{26016F11-E79C-4599-9EAA-7FD7782BE041}" dt="2024-02-02T12:38:08.080" v="1032" actId="1076"/>
          <ac:picMkLst>
            <pc:docMk/>
            <pc:sldMk cId="1892929498" sldId="297"/>
            <ac:picMk id="4" creationId="{16AFB5EF-B676-84AC-2CED-CFB998472B9D}"/>
          </ac:picMkLst>
        </pc:picChg>
      </pc:sldChg>
      <pc:sldChg chg="modSp new">
        <pc:chgData name="Clovis Vinicius Avelar" userId="S::clovis.vavelar@sp.senac.br::54157056-a62c-41ea-803b-8c7f3b87dfde" providerId="AD" clId="Web-{26016F11-E79C-4599-9EAA-7FD7782BE041}" dt="2024-02-02T12:40:37.481" v="1137" actId="20577"/>
        <pc:sldMkLst>
          <pc:docMk/>
          <pc:sldMk cId="3037807280" sldId="298"/>
        </pc:sldMkLst>
        <pc:spChg chg="mod">
          <ac:chgData name="Clovis Vinicius Avelar" userId="S::clovis.vavelar@sp.senac.br::54157056-a62c-41ea-803b-8c7f3b87dfde" providerId="AD" clId="Web-{26016F11-E79C-4599-9EAA-7FD7782BE041}" dt="2024-02-02T12:38:27.863" v="1039" actId="20577"/>
          <ac:spMkLst>
            <pc:docMk/>
            <pc:sldMk cId="3037807280" sldId="298"/>
            <ac:spMk id="2" creationId="{45241FCA-1F4F-7837-936C-4FBAF5E1E251}"/>
          </ac:spMkLst>
        </pc:spChg>
        <pc:spChg chg="mod">
          <ac:chgData name="Clovis Vinicius Avelar" userId="S::clovis.vavelar@sp.senac.br::54157056-a62c-41ea-803b-8c7f3b87dfde" providerId="AD" clId="Web-{26016F11-E79C-4599-9EAA-7FD7782BE041}" dt="2024-02-02T12:40:37.481" v="1137" actId="20577"/>
          <ac:spMkLst>
            <pc:docMk/>
            <pc:sldMk cId="3037807280" sldId="298"/>
            <ac:spMk id="3" creationId="{BFC3F243-8B47-4DC3-A78A-3E7821CE1DC9}"/>
          </ac:spMkLst>
        </pc:spChg>
      </pc:sldChg>
      <pc:sldChg chg="modSp new">
        <pc:chgData name="Clovis Vinicius Avelar" userId="S::clovis.vavelar@sp.senac.br::54157056-a62c-41ea-803b-8c7f3b87dfde" providerId="AD" clId="Web-{26016F11-E79C-4599-9EAA-7FD7782BE041}" dt="2024-02-02T12:46:09.051" v="1449" actId="20577"/>
        <pc:sldMkLst>
          <pc:docMk/>
          <pc:sldMk cId="3433811710" sldId="299"/>
        </pc:sldMkLst>
        <pc:spChg chg="mod">
          <ac:chgData name="Clovis Vinicius Avelar" userId="S::clovis.vavelar@sp.senac.br::54157056-a62c-41ea-803b-8c7f3b87dfde" providerId="AD" clId="Web-{26016F11-E79C-4599-9EAA-7FD7782BE041}" dt="2024-02-02T12:44:14.152" v="1344" actId="20577"/>
          <ac:spMkLst>
            <pc:docMk/>
            <pc:sldMk cId="3433811710" sldId="299"/>
            <ac:spMk id="2" creationId="{9A9A328E-87B3-ADAB-ED4F-2D50FBB8E3F9}"/>
          </ac:spMkLst>
        </pc:spChg>
        <pc:spChg chg="mod">
          <ac:chgData name="Clovis Vinicius Avelar" userId="S::clovis.vavelar@sp.senac.br::54157056-a62c-41ea-803b-8c7f3b87dfde" providerId="AD" clId="Web-{26016F11-E79C-4599-9EAA-7FD7782BE041}" dt="2024-02-02T12:46:09.051" v="1449" actId="20577"/>
          <ac:spMkLst>
            <pc:docMk/>
            <pc:sldMk cId="3433811710" sldId="299"/>
            <ac:spMk id="3" creationId="{CCE46A1C-44E0-EE34-FA2D-D320BC8BA2E6}"/>
          </ac:spMkLst>
        </pc:spChg>
      </pc:sldChg>
      <pc:sldChg chg="modSp new">
        <pc:chgData name="Clovis Vinicius Avelar" userId="S::clovis.vavelar@sp.senac.br::54157056-a62c-41ea-803b-8c7f3b87dfde" providerId="AD" clId="Web-{26016F11-E79C-4599-9EAA-7FD7782BE041}" dt="2024-02-02T12:48:46.374" v="1603" actId="20577"/>
        <pc:sldMkLst>
          <pc:docMk/>
          <pc:sldMk cId="2135066926" sldId="300"/>
        </pc:sldMkLst>
        <pc:spChg chg="mod">
          <ac:chgData name="Clovis Vinicius Avelar" userId="S::clovis.vavelar@sp.senac.br::54157056-a62c-41ea-803b-8c7f3b87dfde" providerId="AD" clId="Web-{26016F11-E79C-4599-9EAA-7FD7782BE041}" dt="2024-02-02T12:46:45.975" v="1455" actId="20577"/>
          <ac:spMkLst>
            <pc:docMk/>
            <pc:sldMk cId="2135066926" sldId="300"/>
            <ac:spMk id="2" creationId="{56164454-C61B-135E-B984-C2AF73F8E0AE}"/>
          </ac:spMkLst>
        </pc:spChg>
        <pc:spChg chg="mod">
          <ac:chgData name="Clovis Vinicius Avelar" userId="S::clovis.vavelar@sp.senac.br::54157056-a62c-41ea-803b-8c7f3b87dfde" providerId="AD" clId="Web-{26016F11-E79C-4599-9EAA-7FD7782BE041}" dt="2024-02-02T12:48:46.374" v="1603" actId="20577"/>
          <ac:spMkLst>
            <pc:docMk/>
            <pc:sldMk cId="2135066926" sldId="300"/>
            <ac:spMk id="3" creationId="{91FFCE96-81DB-38C2-BC89-2D7B821E6447}"/>
          </ac:spMkLst>
        </pc:spChg>
      </pc:sldChg>
      <pc:sldChg chg="addSp delSp modSp new">
        <pc:chgData name="Clovis Vinicius Avelar" userId="S::clovis.vavelar@sp.senac.br::54157056-a62c-41ea-803b-8c7f3b87dfde" providerId="AD" clId="Web-{26016F11-E79C-4599-9EAA-7FD7782BE041}" dt="2024-02-02T12:50:58.649" v="1636" actId="1076"/>
        <pc:sldMkLst>
          <pc:docMk/>
          <pc:sldMk cId="3214355823" sldId="301"/>
        </pc:sldMkLst>
        <pc:spChg chg="mod">
          <ac:chgData name="Clovis Vinicius Avelar" userId="S::clovis.vavelar@sp.senac.br::54157056-a62c-41ea-803b-8c7f3b87dfde" providerId="AD" clId="Web-{26016F11-E79C-4599-9EAA-7FD7782BE041}" dt="2024-02-02T12:49:18.798" v="1621" actId="20577"/>
          <ac:spMkLst>
            <pc:docMk/>
            <pc:sldMk cId="3214355823" sldId="301"/>
            <ac:spMk id="2" creationId="{9B3FD9E9-A96D-5987-978E-BA759594D30F}"/>
          </ac:spMkLst>
        </pc:spChg>
        <pc:spChg chg="add del mod">
          <ac:chgData name="Clovis Vinicius Avelar" userId="S::clovis.vavelar@sp.senac.br::54157056-a62c-41ea-803b-8c7f3b87dfde" providerId="AD" clId="Web-{26016F11-E79C-4599-9EAA-7FD7782BE041}" dt="2024-02-02T12:50:50.570" v="1632" actId="20577"/>
          <ac:spMkLst>
            <pc:docMk/>
            <pc:sldMk cId="3214355823" sldId="301"/>
            <ac:spMk id="3" creationId="{40376231-91A1-D5B9-3700-2BC9B1483A9B}"/>
          </ac:spMkLst>
        </pc:spChg>
        <pc:picChg chg="add del mod ord">
          <ac:chgData name="Clovis Vinicius Avelar" userId="S::clovis.vavelar@sp.senac.br::54157056-a62c-41ea-803b-8c7f3b87dfde" providerId="AD" clId="Web-{26016F11-E79C-4599-9EAA-7FD7782BE041}" dt="2024-02-02T12:50:31.256" v="1623"/>
          <ac:picMkLst>
            <pc:docMk/>
            <pc:sldMk cId="3214355823" sldId="301"/>
            <ac:picMk id="4" creationId="{0B1C6894-74D4-36BE-E176-729621C1BCF4}"/>
          </ac:picMkLst>
        </pc:picChg>
        <pc:picChg chg="add mod">
          <ac:chgData name="Clovis Vinicius Avelar" userId="S::clovis.vavelar@sp.senac.br::54157056-a62c-41ea-803b-8c7f3b87dfde" providerId="AD" clId="Web-{26016F11-E79C-4599-9EAA-7FD7782BE041}" dt="2024-02-02T12:50:58.649" v="1636" actId="1076"/>
          <ac:picMkLst>
            <pc:docMk/>
            <pc:sldMk cId="3214355823" sldId="301"/>
            <ac:picMk id="5" creationId="{6CA2CC32-67B0-B502-EEE6-ACDDB3E836B6}"/>
          </ac:picMkLst>
        </pc:picChg>
      </pc:sldChg>
      <pc:sldChg chg="modSp new mod modClrScheme chgLayout">
        <pc:chgData name="Clovis Vinicius Avelar" userId="S::clovis.vavelar@sp.senac.br::54157056-a62c-41ea-803b-8c7f3b87dfde" providerId="AD" clId="Web-{26016F11-E79C-4599-9EAA-7FD7782BE041}" dt="2024-02-02T12:53:19.236" v="1684" actId="20577"/>
        <pc:sldMkLst>
          <pc:docMk/>
          <pc:sldMk cId="2244847811" sldId="302"/>
        </pc:sldMkLst>
        <pc:spChg chg="mod ord">
          <ac:chgData name="Clovis Vinicius Avelar" userId="S::clovis.vavelar@sp.senac.br::54157056-a62c-41ea-803b-8c7f3b87dfde" providerId="AD" clId="Web-{26016F11-E79C-4599-9EAA-7FD7782BE041}" dt="2024-02-02T12:53:00.032" v="1648" actId="20577"/>
          <ac:spMkLst>
            <pc:docMk/>
            <pc:sldMk cId="2244847811" sldId="302"/>
            <ac:spMk id="2" creationId="{1B1F202C-A91D-29D0-1BD8-C6A9F2FBD1DA}"/>
          </ac:spMkLst>
        </pc:spChg>
        <pc:spChg chg="mod ord">
          <ac:chgData name="Clovis Vinicius Avelar" userId="S::clovis.vavelar@sp.senac.br::54157056-a62c-41ea-803b-8c7f3b87dfde" providerId="AD" clId="Web-{26016F11-E79C-4599-9EAA-7FD7782BE041}" dt="2024-02-02T12:53:19.236" v="1684" actId="20577"/>
          <ac:spMkLst>
            <pc:docMk/>
            <pc:sldMk cId="2244847811" sldId="302"/>
            <ac:spMk id="3" creationId="{BA8781A7-8621-3F3F-CD3B-D8DC5B3DB2D0}"/>
          </ac:spMkLst>
        </pc:spChg>
      </pc:sldChg>
      <pc:sldChg chg="modSp new mod modClrScheme chgLayout">
        <pc:chgData name="Clovis Vinicius Avelar" userId="S::clovis.vavelar@sp.senac.br::54157056-a62c-41ea-803b-8c7f3b87dfde" providerId="AD" clId="Web-{26016F11-E79C-4599-9EAA-7FD7782BE041}" dt="2024-02-02T13:38:18.252" v="1722" actId="20577"/>
        <pc:sldMkLst>
          <pc:docMk/>
          <pc:sldMk cId="3977893529" sldId="303"/>
        </pc:sldMkLst>
        <pc:spChg chg="mod ord">
          <ac:chgData name="Clovis Vinicius Avelar" userId="S::clovis.vavelar@sp.senac.br::54157056-a62c-41ea-803b-8c7f3b87dfde" providerId="AD" clId="Web-{26016F11-E79C-4599-9EAA-7FD7782BE041}" dt="2024-02-02T13:37:23.423" v="1688" actId="20577"/>
          <ac:spMkLst>
            <pc:docMk/>
            <pc:sldMk cId="3977893529" sldId="303"/>
            <ac:spMk id="2" creationId="{6CC1FDB6-B81E-408F-F742-FB5B22ECB573}"/>
          </ac:spMkLst>
        </pc:spChg>
        <pc:spChg chg="mod ord">
          <ac:chgData name="Clovis Vinicius Avelar" userId="S::clovis.vavelar@sp.senac.br::54157056-a62c-41ea-803b-8c7f3b87dfde" providerId="AD" clId="Web-{26016F11-E79C-4599-9EAA-7FD7782BE041}" dt="2024-02-02T13:38:18.252" v="1722" actId="20577"/>
          <ac:spMkLst>
            <pc:docMk/>
            <pc:sldMk cId="3977893529" sldId="303"/>
            <ac:spMk id="3" creationId="{CEE4B872-4A05-B112-2C91-3565095B59E9}"/>
          </ac:spMkLst>
        </pc:spChg>
      </pc:sldChg>
    </pc:docChg>
  </pc:docChgLst>
  <pc:docChgLst>
    <pc:chgData name="Clovis Vinicius Avelar" userId="S::clovis.vavelar@sp.senac.br::54157056-a62c-41ea-803b-8c7f3b87dfde" providerId="AD" clId="Web-{785FF174-AEEE-9D8F-2CA9-0DB7F2E57C36}"/>
    <pc:docChg chg="addSld modSld sldOrd">
      <pc:chgData name="Clovis Vinicius Avelar" userId="S::clovis.vavelar@sp.senac.br::54157056-a62c-41ea-803b-8c7f3b87dfde" providerId="AD" clId="Web-{785FF174-AEEE-9D8F-2CA9-0DB7F2E57C36}" dt="2024-03-11T18:27:36.844" v="4624" actId="20577"/>
      <pc:docMkLst>
        <pc:docMk/>
      </pc:docMkLst>
      <pc:sldChg chg="modSp new mod modClrScheme chgLayout">
        <pc:chgData name="Clovis Vinicius Avelar" userId="S::clovis.vavelar@sp.senac.br::54157056-a62c-41ea-803b-8c7f3b87dfde" providerId="AD" clId="Web-{785FF174-AEEE-9D8F-2CA9-0DB7F2E57C36}" dt="2024-03-11T16:53:01.035" v="12" actId="20577"/>
        <pc:sldMkLst>
          <pc:docMk/>
          <pc:sldMk cId="2540588961" sldId="330"/>
        </pc:sldMkLst>
        <pc:spChg chg="mod ord">
          <ac:chgData name="Clovis Vinicius Avelar" userId="S::clovis.vavelar@sp.senac.br::54157056-a62c-41ea-803b-8c7f3b87dfde" providerId="AD" clId="Web-{785FF174-AEEE-9D8F-2CA9-0DB7F2E57C36}" dt="2024-03-11T16:53:01.035" v="12" actId="20577"/>
          <ac:spMkLst>
            <pc:docMk/>
            <pc:sldMk cId="2540588961" sldId="330"/>
            <ac:spMk id="2" creationId="{79C45C28-0BDA-4345-B6CF-B88B4AB8692C}"/>
          </ac:spMkLst>
        </pc:spChg>
        <pc:spChg chg="mod ord">
          <ac:chgData name="Clovis Vinicius Avelar" userId="S::clovis.vavelar@sp.senac.br::54157056-a62c-41ea-803b-8c7f3b87dfde" providerId="AD" clId="Web-{785FF174-AEEE-9D8F-2CA9-0DB7F2E57C36}" dt="2024-03-11T16:52:54.456" v="1"/>
          <ac:spMkLst>
            <pc:docMk/>
            <pc:sldMk cId="2540588961" sldId="330"/>
            <ac:spMk id="3" creationId="{B9FF20C1-148E-44DC-8443-C5E0CDD1217C}"/>
          </ac:spMkLst>
        </pc:spChg>
      </pc:sldChg>
      <pc:sldChg chg="addSp delSp modSp new mod modClrScheme chgLayout">
        <pc:chgData name="Clovis Vinicius Avelar" userId="S::clovis.vavelar@sp.senac.br::54157056-a62c-41ea-803b-8c7f3b87dfde" providerId="AD" clId="Web-{785FF174-AEEE-9D8F-2CA9-0DB7F2E57C36}" dt="2024-03-11T17:42:15.325" v="2095" actId="1076"/>
        <pc:sldMkLst>
          <pc:docMk/>
          <pc:sldMk cId="2169769560" sldId="331"/>
        </pc:sldMkLst>
        <pc:spChg chg="mod ord">
          <ac:chgData name="Clovis Vinicius Avelar" userId="S::clovis.vavelar@sp.senac.br::54157056-a62c-41ea-803b-8c7f3b87dfde" providerId="AD" clId="Web-{785FF174-AEEE-9D8F-2CA9-0DB7F2E57C36}" dt="2024-03-11T16:53:16.082" v="29" actId="20577"/>
          <ac:spMkLst>
            <pc:docMk/>
            <pc:sldMk cId="2169769560" sldId="331"/>
            <ac:spMk id="2" creationId="{641F4518-9842-0FA6-8605-A8A7AB5EFD78}"/>
          </ac:spMkLst>
        </pc:spChg>
        <pc:spChg chg="mod ord">
          <ac:chgData name="Clovis Vinicius Avelar" userId="S::clovis.vavelar@sp.senac.br::54157056-a62c-41ea-803b-8c7f3b87dfde" providerId="AD" clId="Web-{785FF174-AEEE-9D8F-2CA9-0DB7F2E57C36}" dt="2024-03-11T16:53:34.207" v="57" actId="20577"/>
          <ac:spMkLst>
            <pc:docMk/>
            <pc:sldMk cId="2169769560" sldId="331"/>
            <ac:spMk id="3" creationId="{B795AFF8-94D3-D8C2-D674-00BF209B894D}"/>
          </ac:spMkLst>
        </pc:spChg>
        <pc:picChg chg="add del mod">
          <ac:chgData name="Clovis Vinicius Avelar" userId="S::clovis.vavelar@sp.senac.br::54157056-a62c-41ea-803b-8c7f3b87dfde" providerId="AD" clId="Web-{785FF174-AEEE-9D8F-2CA9-0DB7F2E57C36}" dt="2024-03-11T17:42:00.762" v="2091"/>
          <ac:picMkLst>
            <pc:docMk/>
            <pc:sldMk cId="2169769560" sldId="331"/>
            <ac:picMk id="4" creationId="{BC9007DA-AC18-548A-435E-47677B8F0ED3}"/>
          </ac:picMkLst>
        </pc:picChg>
        <pc:picChg chg="add mod">
          <ac:chgData name="Clovis Vinicius Avelar" userId="S::clovis.vavelar@sp.senac.br::54157056-a62c-41ea-803b-8c7f3b87dfde" providerId="AD" clId="Web-{785FF174-AEEE-9D8F-2CA9-0DB7F2E57C36}" dt="2024-03-11T17:42:15.325" v="2095" actId="1076"/>
          <ac:picMkLst>
            <pc:docMk/>
            <pc:sldMk cId="2169769560" sldId="331"/>
            <ac:picMk id="5" creationId="{BCE78988-2A88-CF01-99FF-2918C88D2489}"/>
          </ac:picMkLst>
        </pc:picChg>
      </pc:sldChg>
      <pc:sldChg chg="modSp new mod modClrScheme chgLayout">
        <pc:chgData name="Clovis Vinicius Avelar" userId="S::clovis.vavelar@sp.senac.br::54157056-a62c-41ea-803b-8c7f3b87dfde" providerId="AD" clId="Web-{785FF174-AEEE-9D8F-2CA9-0DB7F2E57C36}" dt="2024-03-11T16:55:22.132" v="78" actId="20577"/>
        <pc:sldMkLst>
          <pc:docMk/>
          <pc:sldMk cId="1895160473" sldId="332"/>
        </pc:sldMkLst>
        <pc:spChg chg="mod ord">
          <ac:chgData name="Clovis Vinicius Avelar" userId="S::clovis.vavelar@sp.senac.br::54157056-a62c-41ea-803b-8c7f3b87dfde" providerId="AD" clId="Web-{785FF174-AEEE-9D8F-2CA9-0DB7F2E57C36}" dt="2024-03-11T16:55:19.882" v="77" actId="20577"/>
          <ac:spMkLst>
            <pc:docMk/>
            <pc:sldMk cId="1895160473" sldId="332"/>
            <ac:spMk id="2" creationId="{3BD973A4-A119-A674-AF21-4585CB36B0A7}"/>
          </ac:spMkLst>
        </pc:spChg>
        <pc:spChg chg="mod ord">
          <ac:chgData name="Clovis Vinicius Avelar" userId="S::clovis.vavelar@sp.senac.br::54157056-a62c-41ea-803b-8c7f3b87dfde" providerId="AD" clId="Web-{785FF174-AEEE-9D8F-2CA9-0DB7F2E57C36}" dt="2024-03-11T16:55:22.132" v="78" actId="20577"/>
          <ac:spMkLst>
            <pc:docMk/>
            <pc:sldMk cId="1895160473" sldId="332"/>
            <ac:spMk id="3" creationId="{46C56120-44A0-3C3D-4D02-E281E7D88C32}"/>
          </ac:spMkLst>
        </pc:spChg>
      </pc:sldChg>
      <pc:sldChg chg="addSp delSp modSp new mod modClrScheme chgLayout">
        <pc:chgData name="Clovis Vinicius Avelar" userId="S::clovis.vavelar@sp.senac.br::54157056-a62c-41ea-803b-8c7f3b87dfde" providerId="AD" clId="Web-{785FF174-AEEE-9D8F-2CA9-0DB7F2E57C36}" dt="2024-03-11T16:57:49.762" v="174" actId="1076"/>
        <pc:sldMkLst>
          <pc:docMk/>
          <pc:sldMk cId="1648741981" sldId="333"/>
        </pc:sldMkLst>
        <pc:spChg chg="mod ord">
          <ac:chgData name="Clovis Vinicius Avelar" userId="S::clovis.vavelar@sp.senac.br::54157056-a62c-41ea-803b-8c7f3b87dfde" providerId="AD" clId="Web-{785FF174-AEEE-9D8F-2CA9-0DB7F2E57C36}" dt="2024-03-11T16:55:39.383" v="82" actId="20577"/>
          <ac:spMkLst>
            <pc:docMk/>
            <pc:sldMk cId="1648741981" sldId="333"/>
            <ac:spMk id="2" creationId="{370FAF6D-34FF-403C-AA71-6131D6C310F8}"/>
          </ac:spMkLst>
        </pc:spChg>
        <pc:spChg chg="mod ord">
          <ac:chgData name="Clovis Vinicius Avelar" userId="S::clovis.vavelar@sp.senac.br::54157056-a62c-41ea-803b-8c7f3b87dfde" providerId="AD" clId="Web-{785FF174-AEEE-9D8F-2CA9-0DB7F2E57C36}" dt="2024-03-11T16:57:10.292" v="164" actId="20577"/>
          <ac:spMkLst>
            <pc:docMk/>
            <pc:sldMk cId="1648741981" sldId="333"/>
            <ac:spMk id="3" creationId="{9F701059-7C42-2544-623D-1C0EB81286C2}"/>
          </ac:spMkLst>
        </pc:spChg>
        <pc:picChg chg="add del mod">
          <ac:chgData name="Clovis Vinicius Avelar" userId="S::clovis.vavelar@sp.senac.br::54157056-a62c-41ea-803b-8c7f3b87dfde" providerId="AD" clId="Web-{785FF174-AEEE-9D8F-2CA9-0DB7F2E57C36}" dt="2024-03-11T16:57:13.948" v="166"/>
          <ac:picMkLst>
            <pc:docMk/>
            <pc:sldMk cId="1648741981" sldId="333"/>
            <ac:picMk id="4" creationId="{DFB9A126-2DFD-E2CA-C70C-99177A612C09}"/>
          </ac:picMkLst>
        </pc:picChg>
        <pc:picChg chg="add del mod">
          <ac:chgData name="Clovis Vinicius Avelar" userId="S::clovis.vavelar@sp.senac.br::54157056-a62c-41ea-803b-8c7f3b87dfde" providerId="AD" clId="Web-{785FF174-AEEE-9D8F-2CA9-0DB7F2E57C36}" dt="2024-03-11T16:57:25.230" v="169"/>
          <ac:picMkLst>
            <pc:docMk/>
            <pc:sldMk cId="1648741981" sldId="333"/>
            <ac:picMk id="5" creationId="{955C8A93-8A08-D5CC-66C6-09C8383B590F}"/>
          </ac:picMkLst>
        </pc:picChg>
        <pc:picChg chg="add mod">
          <ac:chgData name="Clovis Vinicius Avelar" userId="S::clovis.vavelar@sp.senac.br::54157056-a62c-41ea-803b-8c7f3b87dfde" providerId="AD" clId="Web-{785FF174-AEEE-9D8F-2CA9-0DB7F2E57C36}" dt="2024-03-11T16:57:49.762" v="174" actId="1076"/>
          <ac:picMkLst>
            <pc:docMk/>
            <pc:sldMk cId="1648741981" sldId="333"/>
            <ac:picMk id="6" creationId="{8B65B774-82D2-7B86-B00F-39FEB7E04FF0}"/>
          </ac:picMkLst>
        </pc:picChg>
      </pc:sldChg>
      <pc:sldChg chg="modSp new">
        <pc:chgData name="Clovis Vinicius Avelar" userId="S::clovis.vavelar@sp.senac.br::54157056-a62c-41ea-803b-8c7f3b87dfde" providerId="AD" clId="Web-{785FF174-AEEE-9D8F-2CA9-0DB7F2E57C36}" dt="2024-03-11T16:59:50.765" v="385" actId="20577"/>
        <pc:sldMkLst>
          <pc:docMk/>
          <pc:sldMk cId="320696504" sldId="334"/>
        </pc:sldMkLst>
        <pc:spChg chg="mod">
          <ac:chgData name="Clovis Vinicius Avelar" userId="S::clovis.vavelar@sp.senac.br::54157056-a62c-41ea-803b-8c7f3b87dfde" providerId="AD" clId="Web-{785FF174-AEEE-9D8F-2CA9-0DB7F2E57C36}" dt="2024-03-11T16:58:03.137" v="184" actId="20577"/>
          <ac:spMkLst>
            <pc:docMk/>
            <pc:sldMk cId="320696504" sldId="334"/>
            <ac:spMk id="2" creationId="{766A1AF7-F1D5-DC9E-1F9B-04128B9C2E5B}"/>
          </ac:spMkLst>
        </pc:spChg>
        <pc:spChg chg="mod">
          <ac:chgData name="Clovis Vinicius Avelar" userId="S::clovis.vavelar@sp.senac.br::54157056-a62c-41ea-803b-8c7f3b87dfde" providerId="AD" clId="Web-{785FF174-AEEE-9D8F-2CA9-0DB7F2E57C36}" dt="2024-03-11T16:59:50.765" v="385" actId="20577"/>
          <ac:spMkLst>
            <pc:docMk/>
            <pc:sldMk cId="320696504" sldId="334"/>
            <ac:spMk id="3" creationId="{C4ED2B76-F3E0-3C22-89A2-35A724249A3A}"/>
          </ac:spMkLst>
        </pc:spChg>
      </pc:sldChg>
      <pc:sldChg chg="addSp delSp modSp new">
        <pc:chgData name="Clovis Vinicius Avelar" userId="S::clovis.vavelar@sp.senac.br::54157056-a62c-41ea-803b-8c7f3b87dfde" providerId="AD" clId="Web-{785FF174-AEEE-9D8F-2CA9-0DB7F2E57C36}" dt="2024-03-11T17:04:14.898" v="453" actId="1076"/>
        <pc:sldMkLst>
          <pc:docMk/>
          <pc:sldMk cId="3547595814" sldId="335"/>
        </pc:sldMkLst>
        <pc:spChg chg="mod">
          <ac:chgData name="Clovis Vinicius Avelar" userId="S::clovis.vavelar@sp.senac.br::54157056-a62c-41ea-803b-8c7f3b87dfde" providerId="AD" clId="Web-{785FF174-AEEE-9D8F-2CA9-0DB7F2E57C36}" dt="2024-03-11T17:01:18.815" v="390" actId="20577"/>
          <ac:spMkLst>
            <pc:docMk/>
            <pc:sldMk cId="3547595814" sldId="335"/>
            <ac:spMk id="2" creationId="{6966DA04-3FA7-3929-3BAB-EC3D8CE3A3B9}"/>
          </ac:spMkLst>
        </pc:spChg>
        <pc:spChg chg="mod">
          <ac:chgData name="Clovis Vinicius Avelar" userId="S::clovis.vavelar@sp.senac.br::54157056-a62c-41ea-803b-8c7f3b87dfde" providerId="AD" clId="Web-{785FF174-AEEE-9D8F-2CA9-0DB7F2E57C36}" dt="2024-03-11T17:02:48.880" v="422" actId="20577"/>
          <ac:spMkLst>
            <pc:docMk/>
            <pc:sldMk cId="3547595814" sldId="335"/>
            <ac:spMk id="3" creationId="{85DBACE2-C770-4DF2-A7CA-6D68010EB3C7}"/>
          </ac:spMkLst>
        </pc:spChg>
        <pc:spChg chg="add del mod">
          <ac:chgData name="Clovis Vinicius Avelar" userId="S::clovis.vavelar@sp.senac.br::54157056-a62c-41ea-803b-8c7f3b87dfde" providerId="AD" clId="Web-{785FF174-AEEE-9D8F-2CA9-0DB7F2E57C36}" dt="2024-03-11T17:03:17.068" v="434"/>
          <ac:spMkLst>
            <pc:docMk/>
            <pc:sldMk cId="3547595814" sldId="335"/>
            <ac:spMk id="4" creationId="{C87DF7BF-FDA2-7CC1-005D-43F31D61C46F}"/>
          </ac:spMkLst>
        </pc:spChg>
        <pc:spChg chg="add mod">
          <ac:chgData name="Clovis Vinicius Avelar" userId="S::clovis.vavelar@sp.senac.br::54157056-a62c-41ea-803b-8c7f3b87dfde" providerId="AD" clId="Web-{785FF174-AEEE-9D8F-2CA9-0DB7F2E57C36}" dt="2024-03-11T17:04:14.898" v="453" actId="1076"/>
          <ac:spMkLst>
            <pc:docMk/>
            <pc:sldMk cId="3547595814" sldId="335"/>
            <ac:spMk id="5" creationId="{58EE181C-5BD3-A73F-EB36-1839DE473B8E}"/>
          </ac:spMkLst>
        </pc:spChg>
        <pc:spChg chg="add mod">
          <ac:chgData name="Clovis Vinicius Avelar" userId="S::clovis.vavelar@sp.senac.br::54157056-a62c-41ea-803b-8c7f3b87dfde" providerId="AD" clId="Web-{785FF174-AEEE-9D8F-2CA9-0DB7F2E57C36}" dt="2024-03-11T17:04:03.398" v="452" actId="20577"/>
          <ac:spMkLst>
            <pc:docMk/>
            <pc:sldMk cId="3547595814" sldId="335"/>
            <ac:spMk id="6" creationId="{14AECE65-6616-0713-A44F-6ECBDE3E013D}"/>
          </ac:spMkLst>
        </pc:spChg>
      </pc:sldChg>
      <pc:sldChg chg="modSp new">
        <pc:chgData name="Clovis Vinicius Avelar" userId="S::clovis.vavelar@sp.senac.br::54157056-a62c-41ea-803b-8c7f3b87dfde" providerId="AD" clId="Web-{785FF174-AEEE-9D8F-2CA9-0DB7F2E57C36}" dt="2024-03-11T17:07:18.326" v="660" actId="20577"/>
        <pc:sldMkLst>
          <pc:docMk/>
          <pc:sldMk cId="2244693609" sldId="336"/>
        </pc:sldMkLst>
        <pc:spChg chg="mod">
          <ac:chgData name="Clovis Vinicius Avelar" userId="S::clovis.vavelar@sp.senac.br::54157056-a62c-41ea-803b-8c7f3b87dfde" providerId="AD" clId="Web-{785FF174-AEEE-9D8F-2CA9-0DB7F2E57C36}" dt="2024-03-11T17:04:27.133" v="458" actId="20577"/>
          <ac:spMkLst>
            <pc:docMk/>
            <pc:sldMk cId="2244693609" sldId="336"/>
            <ac:spMk id="2" creationId="{BFB6ECBC-D7E1-9AA9-0602-0CCC09F98CD1}"/>
          </ac:spMkLst>
        </pc:spChg>
        <pc:spChg chg="mod">
          <ac:chgData name="Clovis Vinicius Avelar" userId="S::clovis.vavelar@sp.senac.br::54157056-a62c-41ea-803b-8c7f3b87dfde" providerId="AD" clId="Web-{785FF174-AEEE-9D8F-2CA9-0DB7F2E57C36}" dt="2024-03-11T17:07:18.326" v="660" actId="20577"/>
          <ac:spMkLst>
            <pc:docMk/>
            <pc:sldMk cId="2244693609" sldId="336"/>
            <ac:spMk id="3" creationId="{8A4B809E-D944-BD17-5BCC-B33FCFEDCA3A}"/>
          </ac:spMkLst>
        </pc:spChg>
      </pc:sldChg>
      <pc:sldChg chg="addSp delSp modSp new">
        <pc:chgData name="Clovis Vinicius Avelar" userId="S::clovis.vavelar@sp.senac.br::54157056-a62c-41ea-803b-8c7f3b87dfde" providerId="AD" clId="Web-{785FF174-AEEE-9D8F-2CA9-0DB7F2E57C36}" dt="2024-03-11T17:10:49.551" v="772" actId="1076"/>
        <pc:sldMkLst>
          <pc:docMk/>
          <pc:sldMk cId="1359801417" sldId="337"/>
        </pc:sldMkLst>
        <pc:spChg chg="mod">
          <ac:chgData name="Clovis Vinicius Avelar" userId="S::clovis.vavelar@sp.senac.br::54157056-a62c-41ea-803b-8c7f3b87dfde" providerId="AD" clId="Web-{785FF174-AEEE-9D8F-2CA9-0DB7F2E57C36}" dt="2024-03-11T17:07:38.920" v="672" actId="20577"/>
          <ac:spMkLst>
            <pc:docMk/>
            <pc:sldMk cId="1359801417" sldId="337"/>
            <ac:spMk id="2" creationId="{CDB58E2C-3DEF-3B57-FB2D-0D0DBC6AB18D}"/>
          </ac:spMkLst>
        </pc:spChg>
        <pc:spChg chg="mod">
          <ac:chgData name="Clovis Vinicius Avelar" userId="S::clovis.vavelar@sp.senac.br::54157056-a62c-41ea-803b-8c7f3b87dfde" providerId="AD" clId="Web-{785FF174-AEEE-9D8F-2CA9-0DB7F2E57C36}" dt="2024-03-11T17:09:55.924" v="749" actId="20577"/>
          <ac:spMkLst>
            <pc:docMk/>
            <pc:sldMk cId="1359801417" sldId="337"/>
            <ac:spMk id="3" creationId="{AAC1C725-124B-5E12-C7A8-B139F0E1605A}"/>
          </ac:spMkLst>
        </pc:spChg>
        <pc:spChg chg="add del mod">
          <ac:chgData name="Clovis Vinicius Avelar" userId="S::clovis.vavelar@sp.senac.br::54157056-a62c-41ea-803b-8c7f3b87dfde" providerId="AD" clId="Web-{785FF174-AEEE-9D8F-2CA9-0DB7F2E57C36}" dt="2024-03-11T17:10:28.737" v="759"/>
          <ac:spMkLst>
            <pc:docMk/>
            <pc:sldMk cId="1359801417" sldId="337"/>
            <ac:spMk id="4" creationId="{2BE29717-285B-9B60-1684-D8C81C67CB09}"/>
          </ac:spMkLst>
        </pc:spChg>
        <pc:spChg chg="add mod">
          <ac:chgData name="Clovis Vinicius Avelar" userId="S::clovis.vavelar@sp.senac.br::54157056-a62c-41ea-803b-8c7f3b87dfde" providerId="AD" clId="Web-{785FF174-AEEE-9D8F-2CA9-0DB7F2E57C36}" dt="2024-03-11T17:10:49.551" v="772" actId="1076"/>
          <ac:spMkLst>
            <pc:docMk/>
            <pc:sldMk cId="1359801417" sldId="337"/>
            <ac:spMk id="5" creationId="{A8A3F3B3-F1A0-C373-770B-5F158D7A5A4B}"/>
          </ac:spMkLst>
        </pc:spChg>
      </pc:sldChg>
      <pc:sldChg chg="modSp new mod ord modClrScheme chgLayout">
        <pc:chgData name="Clovis Vinicius Avelar" userId="S::clovis.vavelar@sp.senac.br::54157056-a62c-41ea-803b-8c7f3b87dfde" providerId="AD" clId="Web-{785FF174-AEEE-9D8F-2CA9-0DB7F2E57C36}" dt="2024-03-11T17:38:24.271" v="2017"/>
        <pc:sldMkLst>
          <pc:docMk/>
          <pc:sldMk cId="505666500" sldId="338"/>
        </pc:sldMkLst>
        <pc:spChg chg="mod ord">
          <ac:chgData name="Clovis Vinicius Avelar" userId="S::clovis.vavelar@sp.senac.br::54157056-a62c-41ea-803b-8c7f3b87dfde" providerId="AD" clId="Web-{785FF174-AEEE-9D8F-2CA9-0DB7F2E57C36}" dt="2024-03-11T17:12:35.304" v="781" actId="20577"/>
          <ac:spMkLst>
            <pc:docMk/>
            <pc:sldMk cId="505666500" sldId="338"/>
            <ac:spMk id="2" creationId="{2B4408B7-0895-BA23-BC71-EEF5519C9BA0}"/>
          </ac:spMkLst>
        </pc:spChg>
        <pc:spChg chg="mod ord">
          <ac:chgData name="Clovis Vinicius Avelar" userId="S::clovis.vavelar@sp.senac.br::54157056-a62c-41ea-803b-8c7f3b87dfde" providerId="AD" clId="Web-{785FF174-AEEE-9D8F-2CA9-0DB7F2E57C36}" dt="2024-03-11T17:12:05.318" v="774"/>
          <ac:spMkLst>
            <pc:docMk/>
            <pc:sldMk cId="505666500" sldId="338"/>
            <ac:spMk id="3" creationId="{781337D6-1D94-2FDC-6AC0-424C6607FE58}"/>
          </ac:spMkLst>
        </pc:spChg>
      </pc:sldChg>
      <pc:sldChg chg="modSp new mod ord modClrScheme chgLayout">
        <pc:chgData name="Clovis Vinicius Avelar" userId="S::clovis.vavelar@sp.senac.br::54157056-a62c-41ea-803b-8c7f3b87dfde" providerId="AD" clId="Web-{785FF174-AEEE-9D8F-2CA9-0DB7F2E57C36}" dt="2024-03-11T17:47:17.412" v="2186" actId="20577"/>
        <pc:sldMkLst>
          <pc:docMk/>
          <pc:sldMk cId="825852498" sldId="339"/>
        </pc:sldMkLst>
        <pc:spChg chg="mod ord">
          <ac:chgData name="Clovis Vinicius Avelar" userId="S::clovis.vavelar@sp.senac.br::54157056-a62c-41ea-803b-8c7f3b87dfde" providerId="AD" clId="Web-{785FF174-AEEE-9D8F-2CA9-0DB7F2E57C36}" dt="2024-03-11T17:12:56.367" v="791" actId="20577"/>
          <ac:spMkLst>
            <pc:docMk/>
            <pc:sldMk cId="825852498" sldId="339"/>
            <ac:spMk id="2" creationId="{C16917A8-EA28-1AC5-2BED-A86439991461}"/>
          </ac:spMkLst>
        </pc:spChg>
        <pc:spChg chg="mod ord">
          <ac:chgData name="Clovis Vinicius Avelar" userId="S::clovis.vavelar@sp.senac.br::54157056-a62c-41ea-803b-8c7f3b87dfde" providerId="AD" clId="Web-{785FF174-AEEE-9D8F-2CA9-0DB7F2E57C36}" dt="2024-03-11T17:47:17.412" v="2186" actId="20577"/>
          <ac:spMkLst>
            <pc:docMk/>
            <pc:sldMk cId="825852498" sldId="339"/>
            <ac:spMk id="3" creationId="{7E5D8FED-C961-C248-7987-956CC42C28DE}"/>
          </ac:spMkLst>
        </pc:spChg>
      </pc:sldChg>
      <pc:sldChg chg="modSp new">
        <pc:chgData name="Clovis Vinicius Avelar" userId="S::clovis.vavelar@sp.senac.br::54157056-a62c-41ea-803b-8c7f3b87dfde" providerId="AD" clId="Web-{785FF174-AEEE-9D8F-2CA9-0DB7F2E57C36}" dt="2024-03-11T17:17:04.827" v="1091" actId="20577"/>
        <pc:sldMkLst>
          <pc:docMk/>
          <pc:sldMk cId="3261743027" sldId="340"/>
        </pc:sldMkLst>
        <pc:spChg chg="mod">
          <ac:chgData name="Clovis Vinicius Avelar" userId="S::clovis.vavelar@sp.senac.br::54157056-a62c-41ea-803b-8c7f3b87dfde" providerId="AD" clId="Web-{785FF174-AEEE-9D8F-2CA9-0DB7F2E57C36}" dt="2024-03-11T17:15:31.559" v="945" actId="20577"/>
          <ac:spMkLst>
            <pc:docMk/>
            <pc:sldMk cId="3261743027" sldId="340"/>
            <ac:spMk id="2" creationId="{EE5E4AB1-2889-EEC6-08C0-4A3DC67B7125}"/>
          </ac:spMkLst>
        </pc:spChg>
        <pc:spChg chg="mod">
          <ac:chgData name="Clovis Vinicius Avelar" userId="S::clovis.vavelar@sp.senac.br::54157056-a62c-41ea-803b-8c7f3b87dfde" providerId="AD" clId="Web-{785FF174-AEEE-9D8F-2CA9-0DB7F2E57C36}" dt="2024-03-11T17:17:04.827" v="1091" actId="20577"/>
          <ac:spMkLst>
            <pc:docMk/>
            <pc:sldMk cId="3261743027" sldId="340"/>
            <ac:spMk id="3" creationId="{2D218F39-99FD-CB86-64FC-EFFC868D5427}"/>
          </ac:spMkLst>
        </pc:spChg>
      </pc:sldChg>
      <pc:sldChg chg="addSp modSp new">
        <pc:chgData name="Clovis Vinicius Avelar" userId="S::clovis.vavelar@sp.senac.br::54157056-a62c-41ea-803b-8c7f3b87dfde" providerId="AD" clId="Web-{785FF174-AEEE-9D8F-2CA9-0DB7F2E57C36}" dt="2024-03-11T17:35:46.220" v="2014" actId="20577"/>
        <pc:sldMkLst>
          <pc:docMk/>
          <pc:sldMk cId="3705483502" sldId="341"/>
        </pc:sldMkLst>
        <pc:spChg chg="mod">
          <ac:chgData name="Clovis Vinicius Avelar" userId="S::clovis.vavelar@sp.senac.br::54157056-a62c-41ea-803b-8c7f3b87dfde" providerId="AD" clId="Web-{785FF174-AEEE-9D8F-2CA9-0DB7F2E57C36}" dt="2024-03-11T17:17:29.797" v="1097" actId="20577"/>
          <ac:spMkLst>
            <pc:docMk/>
            <pc:sldMk cId="3705483502" sldId="341"/>
            <ac:spMk id="2" creationId="{3FAE8ED1-2885-AC9E-C7E9-2D3CEB36D48F}"/>
          </ac:spMkLst>
        </pc:spChg>
        <pc:spChg chg="mod">
          <ac:chgData name="Clovis Vinicius Avelar" userId="S::clovis.vavelar@sp.senac.br::54157056-a62c-41ea-803b-8c7f3b87dfde" providerId="AD" clId="Web-{785FF174-AEEE-9D8F-2CA9-0DB7F2E57C36}" dt="2024-03-11T17:20:15.208" v="1178" actId="20577"/>
          <ac:spMkLst>
            <pc:docMk/>
            <pc:sldMk cId="3705483502" sldId="341"/>
            <ac:spMk id="3" creationId="{5C4F8AB0-5BEE-509D-BBB2-AF24B4B10B63}"/>
          </ac:spMkLst>
        </pc:spChg>
        <pc:spChg chg="add mod">
          <ac:chgData name="Clovis Vinicius Avelar" userId="S::clovis.vavelar@sp.senac.br::54157056-a62c-41ea-803b-8c7f3b87dfde" providerId="AD" clId="Web-{785FF174-AEEE-9D8F-2CA9-0DB7F2E57C36}" dt="2024-03-11T17:19:37.926" v="1174" actId="1076"/>
          <ac:spMkLst>
            <pc:docMk/>
            <pc:sldMk cId="3705483502" sldId="341"/>
            <ac:spMk id="4" creationId="{B2DC2B60-D215-8165-9A1B-E811EB7C7666}"/>
          </ac:spMkLst>
        </pc:spChg>
        <pc:spChg chg="add mod">
          <ac:chgData name="Clovis Vinicius Avelar" userId="S::clovis.vavelar@sp.senac.br::54157056-a62c-41ea-803b-8c7f3b87dfde" providerId="AD" clId="Web-{785FF174-AEEE-9D8F-2CA9-0DB7F2E57C36}" dt="2024-03-11T17:35:46.220" v="2014" actId="20577"/>
          <ac:spMkLst>
            <pc:docMk/>
            <pc:sldMk cId="3705483502" sldId="341"/>
            <ac:spMk id="5" creationId="{AB79C09C-517D-99AC-B71B-3563F6A3FBD1}"/>
          </ac:spMkLst>
        </pc:spChg>
      </pc:sldChg>
      <pc:sldChg chg="addSp modSp new ord">
        <pc:chgData name="Clovis Vinicius Avelar" userId="S::clovis.vavelar@sp.senac.br::54157056-a62c-41ea-803b-8c7f3b87dfde" providerId="AD" clId="Web-{785FF174-AEEE-9D8F-2CA9-0DB7F2E57C36}" dt="2024-03-11T17:38:42.303" v="2018"/>
        <pc:sldMkLst>
          <pc:docMk/>
          <pc:sldMk cId="2082479535" sldId="342"/>
        </pc:sldMkLst>
        <pc:spChg chg="mod">
          <ac:chgData name="Clovis Vinicius Avelar" userId="S::clovis.vavelar@sp.senac.br::54157056-a62c-41ea-803b-8c7f3b87dfde" providerId="AD" clId="Web-{785FF174-AEEE-9D8F-2CA9-0DB7F2E57C36}" dt="2024-03-11T17:20:40.474" v="1182" actId="20577"/>
          <ac:spMkLst>
            <pc:docMk/>
            <pc:sldMk cId="2082479535" sldId="342"/>
            <ac:spMk id="2" creationId="{6DE61525-3488-55CB-9768-D853AA7E10FF}"/>
          </ac:spMkLst>
        </pc:spChg>
        <pc:spChg chg="mod">
          <ac:chgData name="Clovis Vinicius Avelar" userId="S::clovis.vavelar@sp.senac.br::54157056-a62c-41ea-803b-8c7f3b87dfde" providerId="AD" clId="Web-{785FF174-AEEE-9D8F-2CA9-0DB7F2E57C36}" dt="2024-03-11T17:23:02.369" v="1297" actId="20577"/>
          <ac:spMkLst>
            <pc:docMk/>
            <pc:sldMk cId="2082479535" sldId="342"/>
            <ac:spMk id="3" creationId="{FE4788D5-3AB0-A693-5749-D871E0ED5540}"/>
          </ac:spMkLst>
        </pc:spChg>
        <pc:spChg chg="add mod">
          <ac:chgData name="Clovis Vinicius Avelar" userId="S::clovis.vavelar@sp.senac.br::54157056-a62c-41ea-803b-8c7f3b87dfde" providerId="AD" clId="Web-{785FF174-AEEE-9D8F-2CA9-0DB7F2E57C36}" dt="2024-03-11T17:22:54.728" v="1294"/>
          <ac:spMkLst>
            <pc:docMk/>
            <pc:sldMk cId="2082479535" sldId="342"/>
            <ac:spMk id="4" creationId="{0F128A48-14FF-171B-9F62-9073092291F6}"/>
          </ac:spMkLst>
        </pc:spChg>
        <pc:spChg chg="add mod">
          <ac:chgData name="Clovis Vinicius Avelar" userId="S::clovis.vavelar@sp.senac.br::54157056-a62c-41ea-803b-8c7f3b87dfde" providerId="AD" clId="Web-{785FF174-AEEE-9D8F-2CA9-0DB7F2E57C36}" dt="2024-03-11T17:23:58.621" v="1300" actId="20577"/>
          <ac:spMkLst>
            <pc:docMk/>
            <pc:sldMk cId="2082479535" sldId="342"/>
            <ac:spMk id="5" creationId="{9ACE945A-31E4-C61E-AE3B-FE4018DB0392}"/>
          </ac:spMkLst>
        </pc:spChg>
      </pc:sldChg>
      <pc:sldChg chg="addSp modSp new">
        <pc:chgData name="Clovis Vinicius Avelar" userId="S::clovis.vavelar@sp.senac.br::54157056-a62c-41ea-803b-8c7f3b87dfde" providerId="AD" clId="Web-{785FF174-AEEE-9D8F-2CA9-0DB7F2E57C36}" dt="2024-03-11T17:26:48.360" v="1474" actId="1076"/>
        <pc:sldMkLst>
          <pc:docMk/>
          <pc:sldMk cId="962993971" sldId="343"/>
        </pc:sldMkLst>
        <pc:spChg chg="mod">
          <ac:chgData name="Clovis Vinicius Avelar" userId="S::clovis.vavelar@sp.senac.br::54157056-a62c-41ea-803b-8c7f3b87dfde" providerId="AD" clId="Web-{785FF174-AEEE-9D8F-2CA9-0DB7F2E57C36}" dt="2024-03-11T17:24:05.324" v="1305" actId="20577"/>
          <ac:spMkLst>
            <pc:docMk/>
            <pc:sldMk cId="962993971" sldId="343"/>
            <ac:spMk id="2" creationId="{059461AC-08D1-7092-6623-D98FEBA70EA5}"/>
          </ac:spMkLst>
        </pc:spChg>
        <pc:spChg chg="mod">
          <ac:chgData name="Clovis Vinicius Avelar" userId="S::clovis.vavelar@sp.senac.br::54157056-a62c-41ea-803b-8c7f3b87dfde" providerId="AD" clId="Web-{785FF174-AEEE-9D8F-2CA9-0DB7F2E57C36}" dt="2024-03-11T17:25:41.499" v="1410" actId="20577"/>
          <ac:spMkLst>
            <pc:docMk/>
            <pc:sldMk cId="962993971" sldId="343"/>
            <ac:spMk id="3" creationId="{45957E45-B4C2-50D1-4784-B6E31FED0C04}"/>
          </ac:spMkLst>
        </pc:spChg>
        <pc:spChg chg="add mod">
          <ac:chgData name="Clovis Vinicius Avelar" userId="S::clovis.vavelar@sp.senac.br::54157056-a62c-41ea-803b-8c7f3b87dfde" providerId="AD" clId="Web-{785FF174-AEEE-9D8F-2CA9-0DB7F2E57C36}" dt="2024-03-11T17:26:11.687" v="1436" actId="20577"/>
          <ac:spMkLst>
            <pc:docMk/>
            <pc:sldMk cId="962993971" sldId="343"/>
            <ac:spMk id="4" creationId="{A572D921-5FBB-7A32-0441-598B67F48674}"/>
          </ac:spMkLst>
        </pc:spChg>
        <pc:spChg chg="add mod">
          <ac:chgData name="Clovis Vinicius Avelar" userId="S::clovis.vavelar@sp.senac.br::54157056-a62c-41ea-803b-8c7f3b87dfde" providerId="AD" clId="Web-{785FF174-AEEE-9D8F-2CA9-0DB7F2E57C36}" dt="2024-03-11T17:26:24.985" v="1441" actId="20577"/>
          <ac:spMkLst>
            <pc:docMk/>
            <pc:sldMk cId="962993971" sldId="343"/>
            <ac:spMk id="5" creationId="{FBC022C9-64D4-FFDD-62A8-5DC8B63A680E}"/>
          </ac:spMkLst>
        </pc:spChg>
        <pc:spChg chg="add mod">
          <ac:chgData name="Clovis Vinicius Avelar" userId="S::clovis.vavelar@sp.senac.br::54157056-a62c-41ea-803b-8c7f3b87dfde" providerId="AD" clId="Web-{785FF174-AEEE-9D8F-2CA9-0DB7F2E57C36}" dt="2024-03-11T17:26:48.360" v="1474" actId="1076"/>
          <ac:spMkLst>
            <pc:docMk/>
            <pc:sldMk cId="962993971" sldId="343"/>
            <ac:spMk id="6" creationId="{6678206C-B982-C504-267A-8961AF7764D2}"/>
          </ac:spMkLst>
        </pc:spChg>
      </pc:sldChg>
      <pc:sldChg chg="modSp new">
        <pc:chgData name="Clovis Vinicius Avelar" userId="S::clovis.vavelar@sp.senac.br::54157056-a62c-41ea-803b-8c7f3b87dfde" providerId="AD" clId="Web-{785FF174-AEEE-9D8F-2CA9-0DB7F2E57C36}" dt="2024-03-11T17:31:15.681" v="1684" actId="20577"/>
        <pc:sldMkLst>
          <pc:docMk/>
          <pc:sldMk cId="4024590204" sldId="344"/>
        </pc:sldMkLst>
        <pc:spChg chg="mod">
          <ac:chgData name="Clovis Vinicius Avelar" userId="S::clovis.vavelar@sp.senac.br::54157056-a62c-41ea-803b-8c7f3b87dfde" providerId="AD" clId="Web-{785FF174-AEEE-9D8F-2CA9-0DB7F2E57C36}" dt="2024-03-11T17:29:46.162" v="1489" actId="20577"/>
          <ac:spMkLst>
            <pc:docMk/>
            <pc:sldMk cId="4024590204" sldId="344"/>
            <ac:spMk id="2" creationId="{82A4E1E4-F108-AA1E-A27C-B2E2BF7C739A}"/>
          </ac:spMkLst>
        </pc:spChg>
        <pc:spChg chg="mod">
          <ac:chgData name="Clovis Vinicius Avelar" userId="S::clovis.vavelar@sp.senac.br::54157056-a62c-41ea-803b-8c7f3b87dfde" providerId="AD" clId="Web-{785FF174-AEEE-9D8F-2CA9-0DB7F2E57C36}" dt="2024-03-11T17:31:15.681" v="1684" actId="20577"/>
          <ac:spMkLst>
            <pc:docMk/>
            <pc:sldMk cId="4024590204" sldId="344"/>
            <ac:spMk id="3" creationId="{C5E95439-C5CF-D6D3-2C1E-D4C0DF689707}"/>
          </ac:spMkLst>
        </pc:spChg>
      </pc:sldChg>
      <pc:sldChg chg="addSp modSp new">
        <pc:chgData name="Clovis Vinicius Avelar" userId="S::clovis.vavelar@sp.senac.br::54157056-a62c-41ea-803b-8c7f3b87dfde" providerId="AD" clId="Web-{785FF174-AEEE-9D8F-2CA9-0DB7F2E57C36}" dt="2024-03-11T17:35:25.751" v="2012" actId="1076"/>
        <pc:sldMkLst>
          <pc:docMk/>
          <pc:sldMk cId="1557683738" sldId="345"/>
        </pc:sldMkLst>
        <pc:spChg chg="mod">
          <ac:chgData name="Clovis Vinicius Avelar" userId="S::clovis.vavelar@sp.senac.br::54157056-a62c-41ea-803b-8c7f3b87dfde" providerId="AD" clId="Web-{785FF174-AEEE-9D8F-2CA9-0DB7F2E57C36}" dt="2024-03-11T17:31:35.400" v="1702" actId="20577"/>
          <ac:spMkLst>
            <pc:docMk/>
            <pc:sldMk cId="1557683738" sldId="345"/>
            <ac:spMk id="2" creationId="{71F39B01-A716-F70A-DB24-92439425B3F6}"/>
          </ac:spMkLst>
        </pc:spChg>
        <pc:spChg chg="mod">
          <ac:chgData name="Clovis Vinicius Avelar" userId="S::clovis.vavelar@sp.senac.br::54157056-a62c-41ea-803b-8c7f3b87dfde" providerId="AD" clId="Web-{785FF174-AEEE-9D8F-2CA9-0DB7F2E57C36}" dt="2024-03-11T17:35:10.781" v="2010" actId="20577"/>
          <ac:spMkLst>
            <pc:docMk/>
            <pc:sldMk cId="1557683738" sldId="345"/>
            <ac:spMk id="3" creationId="{55890ADC-AD6C-CBC4-AA86-442EDEBED50E}"/>
          </ac:spMkLst>
        </pc:spChg>
        <pc:spChg chg="add mod">
          <ac:chgData name="Clovis Vinicius Avelar" userId="S::clovis.vavelar@sp.senac.br::54157056-a62c-41ea-803b-8c7f3b87dfde" providerId="AD" clId="Web-{785FF174-AEEE-9D8F-2CA9-0DB7F2E57C36}" dt="2024-03-11T17:35:25.751" v="2012" actId="1076"/>
          <ac:spMkLst>
            <pc:docMk/>
            <pc:sldMk cId="1557683738" sldId="345"/>
            <ac:spMk id="4" creationId="{2D61A94D-B4D7-D725-0824-47DE3F1A6682}"/>
          </ac:spMkLst>
        </pc:spChg>
        <pc:spChg chg="add mod">
          <ac:chgData name="Clovis Vinicius Avelar" userId="S::clovis.vavelar@sp.senac.br::54157056-a62c-41ea-803b-8c7f3b87dfde" providerId="AD" clId="Web-{785FF174-AEEE-9D8F-2CA9-0DB7F2E57C36}" dt="2024-03-11T17:35:17.735" v="2011" actId="1076"/>
          <ac:spMkLst>
            <pc:docMk/>
            <pc:sldMk cId="1557683738" sldId="345"/>
            <ac:spMk id="5" creationId="{EBF16CFD-1C6C-F0C1-3448-DB5D34FF8AD7}"/>
          </ac:spMkLst>
        </pc:spChg>
      </pc:sldChg>
      <pc:sldChg chg="modSp new mod modClrScheme chgLayout">
        <pc:chgData name="Clovis Vinicius Avelar" userId="S::clovis.vavelar@sp.senac.br::54157056-a62c-41ea-803b-8c7f3b87dfde" providerId="AD" clId="Web-{785FF174-AEEE-9D8F-2CA9-0DB7F2E57C36}" dt="2024-03-11T17:51:40.701" v="2212" actId="20577"/>
        <pc:sldMkLst>
          <pc:docMk/>
          <pc:sldMk cId="1090331316" sldId="346"/>
        </pc:sldMkLst>
        <pc:spChg chg="mod ord">
          <ac:chgData name="Clovis Vinicius Avelar" userId="S::clovis.vavelar@sp.senac.br::54157056-a62c-41ea-803b-8c7f3b87dfde" providerId="AD" clId="Web-{785FF174-AEEE-9D8F-2CA9-0DB7F2E57C36}" dt="2024-03-11T17:51:37.514" v="2208" actId="20577"/>
          <ac:spMkLst>
            <pc:docMk/>
            <pc:sldMk cId="1090331316" sldId="346"/>
            <ac:spMk id="2" creationId="{BD703869-3FB5-E398-E654-5F220493E63F}"/>
          </ac:spMkLst>
        </pc:spChg>
        <pc:spChg chg="mod ord">
          <ac:chgData name="Clovis Vinicius Avelar" userId="S::clovis.vavelar@sp.senac.br::54157056-a62c-41ea-803b-8c7f3b87dfde" providerId="AD" clId="Web-{785FF174-AEEE-9D8F-2CA9-0DB7F2E57C36}" dt="2024-03-11T17:51:40.701" v="2212" actId="20577"/>
          <ac:spMkLst>
            <pc:docMk/>
            <pc:sldMk cId="1090331316" sldId="346"/>
            <ac:spMk id="3" creationId="{4673AEE7-B3D7-845D-D1B6-0E3782DB15A5}"/>
          </ac:spMkLst>
        </pc:spChg>
      </pc:sldChg>
      <pc:sldChg chg="modSp new mod modClrScheme chgLayout">
        <pc:chgData name="Clovis Vinicius Avelar" userId="S::clovis.vavelar@sp.senac.br::54157056-a62c-41ea-803b-8c7f3b87dfde" providerId="AD" clId="Web-{785FF174-AEEE-9D8F-2CA9-0DB7F2E57C36}" dt="2024-03-11T17:53:47.658" v="2501" actId="20577"/>
        <pc:sldMkLst>
          <pc:docMk/>
          <pc:sldMk cId="4024285802" sldId="347"/>
        </pc:sldMkLst>
        <pc:spChg chg="mod ord">
          <ac:chgData name="Clovis Vinicius Avelar" userId="S::clovis.vavelar@sp.senac.br::54157056-a62c-41ea-803b-8c7f3b87dfde" providerId="AD" clId="Web-{785FF174-AEEE-9D8F-2CA9-0DB7F2E57C36}" dt="2024-03-11T17:52:03.436" v="2226" actId="20577"/>
          <ac:spMkLst>
            <pc:docMk/>
            <pc:sldMk cId="4024285802" sldId="347"/>
            <ac:spMk id="2" creationId="{D955DD68-ECD0-51B8-08F2-70439AC0B515}"/>
          </ac:spMkLst>
        </pc:spChg>
        <pc:spChg chg="mod ord">
          <ac:chgData name="Clovis Vinicius Avelar" userId="S::clovis.vavelar@sp.senac.br::54157056-a62c-41ea-803b-8c7f3b87dfde" providerId="AD" clId="Web-{785FF174-AEEE-9D8F-2CA9-0DB7F2E57C36}" dt="2024-03-11T17:53:47.658" v="2501" actId="20577"/>
          <ac:spMkLst>
            <pc:docMk/>
            <pc:sldMk cId="4024285802" sldId="347"/>
            <ac:spMk id="3" creationId="{EFF33DB8-DD91-9799-6269-3866E04A9326}"/>
          </ac:spMkLst>
        </pc:spChg>
      </pc:sldChg>
      <pc:sldChg chg="addSp modSp new">
        <pc:chgData name="Clovis Vinicius Avelar" userId="S::clovis.vavelar@sp.senac.br::54157056-a62c-41ea-803b-8c7f3b87dfde" providerId="AD" clId="Web-{785FF174-AEEE-9D8F-2CA9-0DB7F2E57C36}" dt="2024-03-11T18:00:02.044" v="2702" actId="20577"/>
        <pc:sldMkLst>
          <pc:docMk/>
          <pc:sldMk cId="2812765943" sldId="348"/>
        </pc:sldMkLst>
        <pc:spChg chg="mod">
          <ac:chgData name="Clovis Vinicius Avelar" userId="S::clovis.vavelar@sp.senac.br::54157056-a62c-41ea-803b-8c7f3b87dfde" providerId="AD" clId="Web-{785FF174-AEEE-9D8F-2CA9-0DB7F2E57C36}" dt="2024-03-11T17:53:57.534" v="2511" actId="20577"/>
          <ac:spMkLst>
            <pc:docMk/>
            <pc:sldMk cId="2812765943" sldId="348"/>
            <ac:spMk id="2" creationId="{2DF8EB0B-2BBB-A368-6EC9-B093642E2307}"/>
          </ac:spMkLst>
        </pc:spChg>
        <pc:spChg chg="mod">
          <ac:chgData name="Clovis Vinicius Avelar" userId="S::clovis.vavelar@sp.senac.br::54157056-a62c-41ea-803b-8c7f3b87dfde" providerId="AD" clId="Web-{785FF174-AEEE-9D8F-2CA9-0DB7F2E57C36}" dt="2024-03-11T17:59:19.277" v="2674" actId="20577"/>
          <ac:spMkLst>
            <pc:docMk/>
            <pc:sldMk cId="2812765943" sldId="348"/>
            <ac:spMk id="3" creationId="{21D93A11-2151-88FB-3D53-EAD7E38E5C7B}"/>
          </ac:spMkLst>
        </pc:spChg>
        <pc:spChg chg="add mod">
          <ac:chgData name="Clovis Vinicius Avelar" userId="S::clovis.vavelar@sp.senac.br::54157056-a62c-41ea-803b-8c7f3b87dfde" providerId="AD" clId="Web-{785FF174-AEEE-9D8F-2CA9-0DB7F2E57C36}" dt="2024-03-11T17:59:31.043" v="2676" actId="1076"/>
          <ac:spMkLst>
            <pc:docMk/>
            <pc:sldMk cId="2812765943" sldId="348"/>
            <ac:spMk id="4" creationId="{1B92CC5C-9A93-806F-E23B-6887C96CD685}"/>
          </ac:spMkLst>
        </pc:spChg>
        <pc:spChg chg="add mod">
          <ac:chgData name="Clovis Vinicius Avelar" userId="S::clovis.vavelar@sp.senac.br::54157056-a62c-41ea-803b-8c7f3b87dfde" providerId="AD" clId="Web-{785FF174-AEEE-9D8F-2CA9-0DB7F2E57C36}" dt="2024-03-11T18:00:02.044" v="2702" actId="20577"/>
          <ac:spMkLst>
            <pc:docMk/>
            <pc:sldMk cId="2812765943" sldId="348"/>
            <ac:spMk id="5" creationId="{D2CD323C-B894-684D-9663-3E119B15197C}"/>
          </ac:spMkLst>
        </pc:spChg>
      </pc:sldChg>
      <pc:sldChg chg="addSp modSp new">
        <pc:chgData name="Clovis Vinicius Avelar" userId="S::clovis.vavelar@sp.senac.br::54157056-a62c-41ea-803b-8c7f3b87dfde" providerId="AD" clId="Web-{785FF174-AEEE-9D8F-2CA9-0DB7F2E57C36}" dt="2024-03-11T18:04:17.302" v="2821" actId="1076"/>
        <pc:sldMkLst>
          <pc:docMk/>
          <pc:sldMk cId="199182541" sldId="349"/>
        </pc:sldMkLst>
        <pc:spChg chg="mod">
          <ac:chgData name="Clovis Vinicius Avelar" userId="S::clovis.vavelar@sp.senac.br::54157056-a62c-41ea-803b-8c7f3b87dfde" providerId="AD" clId="Web-{785FF174-AEEE-9D8F-2CA9-0DB7F2E57C36}" dt="2024-03-11T18:02:31.627" v="2716" actId="20577"/>
          <ac:spMkLst>
            <pc:docMk/>
            <pc:sldMk cId="199182541" sldId="349"/>
            <ac:spMk id="2" creationId="{59E83F9B-3C99-5D3F-2270-5023DEFDFBB2}"/>
          </ac:spMkLst>
        </pc:spChg>
        <pc:spChg chg="mod">
          <ac:chgData name="Clovis Vinicius Avelar" userId="S::clovis.vavelar@sp.senac.br::54157056-a62c-41ea-803b-8c7f3b87dfde" providerId="AD" clId="Web-{785FF174-AEEE-9D8F-2CA9-0DB7F2E57C36}" dt="2024-03-11T18:03:38.863" v="2768" actId="20577"/>
          <ac:spMkLst>
            <pc:docMk/>
            <pc:sldMk cId="199182541" sldId="349"/>
            <ac:spMk id="3" creationId="{428915CE-E8C3-E19A-8B44-980A52F329DD}"/>
          </ac:spMkLst>
        </pc:spChg>
        <pc:spChg chg="add mod">
          <ac:chgData name="Clovis Vinicius Avelar" userId="S::clovis.vavelar@sp.senac.br::54157056-a62c-41ea-803b-8c7f3b87dfde" providerId="AD" clId="Web-{785FF174-AEEE-9D8F-2CA9-0DB7F2E57C36}" dt="2024-03-11T18:04:17.302" v="2821" actId="1076"/>
          <ac:spMkLst>
            <pc:docMk/>
            <pc:sldMk cId="199182541" sldId="349"/>
            <ac:spMk id="4" creationId="{DA05E579-9DD5-13FD-4BF4-9BBA0C3DBC61}"/>
          </ac:spMkLst>
        </pc:spChg>
      </pc:sldChg>
      <pc:sldChg chg="modSp new">
        <pc:chgData name="Clovis Vinicius Avelar" userId="S::clovis.vavelar@sp.senac.br::54157056-a62c-41ea-803b-8c7f3b87dfde" providerId="AD" clId="Web-{785FF174-AEEE-9D8F-2CA9-0DB7F2E57C36}" dt="2024-03-11T18:09:25.920" v="3035" actId="20577"/>
        <pc:sldMkLst>
          <pc:docMk/>
          <pc:sldMk cId="4152959422" sldId="350"/>
        </pc:sldMkLst>
        <pc:spChg chg="mod">
          <ac:chgData name="Clovis Vinicius Avelar" userId="S::clovis.vavelar@sp.senac.br::54157056-a62c-41ea-803b-8c7f3b87dfde" providerId="AD" clId="Web-{785FF174-AEEE-9D8F-2CA9-0DB7F2E57C36}" dt="2024-03-11T18:07:57.012" v="2828" actId="20577"/>
          <ac:spMkLst>
            <pc:docMk/>
            <pc:sldMk cId="4152959422" sldId="350"/>
            <ac:spMk id="2" creationId="{BF35B964-7F0D-E297-918A-3BDB66626457}"/>
          </ac:spMkLst>
        </pc:spChg>
        <pc:spChg chg="mod">
          <ac:chgData name="Clovis Vinicius Avelar" userId="S::clovis.vavelar@sp.senac.br::54157056-a62c-41ea-803b-8c7f3b87dfde" providerId="AD" clId="Web-{785FF174-AEEE-9D8F-2CA9-0DB7F2E57C36}" dt="2024-03-11T18:09:25.920" v="3035" actId="20577"/>
          <ac:spMkLst>
            <pc:docMk/>
            <pc:sldMk cId="4152959422" sldId="350"/>
            <ac:spMk id="3" creationId="{C66F2143-59FF-66BB-80A0-9A09D78FF6BB}"/>
          </ac:spMkLst>
        </pc:spChg>
      </pc:sldChg>
      <pc:sldChg chg="addSp modSp new">
        <pc:chgData name="Clovis Vinicius Avelar" userId="S::clovis.vavelar@sp.senac.br::54157056-a62c-41ea-803b-8c7f3b87dfde" providerId="AD" clId="Web-{785FF174-AEEE-9D8F-2CA9-0DB7F2E57C36}" dt="2024-03-11T18:11:53.237" v="3194" actId="20577"/>
        <pc:sldMkLst>
          <pc:docMk/>
          <pc:sldMk cId="2326714460" sldId="351"/>
        </pc:sldMkLst>
        <pc:spChg chg="mod">
          <ac:chgData name="Clovis Vinicius Avelar" userId="S::clovis.vavelar@sp.senac.br::54157056-a62c-41ea-803b-8c7f3b87dfde" providerId="AD" clId="Web-{785FF174-AEEE-9D8F-2CA9-0DB7F2E57C36}" dt="2024-03-11T18:09:52.718" v="3045" actId="20577"/>
          <ac:spMkLst>
            <pc:docMk/>
            <pc:sldMk cId="2326714460" sldId="351"/>
            <ac:spMk id="2" creationId="{2C066DA3-A3CD-5EA5-57DA-A36D75E005F3}"/>
          </ac:spMkLst>
        </pc:spChg>
        <pc:spChg chg="mod">
          <ac:chgData name="Clovis Vinicius Avelar" userId="S::clovis.vavelar@sp.senac.br::54157056-a62c-41ea-803b-8c7f3b87dfde" providerId="AD" clId="Web-{785FF174-AEEE-9D8F-2CA9-0DB7F2E57C36}" dt="2024-03-11T18:10:31.704" v="3071" actId="20577"/>
          <ac:spMkLst>
            <pc:docMk/>
            <pc:sldMk cId="2326714460" sldId="351"/>
            <ac:spMk id="3" creationId="{BA9D0DB5-FA64-2222-2BB9-10ED33087483}"/>
          </ac:spMkLst>
        </pc:spChg>
        <pc:spChg chg="add mod">
          <ac:chgData name="Clovis Vinicius Avelar" userId="S::clovis.vavelar@sp.senac.br::54157056-a62c-41ea-803b-8c7f3b87dfde" providerId="AD" clId="Web-{785FF174-AEEE-9D8F-2CA9-0DB7F2E57C36}" dt="2024-03-11T18:11:27.455" v="3139" actId="1076"/>
          <ac:spMkLst>
            <pc:docMk/>
            <pc:sldMk cId="2326714460" sldId="351"/>
            <ac:spMk id="4" creationId="{5941482F-3D15-3D11-707A-A3094AD4603D}"/>
          </ac:spMkLst>
        </pc:spChg>
        <pc:spChg chg="add mod">
          <ac:chgData name="Clovis Vinicius Avelar" userId="S::clovis.vavelar@sp.senac.br::54157056-a62c-41ea-803b-8c7f3b87dfde" providerId="AD" clId="Web-{785FF174-AEEE-9D8F-2CA9-0DB7F2E57C36}" dt="2024-03-11T18:11:53.237" v="3194" actId="20577"/>
          <ac:spMkLst>
            <pc:docMk/>
            <pc:sldMk cId="2326714460" sldId="351"/>
            <ac:spMk id="5" creationId="{4D4BA6E6-304B-F1BD-832A-EFDD4976A362}"/>
          </ac:spMkLst>
        </pc:spChg>
      </pc:sldChg>
      <pc:sldChg chg="modSp new">
        <pc:chgData name="Clovis Vinicius Avelar" userId="S::clovis.vavelar@sp.senac.br::54157056-a62c-41ea-803b-8c7f3b87dfde" providerId="AD" clId="Web-{785FF174-AEEE-9D8F-2CA9-0DB7F2E57C36}" dt="2024-03-11T18:13:30.740" v="3450" actId="20577"/>
        <pc:sldMkLst>
          <pc:docMk/>
          <pc:sldMk cId="2082298891" sldId="352"/>
        </pc:sldMkLst>
        <pc:spChg chg="mod">
          <ac:chgData name="Clovis Vinicius Avelar" userId="S::clovis.vavelar@sp.senac.br::54157056-a62c-41ea-803b-8c7f3b87dfde" providerId="AD" clId="Web-{785FF174-AEEE-9D8F-2CA9-0DB7F2E57C36}" dt="2024-03-11T18:12:04.628" v="3204" actId="20577"/>
          <ac:spMkLst>
            <pc:docMk/>
            <pc:sldMk cId="2082298891" sldId="352"/>
            <ac:spMk id="2" creationId="{CCC5B787-A2E1-F286-7A41-52B113990FB7}"/>
          </ac:spMkLst>
        </pc:spChg>
        <pc:spChg chg="mod">
          <ac:chgData name="Clovis Vinicius Avelar" userId="S::clovis.vavelar@sp.senac.br::54157056-a62c-41ea-803b-8c7f3b87dfde" providerId="AD" clId="Web-{785FF174-AEEE-9D8F-2CA9-0DB7F2E57C36}" dt="2024-03-11T18:13:30.740" v="3450" actId="20577"/>
          <ac:spMkLst>
            <pc:docMk/>
            <pc:sldMk cId="2082298891" sldId="352"/>
            <ac:spMk id="3" creationId="{6C319600-B761-849F-1ACD-C5F5D8966C58}"/>
          </ac:spMkLst>
        </pc:spChg>
      </pc:sldChg>
      <pc:sldChg chg="modSp new">
        <pc:chgData name="Clovis Vinicius Avelar" userId="S::clovis.vavelar@sp.senac.br::54157056-a62c-41ea-803b-8c7f3b87dfde" providerId="AD" clId="Web-{785FF174-AEEE-9D8F-2CA9-0DB7F2E57C36}" dt="2024-03-11T18:15:26.056" v="3680" actId="20577"/>
        <pc:sldMkLst>
          <pc:docMk/>
          <pc:sldMk cId="3441614892" sldId="353"/>
        </pc:sldMkLst>
        <pc:spChg chg="mod">
          <ac:chgData name="Clovis Vinicius Avelar" userId="S::clovis.vavelar@sp.senac.br::54157056-a62c-41ea-803b-8c7f3b87dfde" providerId="AD" clId="Web-{785FF174-AEEE-9D8F-2CA9-0DB7F2E57C36}" dt="2024-03-11T18:13:52.428" v="3462" actId="20577"/>
          <ac:spMkLst>
            <pc:docMk/>
            <pc:sldMk cId="3441614892" sldId="353"/>
            <ac:spMk id="2" creationId="{A3221AFA-8BCC-D964-CD0D-4BE21AB994C1}"/>
          </ac:spMkLst>
        </pc:spChg>
        <pc:spChg chg="mod">
          <ac:chgData name="Clovis Vinicius Avelar" userId="S::clovis.vavelar@sp.senac.br::54157056-a62c-41ea-803b-8c7f3b87dfde" providerId="AD" clId="Web-{785FF174-AEEE-9D8F-2CA9-0DB7F2E57C36}" dt="2024-03-11T18:15:26.056" v="3680" actId="20577"/>
          <ac:spMkLst>
            <pc:docMk/>
            <pc:sldMk cId="3441614892" sldId="353"/>
            <ac:spMk id="3" creationId="{1D5C9838-00F0-5E6D-E814-EB31103DA2D6}"/>
          </ac:spMkLst>
        </pc:spChg>
      </pc:sldChg>
      <pc:sldChg chg="modSp new">
        <pc:chgData name="Clovis Vinicius Avelar" userId="S::clovis.vavelar@sp.senac.br::54157056-a62c-41ea-803b-8c7f3b87dfde" providerId="AD" clId="Web-{785FF174-AEEE-9D8F-2CA9-0DB7F2E57C36}" dt="2024-03-11T18:17:41.091" v="4066" actId="20577"/>
        <pc:sldMkLst>
          <pc:docMk/>
          <pc:sldMk cId="1067460238" sldId="354"/>
        </pc:sldMkLst>
        <pc:spChg chg="mod">
          <ac:chgData name="Clovis Vinicius Avelar" userId="S::clovis.vavelar@sp.senac.br::54157056-a62c-41ea-803b-8c7f3b87dfde" providerId="AD" clId="Web-{785FF174-AEEE-9D8F-2CA9-0DB7F2E57C36}" dt="2024-03-11T18:15:43.010" v="3689" actId="20577"/>
          <ac:spMkLst>
            <pc:docMk/>
            <pc:sldMk cId="1067460238" sldId="354"/>
            <ac:spMk id="2" creationId="{41BCF14D-1616-D64A-DBC4-02A09C978412}"/>
          </ac:spMkLst>
        </pc:spChg>
        <pc:spChg chg="mod">
          <ac:chgData name="Clovis Vinicius Avelar" userId="S::clovis.vavelar@sp.senac.br::54157056-a62c-41ea-803b-8c7f3b87dfde" providerId="AD" clId="Web-{785FF174-AEEE-9D8F-2CA9-0DB7F2E57C36}" dt="2024-03-11T18:17:41.091" v="4066" actId="20577"/>
          <ac:spMkLst>
            <pc:docMk/>
            <pc:sldMk cId="1067460238" sldId="354"/>
            <ac:spMk id="3" creationId="{B47059E7-CB0C-968E-27C1-F4294A49D88E}"/>
          </ac:spMkLst>
        </pc:spChg>
      </pc:sldChg>
      <pc:sldChg chg="modSp new mod modClrScheme chgLayout">
        <pc:chgData name="Clovis Vinicius Avelar" userId="S::clovis.vavelar@sp.senac.br::54157056-a62c-41ea-803b-8c7f3b87dfde" providerId="AD" clId="Web-{785FF174-AEEE-9D8F-2CA9-0DB7F2E57C36}" dt="2024-03-11T18:19:35.142" v="4095" actId="20577"/>
        <pc:sldMkLst>
          <pc:docMk/>
          <pc:sldMk cId="3713473763" sldId="355"/>
        </pc:sldMkLst>
        <pc:spChg chg="mod ord">
          <ac:chgData name="Clovis Vinicius Avelar" userId="S::clovis.vavelar@sp.senac.br::54157056-a62c-41ea-803b-8c7f3b87dfde" providerId="AD" clId="Web-{785FF174-AEEE-9D8F-2CA9-0DB7F2E57C36}" dt="2024-03-11T18:19:35.142" v="4095" actId="20577"/>
          <ac:spMkLst>
            <pc:docMk/>
            <pc:sldMk cId="3713473763" sldId="355"/>
            <ac:spMk id="2" creationId="{0445E0FF-720D-52DC-FB03-BEC69EF8F9A2}"/>
          </ac:spMkLst>
        </pc:spChg>
        <pc:spChg chg="mod ord">
          <ac:chgData name="Clovis Vinicius Avelar" userId="S::clovis.vavelar@sp.senac.br::54157056-a62c-41ea-803b-8c7f3b87dfde" providerId="AD" clId="Web-{785FF174-AEEE-9D8F-2CA9-0DB7F2E57C36}" dt="2024-03-11T18:19:24.579" v="4068"/>
          <ac:spMkLst>
            <pc:docMk/>
            <pc:sldMk cId="3713473763" sldId="355"/>
            <ac:spMk id="3" creationId="{2945F452-3609-F8A8-46F6-7B1DDA671F46}"/>
          </ac:spMkLst>
        </pc:spChg>
      </pc:sldChg>
      <pc:sldChg chg="modSp new mod modClrScheme chgLayout">
        <pc:chgData name="Clovis Vinicius Avelar" userId="S::clovis.vavelar@sp.senac.br::54157056-a62c-41ea-803b-8c7f3b87dfde" providerId="AD" clId="Web-{785FF174-AEEE-9D8F-2CA9-0DB7F2E57C36}" dt="2024-03-11T18:23:03.913" v="4389" actId="20577"/>
        <pc:sldMkLst>
          <pc:docMk/>
          <pc:sldMk cId="1746394889" sldId="356"/>
        </pc:sldMkLst>
        <pc:spChg chg="mod ord">
          <ac:chgData name="Clovis Vinicius Avelar" userId="S::clovis.vavelar@sp.senac.br::54157056-a62c-41ea-803b-8c7f3b87dfde" providerId="AD" clId="Web-{785FF174-AEEE-9D8F-2CA9-0DB7F2E57C36}" dt="2024-03-11T18:19:51.455" v="4099" actId="20577"/>
          <ac:spMkLst>
            <pc:docMk/>
            <pc:sldMk cId="1746394889" sldId="356"/>
            <ac:spMk id="2" creationId="{E0D7D257-53F3-80BD-16D2-EBA05B3DD08E}"/>
          </ac:spMkLst>
        </pc:spChg>
        <pc:spChg chg="mod ord">
          <ac:chgData name="Clovis Vinicius Avelar" userId="S::clovis.vavelar@sp.senac.br::54157056-a62c-41ea-803b-8c7f3b87dfde" providerId="AD" clId="Web-{785FF174-AEEE-9D8F-2CA9-0DB7F2E57C36}" dt="2024-03-11T18:23:03.913" v="4389" actId="20577"/>
          <ac:spMkLst>
            <pc:docMk/>
            <pc:sldMk cId="1746394889" sldId="356"/>
            <ac:spMk id="3" creationId="{110649DF-B9DE-0E35-3B8F-4CD827CEEC8A}"/>
          </ac:spMkLst>
        </pc:spChg>
      </pc:sldChg>
      <pc:sldChg chg="modSp new mod modClrScheme chgLayout">
        <pc:chgData name="Clovis Vinicius Avelar" userId="S::clovis.vavelar@sp.senac.br::54157056-a62c-41ea-803b-8c7f3b87dfde" providerId="AD" clId="Web-{785FF174-AEEE-9D8F-2CA9-0DB7F2E57C36}" dt="2024-03-11T18:25:55.044" v="4397" actId="20577"/>
        <pc:sldMkLst>
          <pc:docMk/>
          <pc:sldMk cId="1863731432" sldId="357"/>
        </pc:sldMkLst>
        <pc:spChg chg="mod ord">
          <ac:chgData name="Clovis Vinicius Avelar" userId="S::clovis.vavelar@sp.senac.br::54157056-a62c-41ea-803b-8c7f3b87dfde" providerId="AD" clId="Web-{785FF174-AEEE-9D8F-2CA9-0DB7F2E57C36}" dt="2024-03-11T18:25:52.340" v="4395" actId="20577"/>
          <ac:spMkLst>
            <pc:docMk/>
            <pc:sldMk cId="1863731432" sldId="357"/>
            <ac:spMk id="2" creationId="{D27F23C2-6AD2-1659-E9D4-5E366F2ED10D}"/>
          </ac:spMkLst>
        </pc:spChg>
        <pc:spChg chg="mod ord">
          <ac:chgData name="Clovis Vinicius Avelar" userId="S::clovis.vavelar@sp.senac.br::54157056-a62c-41ea-803b-8c7f3b87dfde" providerId="AD" clId="Web-{785FF174-AEEE-9D8F-2CA9-0DB7F2E57C36}" dt="2024-03-11T18:25:55.044" v="4397" actId="20577"/>
          <ac:spMkLst>
            <pc:docMk/>
            <pc:sldMk cId="1863731432" sldId="357"/>
            <ac:spMk id="3" creationId="{9504BDE3-00F7-C523-D874-C868D8BE2054}"/>
          </ac:spMkLst>
        </pc:spChg>
      </pc:sldChg>
      <pc:sldChg chg="modSp new mod modClrScheme chgLayout">
        <pc:chgData name="Clovis Vinicius Avelar" userId="S::clovis.vavelar@sp.senac.br::54157056-a62c-41ea-803b-8c7f3b87dfde" providerId="AD" clId="Web-{785FF174-AEEE-9D8F-2CA9-0DB7F2E57C36}" dt="2024-03-11T18:27:36.844" v="4624" actId="20577"/>
        <pc:sldMkLst>
          <pc:docMk/>
          <pc:sldMk cId="1344228420" sldId="358"/>
        </pc:sldMkLst>
        <pc:spChg chg="mod ord">
          <ac:chgData name="Clovis Vinicius Avelar" userId="S::clovis.vavelar@sp.senac.br::54157056-a62c-41ea-803b-8c7f3b87dfde" providerId="AD" clId="Web-{785FF174-AEEE-9D8F-2CA9-0DB7F2E57C36}" dt="2024-03-11T18:26:05.060" v="4406" actId="20577"/>
          <ac:spMkLst>
            <pc:docMk/>
            <pc:sldMk cId="1344228420" sldId="358"/>
            <ac:spMk id="2" creationId="{E7C4DB2B-89D9-6AF0-EB42-F508D0CBD067}"/>
          </ac:spMkLst>
        </pc:spChg>
        <pc:spChg chg="mod ord">
          <ac:chgData name="Clovis Vinicius Avelar" userId="S::clovis.vavelar@sp.senac.br::54157056-a62c-41ea-803b-8c7f3b87dfde" providerId="AD" clId="Web-{785FF174-AEEE-9D8F-2CA9-0DB7F2E57C36}" dt="2024-03-11T18:27:36.844" v="4624" actId="20577"/>
          <ac:spMkLst>
            <pc:docMk/>
            <pc:sldMk cId="1344228420" sldId="358"/>
            <ac:spMk id="3" creationId="{BA84A228-2560-1A70-4874-E94B9D0B3947}"/>
          </ac:spMkLst>
        </pc:spChg>
      </pc:sldChg>
    </pc:docChg>
  </pc:docChgLst>
  <pc:docChgLst>
    <pc:chgData name="Clovis Vinicius Avelar" userId="S::clovis.vavelar@sp.senac.br::54157056-a62c-41ea-803b-8c7f3b87dfde" providerId="AD" clId="Web-{3922B064-C383-47E3-8E42-D96402D6D6BE}"/>
    <pc:docChg chg="addSld delSld modSld">
      <pc:chgData name="Clovis Vinicius Avelar" userId="S::clovis.vavelar@sp.senac.br::54157056-a62c-41ea-803b-8c7f3b87dfde" providerId="AD" clId="Web-{3922B064-C383-47E3-8E42-D96402D6D6BE}" dt="2024-02-05T14:30:08.911" v="941" actId="20577"/>
      <pc:docMkLst>
        <pc:docMk/>
      </pc:docMkLst>
      <pc:sldChg chg="modSp">
        <pc:chgData name="Clovis Vinicius Avelar" userId="S::clovis.vavelar@sp.senac.br::54157056-a62c-41ea-803b-8c7f3b87dfde" providerId="AD" clId="Web-{3922B064-C383-47E3-8E42-D96402D6D6BE}" dt="2024-02-05T14:30:08.911" v="941" actId="20577"/>
        <pc:sldMkLst>
          <pc:docMk/>
          <pc:sldMk cId="1967418747" sldId="304"/>
        </pc:sldMkLst>
        <pc:spChg chg="mod">
          <ac:chgData name="Clovis Vinicius Avelar" userId="S::clovis.vavelar@sp.senac.br::54157056-a62c-41ea-803b-8c7f3b87dfde" providerId="AD" clId="Web-{3922B064-C383-47E3-8E42-D96402D6D6BE}" dt="2024-02-05T14:30:08.911" v="941" actId="20577"/>
          <ac:spMkLst>
            <pc:docMk/>
            <pc:sldMk cId="1967418747" sldId="304"/>
            <ac:spMk id="3" creationId="{B957D7EE-07F3-2AC6-E548-BE3276346D82}"/>
          </ac:spMkLst>
        </pc:spChg>
      </pc:sldChg>
      <pc:sldChg chg="modSp new mod modClrScheme chgLayout">
        <pc:chgData name="Clovis Vinicius Avelar" userId="S::clovis.vavelar@sp.senac.br::54157056-a62c-41ea-803b-8c7f3b87dfde" providerId="AD" clId="Web-{3922B064-C383-47E3-8E42-D96402D6D6BE}" dt="2024-02-05T12:23:27.369" v="60" actId="20577"/>
        <pc:sldMkLst>
          <pc:docMk/>
          <pc:sldMk cId="2817815670" sldId="315"/>
        </pc:sldMkLst>
        <pc:spChg chg="mod ord">
          <ac:chgData name="Clovis Vinicius Avelar" userId="S::clovis.vavelar@sp.senac.br::54157056-a62c-41ea-803b-8c7f3b87dfde" providerId="AD" clId="Web-{3922B064-C383-47E3-8E42-D96402D6D6BE}" dt="2024-02-05T12:23:20.307" v="56" actId="20577"/>
          <ac:spMkLst>
            <pc:docMk/>
            <pc:sldMk cId="2817815670" sldId="315"/>
            <ac:spMk id="2" creationId="{EF8C5160-A92A-FFB2-E77F-228EF22EAA07}"/>
          </ac:spMkLst>
        </pc:spChg>
        <pc:spChg chg="mod ord">
          <ac:chgData name="Clovis Vinicius Avelar" userId="S::clovis.vavelar@sp.senac.br::54157056-a62c-41ea-803b-8c7f3b87dfde" providerId="AD" clId="Web-{3922B064-C383-47E3-8E42-D96402D6D6BE}" dt="2024-02-05T12:23:27.369" v="60" actId="20577"/>
          <ac:spMkLst>
            <pc:docMk/>
            <pc:sldMk cId="2817815670" sldId="315"/>
            <ac:spMk id="3" creationId="{5DF7E492-67AD-B304-E2AC-3B21B69D08C1}"/>
          </ac:spMkLst>
        </pc:spChg>
      </pc:sldChg>
      <pc:sldChg chg="modSp add replId">
        <pc:chgData name="Clovis Vinicius Avelar" userId="S::clovis.vavelar@sp.senac.br::54157056-a62c-41ea-803b-8c7f3b87dfde" providerId="AD" clId="Web-{3922B064-C383-47E3-8E42-D96402D6D6BE}" dt="2024-02-05T12:22:27.133" v="44" actId="20577"/>
        <pc:sldMkLst>
          <pc:docMk/>
          <pc:sldMk cId="1365384416" sldId="316"/>
        </pc:sldMkLst>
        <pc:spChg chg="mod">
          <ac:chgData name="Clovis Vinicius Avelar" userId="S::clovis.vavelar@sp.senac.br::54157056-a62c-41ea-803b-8c7f3b87dfde" providerId="AD" clId="Web-{3922B064-C383-47E3-8E42-D96402D6D6BE}" dt="2024-02-05T12:22:27.133" v="44" actId="20577"/>
          <ac:spMkLst>
            <pc:docMk/>
            <pc:sldMk cId="1365384416" sldId="316"/>
            <ac:spMk id="3" creationId="{CEE4B872-4A05-B112-2C91-3565095B59E9}"/>
          </ac:spMkLst>
        </pc:spChg>
      </pc:sldChg>
      <pc:sldChg chg="modSp add replId">
        <pc:chgData name="Clovis Vinicius Avelar" userId="S::clovis.vavelar@sp.senac.br::54157056-a62c-41ea-803b-8c7f3b87dfde" providerId="AD" clId="Web-{3922B064-C383-47E3-8E42-D96402D6D6BE}" dt="2024-02-05T12:21:25.912" v="12" actId="20577"/>
        <pc:sldMkLst>
          <pc:docMk/>
          <pc:sldMk cId="2868394038" sldId="317"/>
        </pc:sldMkLst>
        <pc:spChg chg="mod">
          <ac:chgData name="Clovis Vinicius Avelar" userId="S::clovis.vavelar@sp.senac.br::54157056-a62c-41ea-803b-8c7f3b87dfde" providerId="AD" clId="Web-{3922B064-C383-47E3-8E42-D96402D6D6BE}" dt="2024-02-05T12:21:25.912" v="12" actId="20577"/>
          <ac:spMkLst>
            <pc:docMk/>
            <pc:sldMk cId="2868394038" sldId="317"/>
            <ac:spMk id="3" creationId="{BA8781A7-8621-3F3F-CD3B-D8DC5B3DB2D0}"/>
          </ac:spMkLst>
        </pc:spChg>
      </pc:sldChg>
      <pc:sldChg chg="modSp new mod modClrScheme chgLayout">
        <pc:chgData name="Clovis Vinicius Avelar" userId="S::clovis.vavelar@sp.senac.br::54157056-a62c-41ea-803b-8c7f3b87dfde" providerId="AD" clId="Web-{3922B064-C383-47E3-8E42-D96402D6D6BE}" dt="2024-02-05T12:24:42.341" v="131" actId="20577"/>
        <pc:sldMkLst>
          <pc:docMk/>
          <pc:sldMk cId="3649630976" sldId="318"/>
        </pc:sldMkLst>
        <pc:spChg chg="mod ord">
          <ac:chgData name="Clovis Vinicius Avelar" userId="S::clovis.vavelar@sp.senac.br::54157056-a62c-41ea-803b-8c7f3b87dfde" providerId="AD" clId="Web-{3922B064-C383-47E3-8E42-D96402D6D6BE}" dt="2024-02-05T12:23:44.167" v="71" actId="20577"/>
          <ac:spMkLst>
            <pc:docMk/>
            <pc:sldMk cId="3649630976" sldId="318"/>
            <ac:spMk id="2" creationId="{0A449CA2-A8FF-21E2-9B1D-2E17E1E064A5}"/>
          </ac:spMkLst>
        </pc:spChg>
        <pc:spChg chg="mod ord">
          <ac:chgData name="Clovis Vinicius Avelar" userId="S::clovis.vavelar@sp.senac.br::54157056-a62c-41ea-803b-8c7f3b87dfde" providerId="AD" clId="Web-{3922B064-C383-47E3-8E42-D96402D6D6BE}" dt="2024-02-05T12:24:42.341" v="131" actId="20577"/>
          <ac:spMkLst>
            <pc:docMk/>
            <pc:sldMk cId="3649630976" sldId="318"/>
            <ac:spMk id="3" creationId="{FC6D916F-E333-1E23-238B-2B0E0D7D7782}"/>
          </ac:spMkLst>
        </pc:spChg>
      </pc:sldChg>
      <pc:sldChg chg="addSp delSp modSp new">
        <pc:chgData name="Clovis Vinicius Avelar" userId="S::clovis.vavelar@sp.senac.br::54157056-a62c-41ea-803b-8c7f3b87dfde" providerId="AD" clId="Web-{3922B064-C383-47E3-8E42-D96402D6D6BE}" dt="2024-02-05T12:37:28.367" v="272" actId="1076"/>
        <pc:sldMkLst>
          <pc:docMk/>
          <pc:sldMk cId="3815390928" sldId="319"/>
        </pc:sldMkLst>
        <pc:spChg chg="mod">
          <ac:chgData name="Clovis Vinicius Avelar" userId="S::clovis.vavelar@sp.senac.br::54157056-a62c-41ea-803b-8c7f3b87dfde" providerId="AD" clId="Web-{3922B064-C383-47E3-8E42-D96402D6D6BE}" dt="2024-02-05T12:25:21.405" v="136" actId="20577"/>
          <ac:spMkLst>
            <pc:docMk/>
            <pc:sldMk cId="3815390928" sldId="319"/>
            <ac:spMk id="2" creationId="{48CA2861-6D05-9E26-6770-A26D92D7EAF1}"/>
          </ac:spMkLst>
        </pc:spChg>
        <pc:spChg chg="mod">
          <ac:chgData name="Clovis Vinicius Avelar" userId="S::clovis.vavelar@sp.senac.br::54157056-a62c-41ea-803b-8c7f3b87dfde" providerId="AD" clId="Web-{3922B064-C383-47E3-8E42-D96402D6D6BE}" dt="2024-02-05T12:35:47.817" v="259" actId="20577"/>
          <ac:spMkLst>
            <pc:docMk/>
            <pc:sldMk cId="3815390928" sldId="319"/>
            <ac:spMk id="3" creationId="{10B10FB9-29B3-7BBF-53A9-A4C4E705724D}"/>
          </ac:spMkLst>
        </pc:spChg>
        <pc:spChg chg="add mod">
          <ac:chgData name="Clovis Vinicius Avelar" userId="S::clovis.vavelar@sp.senac.br::54157056-a62c-41ea-803b-8c7f3b87dfde" providerId="AD" clId="Web-{3922B064-C383-47E3-8E42-D96402D6D6BE}" dt="2024-02-05T12:26:15" v="153" actId="1076"/>
          <ac:spMkLst>
            <pc:docMk/>
            <pc:sldMk cId="3815390928" sldId="319"/>
            <ac:spMk id="4" creationId="{969C4C58-FEFA-D51B-CDBF-39900AC329F5}"/>
          </ac:spMkLst>
        </pc:spChg>
        <pc:picChg chg="add del mod">
          <ac:chgData name="Clovis Vinicius Avelar" userId="S::clovis.vavelar@sp.senac.br::54157056-a62c-41ea-803b-8c7f3b87dfde" providerId="AD" clId="Web-{3922B064-C383-47E3-8E42-D96402D6D6BE}" dt="2024-02-05T12:36:01.208" v="261"/>
          <ac:picMkLst>
            <pc:docMk/>
            <pc:sldMk cId="3815390928" sldId="319"/>
            <ac:picMk id="5" creationId="{B11A29F4-F81F-9E65-EF0F-9EC086A2D401}"/>
          </ac:picMkLst>
        </pc:picChg>
        <pc:picChg chg="add del mod">
          <ac:chgData name="Clovis Vinicius Avelar" userId="S::clovis.vavelar@sp.senac.br::54157056-a62c-41ea-803b-8c7f3b87dfde" providerId="AD" clId="Web-{3922B064-C383-47E3-8E42-D96402D6D6BE}" dt="2024-02-05T12:36:32.881" v="266"/>
          <ac:picMkLst>
            <pc:docMk/>
            <pc:sldMk cId="3815390928" sldId="319"/>
            <ac:picMk id="6" creationId="{6F69DA04-C1A0-B442-70CF-4D0F3ADA3A45}"/>
          </ac:picMkLst>
        </pc:picChg>
        <pc:picChg chg="add mod">
          <ac:chgData name="Clovis Vinicius Avelar" userId="S::clovis.vavelar@sp.senac.br::54157056-a62c-41ea-803b-8c7f3b87dfde" providerId="AD" clId="Web-{3922B064-C383-47E3-8E42-D96402D6D6BE}" dt="2024-02-05T12:37:28.367" v="272" actId="1076"/>
          <ac:picMkLst>
            <pc:docMk/>
            <pc:sldMk cId="3815390928" sldId="319"/>
            <ac:picMk id="7" creationId="{1989AC44-C647-2744-655A-636872FA35D7}"/>
          </ac:picMkLst>
        </pc:picChg>
      </pc:sldChg>
      <pc:sldChg chg="addSp modSp new">
        <pc:chgData name="Clovis Vinicius Avelar" userId="S::clovis.vavelar@sp.senac.br::54157056-a62c-41ea-803b-8c7f3b87dfde" providerId="AD" clId="Web-{3922B064-C383-47E3-8E42-D96402D6D6BE}" dt="2024-02-05T12:38:19.353" v="278" actId="1076"/>
        <pc:sldMkLst>
          <pc:docMk/>
          <pc:sldMk cId="2519585377" sldId="320"/>
        </pc:sldMkLst>
        <pc:spChg chg="mod">
          <ac:chgData name="Clovis Vinicius Avelar" userId="S::clovis.vavelar@sp.senac.br::54157056-a62c-41ea-803b-8c7f3b87dfde" providerId="AD" clId="Web-{3922B064-C383-47E3-8E42-D96402D6D6BE}" dt="2024-02-05T12:27:45.113" v="186" actId="20577"/>
          <ac:spMkLst>
            <pc:docMk/>
            <pc:sldMk cId="2519585377" sldId="320"/>
            <ac:spMk id="2" creationId="{6EC98B6A-F3DF-82E3-4B0A-9852415C248D}"/>
          </ac:spMkLst>
        </pc:spChg>
        <pc:spChg chg="mod">
          <ac:chgData name="Clovis Vinicius Avelar" userId="S::clovis.vavelar@sp.senac.br::54157056-a62c-41ea-803b-8c7f3b87dfde" providerId="AD" clId="Web-{3922B064-C383-47E3-8E42-D96402D6D6BE}" dt="2024-02-05T12:27:50.910" v="191" actId="20577"/>
          <ac:spMkLst>
            <pc:docMk/>
            <pc:sldMk cId="2519585377" sldId="320"/>
            <ac:spMk id="3" creationId="{500B424A-5FC3-CAD1-8789-1477C284AFE8}"/>
          </ac:spMkLst>
        </pc:spChg>
        <pc:spChg chg="add mod">
          <ac:chgData name="Clovis Vinicius Avelar" userId="S::clovis.vavelar@sp.senac.br::54157056-a62c-41ea-803b-8c7f3b87dfde" providerId="AD" clId="Web-{3922B064-C383-47E3-8E42-D96402D6D6BE}" dt="2024-02-05T12:28:22.536" v="201" actId="1076"/>
          <ac:spMkLst>
            <pc:docMk/>
            <pc:sldMk cId="2519585377" sldId="320"/>
            <ac:spMk id="4" creationId="{B9A1FB98-B43D-16FA-92ED-A0CF177FBFBC}"/>
          </ac:spMkLst>
        </pc:spChg>
        <pc:picChg chg="add mod">
          <ac:chgData name="Clovis Vinicius Avelar" userId="S::clovis.vavelar@sp.senac.br::54157056-a62c-41ea-803b-8c7f3b87dfde" providerId="AD" clId="Web-{3922B064-C383-47E3-8E42-D96402D6D6BE}" dt="2024-02-05T12:38:19.353" v="278" actId="1076"/>
          <ac:picMkLst>
            <pc:docMk/>
            <pc:sldMk cId="2519585377" sldId="320"/>
            <ac:picMk id="5" creationId="{C02A588B-5BAC-E1D6-1407-A2CAF5B52D62}"/>
          </ac:picMkLst>
        </pc:picChg>
      </pc:sldChg>
      <pc:sldChg chg="addSp modSp new">
        <pc:chgData name="Clovis Vinicius Avelar" userId="S::clovis.vavelar@sp.senac.br::54157056-a62c-41ea-803b-8c7f3b87dfde" providerId="AD" clId="Web-{3922B064-C383-47E3-8E42-D96402D6D6BE}" dt="2024-02-05T12:42:58.066" v="284" actId="1076"/>
        <pc:sldMkLst>
          <pc:docMk/>
          <pc:sldMk cId="3296554110" sldId="321"/>
        </pc:sldMkLst>
        <pc:spChg chg="mod">
          <ac:chgData name="Clovis Vinicius Avelar" userId="S::clovis.vavelar@sp.senac.br::54157056-a62c-41ea-803b-8c7f3b87dfde" providerId="AD" clId="Web-{3922B064-C383-47E3-8E42-D96402D6D6BE}" dt="2024-02-05T12:31:48.746" v="205" actId="20577"/>
          <ac:spMkLst>
            <pc:docMk/>
            <pc:sldMk cId="3296554110" sldId="321"/>
            <ac:spMk id="2" creationId="{EF5371F1-539F-B809-1847-9F907DDF2410}"/>
          </ac:spMkLst>
        </pc:spChg>
        <pc:spChg chg="mod">
          <ac:chgData name="Clovis Vinicius Avelar" userId="S::clovis.vavelar@sp.senac.br::54157056-a62c-41ea-803b-8c7f3b87dfde" providerId="AD" clId="Web-{3922B064-C383-47E3-8E42-D96402D6D6BE}" dt="2024-02-05T12:42:55.128" v="283" actId="20577"/>
          <ac:spMkLst>
            <pc:docMk/>
            <pc:sldMk cId="3296554110" sldId="321"/>
            <ac:spMk id="3" creationId="{2D8C9989-7012-C223-59EA-A5D51A170373}"/>
          </ac:spMkLst>
        </pc:spChg>
        <pc:spChg chg="add mod">
          <ac:chgData name="Clovis Vinicius Avelar" userId="S::clovis.vavelar@sp.senac.br::54157056-a62c-41ea-803b-8c7f3b87dfde" providerId="AD" clId="Web-{3922B064-C383-47E3-8E42-D96402D6D6BE}" dt="2024-02-05T12:32:21.857" v="220" actId="1076"/>
          <ac:spMkLst>
            <pc:docMk/>
            <pc:sldMk cId="3296554110" sldId="321"/>
            <ac:spMk id="4" creationId="{64086E5B-90C4-2484-7B6E-62D84E57CF82}"/>
          </ac:spMkLst>
        </pc:spChg>
        <pc:picChg chg="add mod">
          <ac:chgData name="Clovis Vinicius Avelar" userId="S::clovis.vavelar@sp.senac.br::54157056-a62c-41ea-803b-8c7f3b87dfde" providerId="AD" clId="Web-{3922B064-C383-47E3-8E42-D96402D6D6BE}" dt="2024-02-05T12:42:58.066" v="284" actId="1076"/>
          <ac:picMkLst>
            <pc:docMk/>
            <pc:sldMk cId="3296554110" sldId="321"/>
            <ac:picMk id="5" creationId="{06F72239-7D63-792E-6768-08BDCA52FD03}"/>
          </ac:picMkLst>
        </pc:picChg>
      </pc:sldChg>
      <pc:sldChg chg="addSp modSp new">
        <pc:chgData name="Clovis Vinicius Avelar" userId="S::clovis.vavelar@sp.senac.br::54157056-a62c-41ea-803b-8c7f3b87dfde" providerId="AD" clId="Web-{3922B064-C383-47E3-8E42-D96402D6D6BE}" dt="2024-02-05T12:44:57.773" v="288" actId="1076"/>
        <pc:sldMkLst>
          <pc:docMk/>
          <pc:sldMk cId="1871597667" sldId="322"/>
        </pc:sldMkLst>
        <pc:spChg chg="mod">
          <ac:chgData name="Clovis Vinicius Avelar" userId="S::clovis.vavelar@sp.senac.br::54157056-a62c-41ea-803b-8c7f3b87dfde" providerId="AD" clId="Web-{3922B064-C383-47E3-8E42-D96402D6D6BE}" dt="2024-02-05T12:33:16.593" v="225" actId="20577"/>
          <ac:spMkLst>
            <pc:docMk/>
            <pc:sldMk cId="1871597667" sldId="322"/>
            <ac:spMk id="2" creationId="{3C2D8580-3A5A-9853-4B74-A80B1722D11E}"/>
          </ac:spMkLst>
        </pc:spChg>
        <pc:spChg chg="mod">
          <ac:chgData name="Clovis Vinicius Avelar" userId="S::clovis.vavelar@sp.senac.br::54157056-a62c-41ea-803b-8c7f3b87dfde" providerId="AD" clId="Web-{3922B064-C383-47E3-8E42-D96402D6D6BE}" dt="2024-02-05T12:33:23.452" v="228" actId="20577"/>
          <ac:spMkLst>
            <pc:docMk/>
            <pc:sldMk cId="1871597667" sldId="322"/>
            <ac:spMk id="3" creationId="{23195259-6EF7-215E-C4E3-3D50AAE52F02}"/>
          </ac:spMkLst>
        </pc:spChg>
        <pc:spChg chg="add mod">
          <ac:chgData name="Clovis Vinicius Avelar" userId="S::clovis.vavelar@sp.senac.br::54157056-a62c-41ea-803b-8c7f3b87dfde" providerId="AD" clId="Web-{3922B064-C383-47E3-8E42-D96402D6D6BE}" dt="2024-02-05T12:33:42.594" v="238" actId="1076"/>
          <ac:spMkLst>
            <pc:docMk/>
            <pc:sldMk cId="1871597667" sldId="322"/>
            <ac:spMk id="4" creationId="{06EDEF65-8939-1EC0-6B8C-8DCBED9BBE28}"/>
          </ac:spMkLst>
        </pc:spChg>
        <pc:picChg chg="add mod">
          <ac:chgData name="Clovis Vinicius Avelar" userId="S::clovis.vavelar@sp.senac.br::54157056-a62c-41ea-803b-8c7f3b87dfde" providerId="AD" clId="Web-{3922B064-C383-47E3-8E42-D96402D6D6BE}" dt="2024-02-05T12:44:57.773" v="288" actId="1076"/>
          <ac:picMkLst>
            <pc:docMk/>
            <pc:sldMk cId="1871597667" sldId="322"/>
            <ac:picMk id="5" creationId="{0FD0C440-5342-08C6-5539-8A398D386634}"/>
          </ac:picMkLst>
        </pc:picChg>
      </pc:sldChg>
      <pc:sldChg chg="addSp modSp new">
        <pc:chgData name="Clovis Vinicius Avelar" userId="S::clovis.vavelar@sp.senac.br::54157056-a62c-41ea-803b-8c7f3b87dfde" providerId="AD" clId="Web-{3922B064-C383-47E3-8E42-D96402D6D6BE}" dt="2024-02-05T12:45:46.165" v="294" actId="1076"/>
        <pc:sldMkLst>
          <pc:docMk/>
          <pc:sldMk cId="1645021280" sldId="323"/>
        </pc:sldMkLst>
        <pc:spChg chg="mod">
          <ac:chgData name="Clovis Vinicius Avelar" userId="S::clovis.vavelar@sp.senac.br::54157056-a62c-41ea-803b-8c7f3b87dfde" providerId="AD" clId="Web-{3922B064-C383-47E3-8E42-D96402D6D6BE}" dt="2024-02-05T12:34:17.220" v="242" actId="20577"/>
          <ac:spMkLst>
            <pc:docMk/>
            <pc:sldMk cId="1645021280" sldId="323"/>
            <ac:spMk id="2" creationId="{B92720C5-07F0-E1A5-F2D1-5631D8386BAC}"/>
          </ac:spMkLst>
        </pc:spChg>
        <pc:spChg chg="mod">
          <ac:chgData name="Clovis Vinicius Avelar" userId="S::clovis.vavelar@sp.senac.br::54157056-a62c-41ea-803b-8c7f3b87dfde" providerId="AD" clId="Web-{3922B064-C383-47E3-8E42-D96402D6D6BE}" dt="2024-02-05T12:34:25.455" v="245" actId="20577"/>
          <ac:spMkLst>
            <pc:docMk/>
            <pc:sldMk cId="1645021280" sldId="323"/>
            <ac:spMk id="3" creationId="{E1973CF0-AFD2-DF89-EF6A-20715E8381CC}"/>
          </ac:spMkLst>
        </pc:spChg>
        <pc:spChg chg="add mod">
          <ac:chgData name="Clovis Vinicius Avelar" userId="S::clovis.vavelar@sp.senac.br::54157056-a62c-41ea-803b-8c7f3b87dfde" providerId="AD" clId="Web-{3922B064-C383-47E3-8E42-D96402D6D6BE}" dt="2024-02-05T12:34:42.189" v="255" actId="1076"/>
          <ac:spMkLst>
            <pc:docMk/>
            <pc:sldMk cId="1645021280" sldId="323"/>
            <ac:spMk id="4" creationId="{094E9DDB-0B1A-33BC-2AA2-D992CB33E605}"/>
          </ac:spMkLst>
        </pc:spChg>
        <pc:picChg chg="add mod">
          <ac:chgData name="Clovis Vinicius Avelar" userId="S::clovis.vavelar@sp.senac.br::54157056-a62c-41ea-803b-8c7f3b87dfde" providerId="AD" clId="Web-{3922B064-C383-47E3-8E42-D96402D6D6BE}" dt="2024-02-05T12:45:46.165" v="294" actId="1076"/>
          <ac:picMkLst>
            <pc:docMk/>
            <pc:sldMk cId="1645021280" sldId="323"/>
            <ac:picMk id="5" creationId="{4E5E5AD8-FF27-1892-3171-88F0B747334D}"/>
          </ac:picMkLst>
        </pc:picChg>
      </pc:sldChg>
      <pc:sldChg chg="new del">
        <pc:chgData name="Clovis Vinicius Avelar" userId="S::clovis.vavelar@sp.senac.br::54157056-a62c-41ea-803b-8c7f3b87dfde" providerId="AD" clId="Web-{3922B064-C383-47E3-8E42-D96402D6D6BE}" dt="2024-02-05T12:48:04.951" v="315"/>
        <pc:sldMkLst>
          <pc:docMk/>
          <pc:sldMk cId="2750853265" sldId="324"/>
        </pc:sldMkLst>
      </pc:sldChg>
      <pc:sldChg chg="modSp new">
        <pc:chgData name="Clovis Vinicius Avelar" userId="S::clovis.vavelar@sp.senac.br::54157056-a62c-41ea-803b-8c7f3b87dfde" providerId="AD" clId="Web-{3922B064-C383-47E3-8E42-D96402D6D6BE}" dt="2024-02-05T12:48:02.373" v="314" actId="20577"/>
        <pc:sldMkLst>
          <pc:docMk/>
          <pc:sldMk cId="596560108" sldId="325"/>
        </pc:sldMkLst>
        <pc:spChg chg="mod">
          <ac:chgData name="Clovis Vinicius Avelar" userId="S::clovis.vavelar@sp.senac.br::54157056-a62c-41ea-803b-8c7f3b87dfde" providerId="AD" clId="Web-{3922B064-C383-47E3-8E42-D96402D6D6BE}" dt="2024-02-05T12:46:59.246" v="302" actId="20577"/>
          <ac:spMkLst>
            <pc:docMk/>
            <pc:sldMk cId="596560108" sldId="325"/>
            <ac:spMk id="2" creationId="{8D24FA43-D8B1-6BC4-11A9-EF24F3FC9FE3}"/>
          </ac:spMkLst>
        </pc:spChg>
        <pc:spChg chg="mod">
          <ac:chgData name="Clovis Vinicius Avelar" userId="S::clovis.vavelar@sp.senac.br::54157056-a62c-41ea-803b-8c7f3b87dfde" providerId="AD" clId="Web-{3922B064-C383-47E3-8E42-D96402D6D6BE}" dt="2024-02-05T12:48:02.373" v="314" actId="20577"/>
          <ac:spMkLst>
            <pc:docMk/>
            <pc:sldMk cId="596560108" sldId="325"/>
            <ac:spMk id="3" creationId="{6A270046-5F08-1726-82B7-92AD7E37A803}"/>
          </ac:spMkLst>
        </pc:spChg>
      </pc:sldChg>
      <pc:sldChg chg="modSp new mod modClrScheme chgLayout">
        <pc:chgData name="Clovis Vinicius Avelar" userId="S::clovis.vavelar@sp.senac.br::54157056-a62c-41ea-803b-8c7f3b87dfde" providerId="AD" clId="Web-{3922B064-C383-47E3-8E42-D96402D6D6BE}" dt="2024-02-05T12:58:15.988" v="494" actId="20577"/>
        <pc:sldMkLst>
          <pc:docMk/>
          <pc:sldMk cId="3846859002" sldId="326"/>
        </pc:sldMkLst>
        <pc:spChg chg="mod ord">
          <ac:chgData name="Clovis Vinicius Avelar" userId="S::clovis.vavelar@sp.senac.br::54157056-a62c-41ea-803b-8c7f3b87dfde" providerId="AD" clId="Web-{3922B064-C383-47E3-8E42-D96402D6D6BE}" dt="2024-02-05T12:48:20.577" v="328" actId="20577"/>
          <ac:spMkLst>
            <pc:docMk/>
            <pc:sldMk cId="3846859002" sldId="326"/>
            <ac:spMk id="2" creationId="{5BCF94B0-BA3F-E4F2-05D6-FBBEB100EA2E}"/>
          </ac:spMkLst>
        </pc:spChg>
        <pc:spChg chg="mod ord">
          <ac:chgData name="Clovis Vinicius Avelar" userId="S::clovis.vavelar@sp.senac.br::54157056-a62c-41ea-803b-8c7f3b87dfde" providerId="AD" clId="Web-{3922B064-C383-47E3-8E42-D96402D6D6BE}" dt="2024-02-05T12:58:15.988" v="494" actId="20577"/>
          <ac:spMkLst>
            <pc:docMk/>
            <pc:sldMk cId="3846859002" sldId="326"/>
            <ac:spMk id="3" creationId="{C378DFE7-1A18-8D94-BF9E-A7057BAB19AE}"/>
          </ac:spMkLst>
        </pc:spChg>
      </pc:sldChg>
      <pc:sldChg chg="modSp new mod modClrScheme chgLayout">
        <pc:chgData name="Clovis Vinicius Avelar" userId="S::clovis.vavelar@sp.senac.br::54157056-a62c-41ea-803b-8c7f3b87dfde" providerId="AD" clId="Web-{3922B064-C383-47E3-8E42-D96402D6D6BE}" dt="2024-02-05T14:05:20.252" v="500" actId="20577"/>
        <pc:sldMkLst>
          <pc:docMk/>
          <pc:sldMk cId="1973481575" sldId="327"/>
        </pc:sldMkLst>
        <pc:spChg chg="mod ord">
          <ac:chgData name="Clovis Vinicius Avelar" userId="S::clovis.vavelar@sp.senac.br::54157056-a62c-41ea-803b-8c7f3b87dfde" providerId="AD" clId="Web-{3922B064-C383-47E3-8E42-D96402D6D6BE}" dt="2024-02-05T14:05:14.298" v="498" actId="20577"/>
          <ac:spMkLst>
            <pc:docMk/>
            <pc:sldMk cId="1973481575" sldId="327"/>
            <ac:spMk id="2" creationId="{CF1A74C4-BEC7-7F90-BB3E-32F33DF60D23}"/>
          </ac:spMkLst>
        </pc:spChg>
        <pc:spChg chg="mod ord">
          <ac:chgData name="Clovis Vinicius Avelar" userId="S::clovis.vavelar@sp.senac.br::54157056-a62c-41ea-803b-8c7f3b87dfde" providerId="AD" clId="Web-{3922B064-C383-47E3-8E42-D96402D6D6BE}" dt="2024-02-05T14:05:20.252" v="500" actId="20577"/>
          <ac:spMkLst>
            <pc:docMk/>
            <pc:sldMk cId="1973481575" sldId="327"/>
            <ac:spMk id="3" creationId="{CA4BD5DB-4FEE-0D4A-4ED4-5271B95A460B}"/>
          </ac:spMkLst>
        </pc:spChg>
      </pc:sldChg>
      <pc:sldChg chg="modSp new mod modClrScheme chgLayout">
        <pc:chgData name="Clovis Vinicius Avelar" userId="S::clovis.vavelar@sp.senac.br::54157056-a62c-41ea-803b-8c7f3b87dfde" providerId="AD" clId="Web-{3922B064-C383-47E3-8E42-D96402D6D6BE}" dt="2024-02-05T14:07:52.383" v="610" actId="20577"/>
        <pc:sldMkLst>
          <pc:docMk/>
          <pc:sldMk cId="375884581" sldId="328"/>
        </pc:sldMkLst>
        <pc:spChg chg="mod ord">
          <ac:chgData name="Clovis Vinicius Avelar" userId="S::clovis.vavelar@sp.senac.br::54157056-a62c-41ea-803b-8c7f3b87dfde" providerId="AD" clId="Web-{3922B064-C383-47E3-8E42-D96402D6D6BE}" dt="2024-02-05T14:06:08.519" v="504" actId="20577"/>
          <ac:spMkLst>
            <pc:docMk/>
            <pc:sldMk cId="375884581" sldId="328"/>
            <ac:spMk id="2" creationId="{64D4A722-4130-6E16-F2A2-78D0082A1804}"/>
          </ac:spMkLst>
        </pc:spChg>
        <pc:spChg chg="mod ord">
          <ac:chgData name="Clovis Vinicius Avelar" userId="S::clovis.vavelar@sp.senac.br::54157056-a62c-41ea-803b-8c7f3b87dfde" providerId="AD" clId="Web-{3922B064-C383-47E3-8E42-D96402D6D6BE}" dt="2024-02-05T14:07:52.383" v="610" actId="20577"/>
          <ac:spMkLst>
            <pc:docMk/>
            <pc:sldMk cId="375884581" sldId="328"/>
            <ac:spMk id="3" creationId="{80D51E21-B10F-8EEC-86BC-A6A56E0D2E2F}"/>
          </ac:spMkLst>
        </pc:spChg>
      </pc:sldChg>
      <pc:sldChg chg="modSp new">
        <pc:chgData name="Clovis Vinicius Avelar" userId="S::clovis.vavelar@sp.senac.br::54157056-a62c-41ea-803b-8c7f3b87dfde" providerId="AD" clId="Web-{3922B064-C383-47E3-8E42-D96402D6D6BE}" dt="2024-02-05T14:10:05.061" v="696" actId="20577"/>
        <pc:sldMkLst>
          <pc:docMk/>
          <pc:sldMk cId="3201203511" sldId="329"/>
        </pc:sldMkLst>
        <pc:spChg chg="mod">
          <ac:chgData name="Clovis Vinicius Avelar" userId="S::clovis.vavelar@sp.senac.br::54157056-a62c-41ea-803b-8c7f3b87dfde" providerId="AD" clId="Web-{3922B064-C383-47E3-8E42-D96402D6D6BE}" dt="2024-02-05T14:08:03.978" v="614" actId="20577"/>
          <ac:spMkLst>
            <pc:docMk/>
            <pc:sldMk cId="3201203511" sldId="329"/>
            <ac:spMk id="2" creationId="{CBABB855-0F1E-F7F1-693A-E1E615BE5816}"/>
          </ac:spMkLst>
        </pc:spChg>
        <pc:spChg chg="mod">
          <ac:chgData name="Clovis Vinicius Avelar" userId="S::clovis.vavelar@sp.senac.br::54157056-a62c-41ea-803b-8c7f3b87dfde" providerId="AD" clId="Web-{3922B064-C383-47E3-8E42-D96402D6D6BE}" dt="2024-02-05T14:10:05.061" v="696" actId="20577"/>
          <ac:spMkLst>
            <pc:docMk/>
            <pc:sldMk cId="3201203511" sldId="329"/>
            <ac:spMk id="3" creationId="{D829B63C-5C94-6F10-D3AF-63D26CD250C3}"/>
          </ac:spMkLst>
        </pc:spChg>
      </pc:sldChg>
      <pc:sldChg chg="addSp delSp modSp new">
        <pc:chgData name="Clovis Vinicius Avelar" userId="S::clovis.vavelar@sp.senac.br::54157056-a62c-41ea-803b-8c7f3b87dfde" providerId="AD" clId="Web-{3922B064-C383-47E3-8E42-D96402D6D6BE}" dt="2024-02-05T14:15:52.404" v="773" actId="1076"/>
        <pc:sldMkLst>
          <pc:docMk/>
          <pc:sldMk cId="1368577566" sldId="330"/>
        </pc:sldMkLst>
        <pc:spChg chg="mod">
          <ac:chgData name="Clovis Vinicius Avelar" userId="S::clovis.vavelar@sp.senac.br::54157056-a62c-41ea-803b-8c7f3b87dfde" providerId="AD" clId="Web-{3922B064-C383-47E3-8E42-D96402D6D6BE}" dt="2024-02-05T14:10:37.062" v="702" actId="20577"/>
          <ac:spMkLst>
            <pc:docMk/>
            <pc:sldMk cId="1368577566" sldId="330"/>
            <ac:spMk id="2" creationId="{372C9654-013D-1814-8CEF-721EE417A4FE}"/>
          </ac:spMkLst>
        </pc:spChg>
        <pc:spChg chg="mod">
          <ac:chgData name="Clovis Vinicius Avelar" userId="S::clovis.vavelar@sp.senac.br::54157056-a62c-41ea-803b-8c7f3b87dfde" providerId="AD" clId="Web-{3922B064-C383-47E3-8E42-D96402D6D6BE}" dt="2024-02-05T14:13:34.586" v="763" actId="20577"/>
          <ac:spMkLst>
            <pc:docMk/>
            <pc:sldMk cId="1368577566" sldId="330"/>
            <ac:spMk id="3" creationId="{39426C65-F0CC-A496-7C82-A3662D81C51A}"/>
          </ac:spMkLst>
        </pc:spChg>
        <pc:picChg chg="add del mod modCrop">
          <ac:chgData name="Clovis Vinicius Avelar" userId="S::clovis.vavelar@sp.senac.br::54157056-a62c-41ea-803b-8c7f3b87dfde" providerId="AD" clId="Web-{3922B064-C383-47E3-8E42-D96402D6D6BE}" dt="2024-02-05T14:15:48.107" v="771"/>
          <ac:picMkLst>
            <pc:docMk/>
            <pc:sldMk cId="1368577566" sldId="330"/>
            <ac:picMk id="4" creationId="{AC5704E8-2CA4-A7F1-76B2-D827587B6FC3}"/>
          </ac:picMkLst>
        </pc:picChg>
        <pc:picChg chg="add mod">
          <ac:chgData name="Clovis Vinicius Avelar" userId="S::clovis.vavelar@sp.senac.br::54157056-a62c-41ea-803b-8c7f3b87dfde" providerId="AD" clId="Web-{3922B064-C383-47E3-8E42-D96402D6D6BE}" dt="2024-02-05T14:15:52.404" v="773" actId="1076"/>
          <ac:picMkLst>
            <pc:docMk/>
            <pc:sldMk cId="1368577566" sldId="330"/>
            <ac:picMk id="5" creationId="{4A9709CF-EDCB-7B5A-2A9A-51BED3359285}"/>
          </ac:picMkLst>
        </pc:picChg>
      </pc:sldChg>
      <pc:sldChg chg="modSp new">
        <pc:chgData name="Clovis Vinicius Avelar" userId="S::clovis.vavelar@sp.senac.br::54157056-a62c-41ea-803b-8c7f3b87dfde" providerId="AD" clId="Web-{3922B064-C383-47E3-8E42-D96402D6D6BE}" dt="2024-02-05T14:18:24.927" v="863" actId="20577"/>
        <pc:sldMkLst>
          <pc:docMk/>
          <pc:sldMk cId="882628831" sldId="331"/>
        </pc:sldMkLst>
        <pc:spChg chg="mod">
          <ac:chgData name="Clovis Vinicius Avelar" userId="S::clovis.vavelar@sp.senac.br::54157056-a62c-41ea-803b-8c7f3b87dfde" providerId="AD" clId="Web-{3922B064-C383-47E3-8E42-D96402D6D6BE}" dt="2024-02-05T14:16:10.499" v="780" actId="20577"/>
          <ac:spMkLst>
            <pc:docMk/>
            <pc:sldMk cId="882628831" sldId="331"/>
            <ac:spMk id="2" creationId="{DCB282A1-DB42-C9DE-5906-F5B6C26671C1}"/>
          </ac:spMkLst>
        </pc:spChg>
        <pc:spChg chg="mod">
          <ac:chgData name="Clovis Vinicius Avelar" userId="S::clovis.vavelar@sp.senac.br::54157056-a62c-41ea-803b-8c7f3b87dfde" providerId="AD" clId="Web-{3922B064-C383-47E3-8E42-D96402D6D6BE}" dt="2024-02-05T14:18:24.927" v="863" actId="20577"/>
          <ac:spMkLst>
            <pc:docMk/>
            <pc:sldMk cId="882628831" sldId="331"/>
            <ac:spMk id="3" creationId="{12C3ABFC-1883-1101-F15D-7CAD7763F943}"/>
          </ac:spMkLst>
        </pc:spChg>
      </pc:sldChg>
      <pc:sldChg chg="addSp delSp modSp new">
        <pc:chgData name="Clovis Vinicius Avelar" userId="S::clovis.vavelar@sp.senac.br::54157056-a62c-41ea-803b-8c7f3b87dfde" providerId="AD" clId="Web-{3922B064-C383-47E3-8E42-D96402D6D6BE}" dt="2024-02-05T14:20:50.683" v="879" actId="1076"/>
        <pc:sldMkLst>
          <pc:docMk/>
          <pc:sldMk cId="3807858581" sldId="332"/>
        </pc:sldMkLst>
        <pc:spChg chg="mod">
          <ac:chgData name="Clovis Vinicius Avelar" userId="S::clovis.vavelar@sp.senac.br::54157056-a62c-41ea-803b-8c7f3b87dfde" providerId="AD" clId="Web-{3922B064-C383-47E3-8E42-D96402D6D6BE}" dt="2024-02-05T14:20:44.198" v="875" actId="20577"/>
          <ac:spMkLst>
            <pc:docMk/>
            <pc:sldMk cId="3807858581" sldId="332"/>
            <ac:spMk id="2" creationId="{BE4991AC-3A8F-BF53-DD0B-130C4290537C}"/>
          </ac:spMkLst>
        </pc:spChg>
        <pc:spChg chg="del">
          <ac:chgData name="Clovis Vinicius Avelar" userId="S::clovis.vavelar@sp.senac.br::54157056-a62c-41ea-803b-8c7f3b87dfde" providerId="AD" clId="Web-{3922B064-C383-47E3-8E42-D96402D6D6BE}" dt="2024-02-05T14:20:44.964" v="876"/>
          <ac:spMkLst>
            <pc:docMk/>
            <pc:sldMk cId="3807858581" sldId="332"/>
            <ac:spMk id="3" creationId="{7E990791-7374-E8DF-6986-86D3A6686935}"/>
          </ac:spMkLst>
        </pc:spChg>
        <pc:picChg chg="add mod ord">
          <ac:chgData name="Clovis Vinicius Avelar" userId="S::clovis.vavelar@sp.senac.br::54157056-a62c-41ea-803b-8c7f3b87dfde" providerId="AD" clId="Web-{3922B064-C383-47E3-8E42-D96402D6D6BE}" dt="2024-02-05T14:20:50.683" v="879" actId="1076"/>
          <ac:picMkLst>
            <pc:docMk/>
            <pc:sldMk cId="3807858581" sldId="332"/>
            <ac:picMk id="4" creationId="{E330C936-76F1-1831-EE54-99416177DC72}"/>
          </ac:picMkLst>
        </pc:picChg>
      </pc:sldChg>
      <pc:sldChg chg="modSp add replId">
        <pc:chgData name="Clovis Vinicius Avelar" userId="S::clovis.vavelar@sp.senac.br::54157056-a62c-41ea-803b-8c7f3b87dfde" providerId="AD" clId="Web-{3922B064-C383-47E3-8E42-D96402D6D6BE}" dt="2024-02-05T14:22:07.077" v="910" actId="20577"/>
        <pc:sldMkLst>
          <pc:docMk/>
          <pc:sldMk cId="473200392" sldId="333"/>
        </pc:sldMkLst>
        <pc:spChg chg="mod">
          <ac:chgData name="Clovis Vinicius Avelar" userId="S::clovis.vavelar@sp.senac.br::54157056-a62c-41ea-803b-8c7f3b87dfde" providerId="AD" clId="Web-{3922B064-C383-47E3-8E42-D96402D6D6BE}" dt="2024-02-05T14:22:07.077" v="910" actId="20577"/>
          <ac:spMkLst>
            <pc:docMk/>
            <pc:sldMk cId="473200392" sldId="333"/>
            <ac:spMk id="3" creationId="{CEE4B872-4A05-B112-2C91-3565095B59E9}"/>
          </ac:spMkLst>
        </pc:spChg>
      </pc:sldChg>
      <pc:sldChg chg="modSp add replId">
        <pc:chgData name="Clovis Vinicius Avelar" userId="S::clovis.vavelar@sp.senac.br::54157056-a62c-41ea-803b-8c7f3b87dfde" providerId="AD" clId="Web-{3922B064-C383-47E3-8E42-D96402D6D6BE}" dt="2024-02-05T14:21:42.467" v="891" actId="20577"/>
        <pc:sldMkLst>
          <pc:docMk/>
          <pc:sldMk cId="1420624370" sldId="334"/>
        </pc:sldMkLst>
        <pc:spChg chg="mod">
          <ac:chgData name="Clovis Vinicius Avelar" userId="S::clovis.vavelar@sp.senac.br::54157056-a62c-41ea-803b-8c7f3b87dfde" providerId="AD" clId="Web-{3922B064-C383-47E3-8E42-D96402D6D6BE}" dt="2024-02-05T14:21:42.467" v="891" actId="20577"/>
          <ac:spMkLst>
            <pc:docMk/>
            <pc:sldMk cId="1420624370" sldId="334"/>
            <ac:spMk id="3" creationId="{BA8781A7-8621-3F3F-CD3B-D8DC5B3DB2D0}"/>
          </ac:spMkLst>
        </pc:spChg>
      </pc:sldChg>
      <pc:sldChg chg="modSp new mod modClrScheme chgLayout">
        <pc:chgData name="Clovis Vinicius Avelar" userId="S::clovis.vavelar@sp.senac.br::54157056-a62c-41ea-803b-8c7f3b87dfde" providerId="AD" clId="Web-{3922B064-C383-47E3-8E42-D96402D6D6BE}" dt="2024-02-05T14:29:14.033" v="935" actId="20577"/>
        <pc:sldMkLst>
          <pc:docMk/>
          <pc:sldMk cId="2115980840" sldId="335"/>
        </pc:sldMkLst>
        <pc:spChg chg="mod ord">
          <ac:chgData name="Clovis Vinicius Avelar" userId="S::clovis.vavelar@sp.senac.br::54157056-a62c-41ea-803b-8c7f3b87dfde" providerId="AD" clId="Web-{3922B064-C383-47E3-8E42-D96402D6D6BE}" dt="2024-02-05T14:29:09.392" v="932" actId="20577"/>
          <ac:spMkLst>
            <pc:docMk/>
            <pc:sldMk cId="2115980840" sldId="335"/>
            <ac:spMk id="2" creationId="{CA1640F3-FC88-6217-92B9-E69E1B12888A}"/>
          </ac:spMkLst>
        </pc:spChg>
        <pc:spChg chg="mod ord">
          <ac:chgData name="Clovis Vinicius Avelar" userId="S::clovis.vavelar@sp.senac.br::54157056-a62c-41ea-803b-8c7f3b87dfde" providerId="AD" clId="Web-{3922B064-C383-47E3-8E42-D96402D6D6BE}" dt="2024-02-05T14:29:14.033" v="935" actId="20577"/>
          <ac:spMkLst>
            <pc:docMk/>
            <pc:sldMk cId="2115980840" sldId="335"/>
            <ac:spMk id="3" creationId="{EF83B77E-6A54-0C5F-2115-DD3985906004}"/>
          </ac:spMkLst>
        </pc:spChg>
      </pc:sldChg>
      <pc:sldChg chg="new del mod modShow">
        <pc:chgData name="Clovis Vinicius Avelar" userId="S::clovis.vavelar@sp.senac.br::54157056-a62c-41ea-803b-8c7f3b87dfde" providerId="AD" clId="Web-{3922B064-C383-47E3-8E42-D96402D6D6BE}" dt="2024-02-05T14:28:48.813" v="914"/>
        <pc:sldMkLst>
          <pc:docMk/>
          <pc:sldMk cId="3953539505" sldId="335"/>
        </pc:sldMkLst>
      </pc:sldChg>
      <pc:sldChg chg="addSp delSp modSp new mod modClrScheme chgLayout">
        <pc:chgData name="Clovis Vinicius Avelar" userId="S::clovis.vavelar@sp.senac.br::54157056-a62c-41ea-803b-8c7f3b87dfde" providerId="AD" clId="Web-{3922B064-C383-47E3-8E42-D96402D6D6BE}" dt="2024-02-05T14:29:50.207" v="939"/>
        <pc:sldMkLst>
          <pc:docMk/>
          <pc:sldMk cId="681500336" sldId="336"/>
        </pc:sldMkLst>
        <pc:spChg chg="del">
          <ac:chgData name="Clovis Vinicius Avelar" userId="S::clovis.vavelar@sp.senac.br::54157056-a62c-41ea-803b-8c7f3b87dfde" providerId="AD" clId="Web-{3922B064-C383-47E3-8E42-D96402D6D6BE}" dt="2024-02-05T14:29:28.440" v="937"/>
          <ac:spMkLst>
            <pc:docMk/>
            <pc:sldMk cId="681500336" sldId="336"/>
            <ac:spMk id="2" creationId="{55C70A4F-720C-093F-A56C-FD6DF88DE17D}"/>
          </ac:spMkLst>
        </pc:spChg>
        <pc:spChg chg="del">
          <ac:chgData name="Clovis Vinicius Avelar" userId="S::clovis.vavelar@sp.senac.br::54157056-a62c-41ea-803b-8c7f3b87dfde" providerId="AD" clId="Web-{3922B064-C383-47E3-8E42-D96402D6D6BE}" dt="2024-02-05T14:29:28.440" v="937"/>
          <ac:spMkLst>
            <pc:docMk/>
            <pc:sldMk cId="681500336" sldId="336"/>
            <ac:spMk id="3" creationId="{CA9D4CFB-B951-728E-ABE8-FB9F86A82433}"/>
          </ac:spMkLst>
        </pc:spChg>
        <pc:picChg chg="add mod">
          <ac:chgData name="Clovis Vinicius Avelar" userId="S::clovis.vavelar@sp.senac.br::54157056-a62c-41ea-803b-8c7f3b87dfde" providerId="AD" clId="Web-{3922B064-C383-47E3-8E42-D96402D6D6BE}" dt="2024-02-05T14:29:50.207" v="939"/>
          <ac:picMkLst>
            <pc:docMk/>
            <pc:sldMk cId="681500336" sldId="336"/>
            <ac:picMk id="4" creationId="{A7BFA026-3230-4C61-F59F-942E3D6C586A}"/>
          </ac:picMkLst>
        </pc:picChg>
      </pc:sldChg>
    </pc:docChg>
  </pc:docChgLst>
  <pc:docChgLst>
    <pc:chgData name="Clovis Vinicius Avelar" userId="S::clovis.vavelar@sp.senac.br::54157056-a62c-41ea-803b-8c7f3b87dfde" providerId="AD" clId="Web-{201F0CB5-9926-5C0E-E446-3D8F1A726364}"/>
    <pc:docChg chg="addSld modSld">
      <pc:chgData name="Clovis Vinicius Avelar" userId="S::clovis.vavelar@sp.senac.br::54157056-a62c-41ea-803b-8c7f3b87dfde" providerId="AD" clId="Web-{201F0CB5-9926-5C0E-E446-3D8F1A726364}" dt="2024-03-14T14:19:35.540" v="647" actId="20577"/>
      <pc:docMkLst>
        <pc:docMk/>
      </pc:docMkLst>
      <pc:sldChg chg="modSp new mod modClrScheme chgLayout">
        <pc:chgData name="Clovis Vinicius Avelar" userId="S::clovis.vavelar@sp.senac.br::54157056-a62c-41ea-803b-8c7f3b87dfde" providerId="AD" clId="Web-{201F0CB5-9926-5C0E-E446-3D8F1A726364}" dt="2024-03-14T13:29:54.118" v="10" actId="20577"/>
        <pc:sldMkLst>
          <pc:docMk/>
          <pc:sldMk cId="3837268133" sldId="359"/>
        </pc:sldMkLst>
        <pc:spChg chg="mod ord">
          <ac:chgData name="Clovis Vinicius Avelar" userId="S::clovis.vavelar@sp.senac.br::54157056-a62c-41ea-803b-8c7f3b87dfde" providerId="AD" clId="Web-{201F0CB5-9926-5C0E-E446-3D8F1A726364}" dt="2024-03-14T13:29:54.040" v="8" actId="20577"/>
          <ac:spMkLst>
            <pc:docMk/>
            <pc:sldMk cId="3837268133" sldId="359"/>
            <ac:spMk id="2" creationId="{8DFC7220-5D27-447A-B66E-D535084D7CBE}"/>
          </ac:spMkLst>
        </pc:spChg>
        <pc:spChg chg="mod ord">
          <ac:chgData name="Clovis Vinicius Avelar" userId="S::clovis.vavelar@sp.senac.br::54157056-a62c-41ea-803b-8c7f3b87dfde" providerId="AD" clId="Web-{201F0CB5-9926-5C0E-E446-3D8F1A726364}" dt="2024-03-14T13:29:54.118" v="10" actId="20577"/>
          <ac:spMkLst>
            <pc:docMk/>
            <pc:sldMk cId="3837268133" sldId="359"/>
            <ac:spMk id="3" creationId="{B6837725-8762-8299-B431-5BCE224C15F4}"/>
          </ac:spMkLst>
        </pc:spChg>
      </pc:sldChg>
      <pc:sldChg chg="modSp new mod modClrScheme chgLayout">
        <pc:chgData name="Clovis Vinicius Avelar" userId="S::clovis.vavelar@sp.senac.br::54157056-a62c-41ea-803b-8c7f3b87dfde" providerId="AD" clId="Web-{201F0CB5-9926-5C0E-E446-3D8F1A726364}" dt="2024-03-14T13:32:16.699" v="189" actId="20577"/>
        <pc:sldMkLst>
          <pc:docMk/>
          <pc:sldMk cId="419524016" sldId="360"/>
        </pc:sldMkLst>
        <pc:spChg chg="mod ord">
          <ac:chgData name="Clovis Vinicius Avelar" userId="S::clovis.vavelar@sp.senac.br::54157056-a62c-41ea-803b-8c7f3b87dfde" providerId="AD" clId="Web-{201F0CB5-9926-5C0E-E446-3D8F1A726364}" dt="2024-03-14T13:30:04.775" v="16" actId="20577"/>
          <ac:spMkLst>
            <pc:docMk/>
            <pc:sldMk cId="419524016" sldId="360"/>
            <ac:spMk id="2" creationId="{534454C1-6A2E-0030-5D73-6872F46114E0}"/>
          </ac:spMkLst>
        </pc:spChg>
        <pc:spChg chg="mod ord">
          <ac:chgData name="Clovis Vinicius Avelar" userId="S::clovis.vavelar@sp.senac.br::54157056-a62c-41ea-803b-8c7f3b87dfde" providerId="AD" clId="Web-{201F0CB5-9926-5C0E-E446-3D8F1A726364}" dt="2024-03-14T13:32:16.699" v="189" actId="20577"/>
          <ac:spMkLst>
            <pc:docMk/>
            <pc:sldMk cId="419524016" sldId="360"/>
            <ac:spMk id="3" creationId="{40A6400A-8666-2E2E-C805-9064FEF1FC6E}"/>
          </ac:spMkLst>
        </pc:spChg>
      </pc:sldChg>
      <pc:sldChg chg="modSp new">
        <pc:chgData name="Clovis Vinicius Avelar" userId="S::clovis.vavelar@sp.senac.br::54157056-a62c-41ea-803b-8c7f3b87dfde" providerId="AD" clId="Web-{201F0CB5-9926-5C0E-E446-3D8F1A726364}" dt="2024-03-14T13:34:55.906" v="310" actId="20577"/>
        <pc:sldMkLst>
          <pc:docMk/>
          <pc:sldMk cId="3091353881" sldId="361"/>
        </pc:sldMkLst>
        <pc:spChg chg="mod">
          <ac:chgData name="Clovis Vinicius Avelar" userId="S::clovis.vavelar@sp.senac.br::54157056-a62c-41ea-803b-8c7f3b87dfde" providerId="AD" clId="Web-{201F0CB5-9926-5C0E-E446-3D8F1A726364}" dt="2024-03-14T13:32:23.887" v="200" actId="20577"/>
          <ac:spMkLst>
            <pc:docMk/>
            <pc:sldMk cId="3091353881" sldId="361"/>
            <ac:spMk id="2" creationId="{941C3C76-D747-424B-B8CE-6A6BBD918C3C}"/>
          </ac:spMkLst>
        </pc:spChg>
        <pc:spChg chg="mod">
          <ac:chgData name="Clovis Vinicius Avelar" userId="S::clovis.vavelar@sp.senac.br::54157056-a62c-41ea-803b-8c7f3b87dfde" providerId="AD" clId="Web-{201F0CB5-9926-5C0E-E446-3D8F1A726364}" dt="2024-03-14T13:34:55.906" v="310" actId="20577"/>
          <ac:spMkLst>
            <pc:docMk/>
            <pc:sldMk cId="3091353881" sldId="361"/>
            <ac:spMk id="3" creationId="{4BE8C5C2-FEBC-D4AC-430D-DE881E2E1391}"/>
          </ac:spMkLst>
        </pc:spChg>
      </pc:sldChg>
      <pc:sldChg chg="addSp delSp modSp new">
        <pc:chgData name="Clovis Vinicius Avelar" userId="S::clovis.vavelar@sp.senac.br::54157056-a62c-41ea-803b-8c7f3b87dfde" providerId="AD" clId="Web-{201F0CB5-9926-5C0E-E446-3D8F1A726364}" dt="2024-03-14T13:36:22.674" v="332" actId="1076"/>
        <pc:sldMkLst>
          <pc:docMk/>
          <pc:sldMk cId="2794242982" sldId="362"/>
        </pc:sldMkLst>
        <pc:spChg chg="mod">
          <ac:chgData name="Clovis Vinicius Avelar" userId="S::clovis.vavelar@sp.senac.br::54157056-a62c-41ea-803b-8c7f3b87dfde" providerId="AD" clId="Web-{201F0CB5-9926-5C0E-E446-3D8F1A726364}" dt="2024-03-14T13:35:02.609" v="322" actId="20577"/>
          <ac:spMkLst>
            <pc:docMk/>
            <pc:sldMk cId="2794242982" sldId="362"/>
            <ac:spMk id="2" creationId="{F8E0F547-E5CF-A5BE-94DF-6995D2E4CB9C}"/>
          </ac:spMkLst>
        </pc:spChg>
        <pc:spChg chg="del">
          <ac:chgData name="Clovis Vinicius Avelar" userId="S::clovis.vavelar@sp.senac.br::54157056-a62c-41ea-803b-8c7f3b87dfde" providerId="AD" clId="Web-{201F0CB5-9926-5C0E-E446-3D8F1A726364}" dt="2024-03-14T13:35:04.516" v="323"/>
          <ac:spMkLst>
            <pc:docMk/>
            <pc:sldMk cId="2794242982" sldId="362"/>
            <ac:spMk id="3" creationId="{5201A8B4-5F47-25F9-395C-97689DB6DF2A}"/>
          </ac:spMkLst>
        </pc:spChg>
        <pc:spChg chg="add del mod">
          <ac:chgData name="Clovis Vinicius Avelar" userId="S::clovis.vavelar@sp.senac.br::54157056-a62c-41ea-803b-8c7f3b87dfde" providerId="AD" clId="Web-{201F0CB5-9926-5C0E-E446-3D8F1A726364}" dt="2024-03-14T13:36:12.408" v="329"/>
          <ac:spMkLst>
            <pc:docMk/>
            <pc:sldMk cId="2794242982" sldId="362"/>
            <ac:spMk id="6" creationId="{689B2DE0-00FA-0A85-06D1-4284411E02C1}"/>
          </ac:spMkLst>
        </pc:spChg>
        <pc:picChg chg="add del mod ord">
          <ac:chgData name="Clovis Vinicius Avelar" userId="S::clovis.vavelar@sp.senac.br::54157056-a62c-41ea-803b-8c7f3b87dfde" providerId="AD" clId="Web-{201F0CB5-9926-5C0E-E446-3D8F1A726364}" dt="2024-03-14T13:35:17.297" v="328"/>
          <ac:picMkLst>
            <pc:docMk/>
            <pc:sldMk cId="2794242982" sldId="362"/>
            <ac:picMk id="4" creationId="{AB283A8F-C05F-F161-B79D-4AEFF5FB6FE1}"/>
          </ac:picMkLst>
        </pc:picChg>
        <pc:picChg chg="add mod ord">
          <ac:chgData name="Clovis Vinicius Avelar" userId="S::clovis.vavelar@sp.senac.br::54157056-a62c-41ea-803b-8c7f3b87dfde" providerId="AD" clId="Web-{201F0CB5-9926-5C0E-E446-3D8F1A726364}" dt="2024-03-14T13:36:22.674" v="332" actId="1076"/>
          <ac:picMkLst>
            <pc:docMk/>
            <pc:sldMk cId="2794242982" sldId="362"/>
            <ac:picMk id="7" creationId="{F6DF3F33-6737-BE13-F358-58BB9BC42D2F}"/>
          </ac:picMkLst>
        </pc:picChg>
      </pc:sldChg>
      <pc:sldChg chg="modSp new">
        <pc:chgData name="Clovis Vinicius Avelar" userId="S::clovis.vavelar@sp.senac.br::54157056-a62c-41ea-803b-8c7f3b87dfde" providerId="AD" clId="Web-{201F0CB5-9926-5C0E-E446-3D8F1A726364}" dt="2024-03-14T14:07:28.626" v="517" actId="20577"/>
        <pc:sldMkLst>
          <pc:docMk/>
          <pc:sldMk cId="828111311" sldId="363"/>
        </pc:sldMkLst>
        <pc:spChg chg="mod">
          <ac:chgData name="Clovis Vinicius Avelar" userId="S::clovis.vavelar@sp.senac.br::54157056-a62c-41ea-803b-8c7f3b87dfde" providerId="AD" clId="Web-{201F0CB5-9926-5C0E-E446-3D8F1A726364}" dt="2024-03-14T14:06:29.015" v="353" actId="20577"/>
          <ac:spMkLst>
            <pc:docMk/>
            <pc:sldMk cId="828111311" sldId="363"/>
            <ac:spMk id="2" creationId="{EE6697EB-FFB9-0B3B-5D06-8CBDC46A1827}"/>
          </ac:spMkLst>
        </pc:spChg>
        <pc:spChg chg="mod">
          <ac:chgData name="Clovis Vinicius Avelar" userId="S::clovis.vavelar@sp.senac.br::54157056-a62c-41ea-803b-8c7f3b87dfde" providerId="AD" clId="Web-{201F0CB5-9926-5C0E-E446-3D8F1A726364}" dt="2024-03-14T14:07:28.626" v="517" actId="20577"/>
          <ac:spMkLst>
            <pc:docMk/>
            <pc:sldMk cId="828111311" sldId="363"/>
            <ac:spMk id="3" creationId="{E644FC79-1829-1B07-3A0F-1C4811B2AC63}"/>
          </ac:spMkLst>
        </pc:spChg>
      </pc:sldChg>
      <pc:sldChg chg="addSp delSp modSp new">
        <pc:chgData name="Clovis Vinicius Avelar" userId="S::clovis.vavelar@sp.senac.br::54157056-a62c-41ea-803b-8c7f3b87dfde" providerId="AD" clId="Web-{201F0CB5-9926-5C0E-E446-3D8F1A726364}" dt="2024-03-14T14:08:06.768" v="526" actId="1076"/>
        <pc:sldMkLst>
          <pc:docMk/>
          <pc:sldMk cId="1578642923" sldId="364"/>
        </pc:sldMkLst>
        <pc:spChg chg="mod">
          <ac:chgData name="Clovis Vinicius Avelar" userId="S::clovis.vavelar@sp.senac.br::54157056-a62c-41ea-803b-8c7f3b87dfde" providerId="AD" clId="Web-{201F0CB5-9926-5C0E-E446-3D8F1A726364}" dt="2024-03-14T14:07:34.986" v="521" actId="20577"/>
          <ac:spMkLst>
            <pc:docMk/>
            <pc:sldMk cId="1578642923" sldId="364"/>
            <ac:spMk id="2" creationId="{5B57B8AA-BB10-CDE7-84FF-E9BA4BE10E37}"/>
          </ac:spMkLst>
        </pc:spChg>
        <pc:spChg chg="add del">
          <ac:chgData name="Clovis Vinicius Avelar" userId="S::clovis.vavelar@sp.senac.br::54157056-a62c-41ea-803b-8c7f3b87dfde" providerId="AD" clId="Web-{201F0CB5-9926-5C0E-E446-3D8F1A726364}" dt="2024-03-14T14:07:59.002" v="524"/>
          <ac:spMkLst>
            <pc:docMk/>
            <pc:sldMk cId="1578642923" sldId="364"/>
            <ac:spMk id="3" creationId="{63AA672D-EF29-D602-A7E8-FF7059B99498}"/>
          </ac:spMkLst>
        </pc:spChg>
        <pc:picChg chg="add del mod ord">
          <ac:chgData name="Clovis Vinicius Avelar" userId="S::clovis.vavelar@sp.senac.br::54157056-a62c-41ea-803b-8c7f3b87dfde" providerId="AD" clId="Web-{201F0CB5-9926-5C0E-E446-3D8F1A726364}" dt="2024-03-14T14:07:39.626" v="523"/>
          <ac:picMkLst>
            <pc:docMk/>
            <pc:sldMk cId="1578642923" sldId="364"/>
            <ac:picMk id="4" creationId="{1897F3A1-A24D-4AC4-B93A-C55C6F1043E9}"/>
          </ac:picMkLst>
        </pc:picChg>
        <pc:picChg chg="add mod ord">
          <ac:chgData name="Clovis Vinicius Avelar" userId="S::clovis.vavelar@sp.senac.br::54157056-a62c-41ea-803b-8c7f3b87dfde" providerId="AD" clId="Web-{201F0CB5-9926-5C0E-E446-3D8F1A726364}" dt="2024-03-14T14:08:06.768" v="526" actId="1076"/>
          <ac:picMkLst>
            <pc:docMk/>
            <pc:sldMk cId="1578642923" sldId="364"/>
            <ac:picMk id="5" creationId="{E70D94E6-C411-5B75-9611-519278D50137}"/>
          </ac:picMkLst>
        </pc:picChg>
      </pc:sldChg>
      <pc:sldChg chg="modSp new mod modClrScheme chgLayout">
        <pc:chgData name="Clovis Vinicius Avelar" userId="S::clovis.vavelar@sp.senac.br::54157056-a62c-41ea-803b-8c7f3b87dfde" providerId="AD" clId="Web-{201F0CB5-9926-5C0E-E446-3D8F1A726364}" dt="2024-03-14T14:18:19.663" v="533" actId="20577"/>
        <pc:sldMkLst>
          <pc:docMk/>
          <pc:sldMk cId="1499710927" sldId="365"/>
        </pc:sldMkLst>
        <pc:spChg chg="mod ord">
          <ac:chgData name="Clovis Vinicius Avelar" userId="S::clovis.vavelar@sp.senac.br::54157056-a62c-41ea-803b-8c7f3b87dfde" providerId="AD" clId="Web-{201F0CB5-9926-5C0E-E446-3D8F1A726364}" dt="2024-03-14T14:18:19.663" v="533" actId="20577"/>
          <ac:spMkLst>
            <pc:docMk/>
            <pc:sldMk cId="1499710927" sldId="365"/>
            <ac:spMk id="2" creationId="{E18018BA-FD52-F4B0-F9E9-85276B4C3E69}"/>
          </ac:spMkLst>
        </pc:spChg>
        <pc:spChg chg="mod ord">
          <ac:chgData name="Clovis Vinicius Avelar" userId="S::clovis.vavelar@sp.senac.br::54157056-a62c-41ea-803b-8c7f3b87dfde" providerId="AD" clId="Web-{201F0CB5-9926-5C0E-E446-3D8F1A726364}" dt="2024-03-14T14:18:09.865" v="528"/>
          <ac:spMkLst>
            <pc:docMk/>
            <pc:sldMk cId="1499710927" sldId="365"/>
            <ac:spMk id="3" creationId="{95FEAD68-A676-6C71-444E-7FA2535129E4}"/>
          </ac:spMkLst>
        </pc:spChg>
      </pc:sldChg>
      <pc:sldChg chg="modSp new mod modClrScheme chgLayout">
        <pc:chgData name="Clovis Vinicius Avelar" userId="S::clovis.vavelar@sp.senac.br::54157056-a62c-41ea-803b-8c7f3b87dfde" providerId="AD" clId="Web-{201F0CB5-9926-5C0E-E446-3D8F1A726364}" dt="2024-03-14T14:19:35.540" v="647" actId="20577"/>
        <pc:sldMkLst>
          <pc:docMk/>
          <pc:sldMk cId="3587697995" sldId="366"/>
        </pc:sldMkLst>
        <pc:spChg chg="mod ord">
          <ac:chgData name="Clovis Vinicius Avelar" userId="S::clovis.vavelar@sp.senac.br::54157056-a62c-41ea-803b-8c7f3b87dfde" providerId="AD" clId="Web-{201F0CB5-9926-5C0E-E446-3D8F1A726364}" dt="2024-03-14T14:18:29.991" v="539" actId="20577"/>
          <ac:spMkLst>
            <pc:docMk/>
            <pc:sldMk cId="3587697995" sldId="366"/>
            <ac:spMk id="2" creationId="{63AE4FF3-BC7A-7798-541B-DED7B77608A2}"/>
          </ac:spMkLst>
        </pc:spChg>
        <pc:spChg chg="mod ord">
          <ac:chgData name="Clovis Vinicius Avelar" userId="S::clovis.vavelar@sp.senac.br::54157056-a62c-41ea-803b-8c7f3b87dfde" providerId="AD" clId="Web-{201F0CB5-9926-5C0E-E446-3D8F1A726364}" dt="2024-03-14T14:19:35.540" v="647" actId="20577"/>
          <ac:spMkLst>
            <pc:docMk/>
            <pc:sldMk cId="3587697995" sldId="366"/>
            <ac:spMk id="3" creationId="{137C2D31-8D73-D0DA-904E-397036B83CC6}"/>
          </ac:spMkLst>
        </pc:spChg>
      </pc:sldChg>
    </pc:docChg>
  </pc:docChgLst>
  <pc:docChgLst>
    <pc:chgData name="Clovis Vinicius Avelar" userId="S::clovis.vavelar@sp.senac.br::54157056-a62c-41ea-803b-8c7f3b87dfde" providerId="AD" clId="Web-{2074F1AF-33EB-B74E-9565-3C6424429C87}"/>
    <pc:docChg chg="addSld delSld modSld">
      <pc:chgData name="Clovis Vinicius Avelar" userId="S::clovis.vavelar@sp.senac.br::54157056-a62c-41ea-803b-8c7f3b87dfde" providerId="AD" clId="Web-{2074F1AF-33EB-B74E-9565-3C6424429C87}" dt="2024-02-20T17:41:22.061" v="1558" actId="20577"/>
      <pc:docMkLst>
        <pc:docMk/>
      </pc:docMkLst>
      <pc:sldChg chg="modSp new mod modClrScheme chgLayout">
        <pc:chgData name="Clovis Vinicius Avelar" userId="S::clovis.vavelar@sp.senac.br::54157056-a62c-41ea-803b-8c7f3b87dfde" providerId="AD" clId="Web-{2074F1AF-33EB-B74E-9565-3C6424429C87}" dt="2024-02-20T16:35:34.804" v="27" actId="20577"/>
        <pc:sldMkLst>
          <pc:docMk/>
          <pc:sldMk cId="2936266659" sldId="275"/>
        </pc:sldMkLst>
        <pc:spChg chg="mod ord">
          <ac:chgData name="Clovis Vinicius Avelar" userId="S::clovis.vavelar@sp.senac.br::54157056-a62c-41ea-803b-8c7f3b87dfde" providerId="AD" clId="Web-{2074F1AF-33EB-B74E-9565-3C6424429C87}" dt="2024-02-20T16:35:32.069" v="26" actId="20577"/>
          <ac:spMkLst>
            <pc:docMk/>
            <pc:sldMk cId="2936266659" sldId="275"/>
            <ac:spMk id="2" creationId="{C650D1E1-F21B-F154-DECF-66E683720C56}"/>
          </ac:spMkLst>
        </pc:spChg>
        <pc:spChg chg="mod ord">
          <ac:chgData name="Clovis Vinicius Avelar" userId="S::clovis.vavelar@sp.senac.br::54157056-a62c-41ea-803b-8c7f3b87dfde" providerId="AD" clId="Web-{2074F1AF-33EB-B74E-9565-3C6424429C87}" dt="2024-02-20T16:35:34.804" v="27" actId="20577"/>
          <ac:spMkLst>
            <pc:docMk/>
            <pc:sldMk cId="2936266659" sldId="275"/>
            <ac:spMk id="3" creationId="{61351500-243E-958D-FB68-AA4B64F187A5}"/>
          </ac:spMkLst>
        </pc:spChg>
      </pc:sldChg>
      <pc:sldChg chg="addSp modSp new mod modClrScheme chgLayout">
        <pc:chgData name="Clovis Vinicius Avelar" userId="S::clovis.vavelar@sp.senac.br::54157056-a62c-41ea-803b-8c7f3b87dfde" providerId="AD" clId="Web-{2074F1AF-33EB-B74E-9565-3C6424429C87}" dt="2024-02-20T16:36:55.150" v="54" actId="1076"/>
        <pc:sldMkLst>
          <pc:docMk/>
          <pc:sldMk cId="184161080" sldId="276"/>
        </pc:sldMkLst>
        <pc:spChg chg="mod ord">
          <ac:chgData name="Clovis Vinicius Avelar" userId="S::clovis.vavelar@sp.senac.br::54157056-a62c-41ea-803b-8c7f3b87dfde" providerId="AD" clId="Web-{2074F1AF-33EB-B74E-9565-3C6424429C87}" dt="2024-02-20T16:35:46.585" v="44" actId="20577"/>
          <ac:spMkLst>
            <pc:docMk/>
            <pc:sldMk cId="184161080" sldId="276"/>
            <ac:spMk id="2" creationId="{10FC7B56-CA52-1DE0-501E-C8A02E823155}"/>
          </ac:spMkLst>
        </pc:spChg>
        <pc:spChg chg="mod ord">
          <ac:chgData name="Clovis Vinicius Avelar" userId="S::clovis.vavelar@sp.senac.br::54157056-a62c-41ea-803b-8c7f3b87dfde" providerId="AD" clId="Web-{2074F1AF-33EB-B74E-9565-3C6424429C87}" dt="2024-02-20T16:36:26.039" v="48" actId="20577"/>
          <ac:spMkLst>
            <pc:docMk/>
            <pc:sldMk cId="184161080" sldId="276"/>
            <ac:spMk id="3" creationId="{BCF91DB5-09ED-76BC-D58B-966B76B83ECB}"/>
          </ac:spMkLst>
        </pc:spChg>
        <pc:spChg chg="add mod">
          <ac:chgData name="Clovis Vinicius Avelar" userId="S::clovis.vavelar@sp.senac.br::54157056-a62c-41ea-803b-8c7f3b87dfde" providerId="AD" clId="Web-{2074F1AF-33EB-B74E-9565-3C6424429C87}" dt="2024-02-20T16:36:55.150" v="54" actId="1076"/>
          <ac:spMkLst>
            <pc:docMk/>
            <pc:sldMk cId="184161080" sldId="276"/>
            <ac:spMk id="4" creationId="{C437FA14-059D-95D3-6923-345C2CBCB44D}"/>
          </ac:spMkLst>
        </pc:spChg>
      </pc:sldChg>
      <pc:sldChg chg="modSp new">
        <pc:chgData name="Clovis Vinicius Avelar" userId="S::clovis.vavelar@sp.senac.br::54157056-a62c-41ea-803b-8c7f3b87dfde" providerId="AD" clId="Web-{2074F1AF-33EB-B74E-9565-3C6424429C87}" dt="2024-02-20T16:46:00.041" v="223" actId="20577"/>
        <pc:sldMkLst>
          <pc:docMk/>
          <pc:sldMk cId="4197089786" sldId="277"/>
        </pc:sldMkLst>
        <pc:spChg chg="mod">
          <ac:chgData name="Clovis Vinicius Avelar" userId="S::clovis.vavelar@sp.senac.br::54157056-a62c-41ea-803b-8c7f3b87dfde" providerId="AD" clId="Web-{2074F1AF-33EB-B74E-9565-3C6424429C87}" dt="2024-02-20T16:37:43.026" v="61" actId="20577"/>
          <ac:spMkLst>
            <pc:docMk/>
            <pc:sldMk cId="4197089786" sldId="277"/>
            <ac:spMk id="2" creationId="{38EBCA76-3C7C-B9A4-55D3-12B740C1A50B}"/>
          </ac:spMkLst>
        </pc:spChg>
        <pc:spChg chg="mod">
          <ac:chgData name="Clovis Vinicius Avelar" userId="S::clovis.vavelar@sp.senac.br::54157056-a62c-41ea-803b-8c7f3b87dfde" providerId="AD" clId="Web-{2074F1AF-33EB-B74E-9565-3C6424429C87}" dt="2024-02-20T16:46:00.041" v="223" actId="20577"/>
          <ac:spMkLst>
            <pc:docMk/>
            <pc:sldMk cId="4197089786" sldId="277"/>
            <ac:spMk id="3" creationId="{73F841F3-9CFC-1D09-3EFC-CA1DB1E8D8DA}"/>
          </ac:spMkLst>
        </pc:spChg>
      </pc:sldChg>
      <pc:sldChg chg="addSp modSp new">
        <pc:chgData name="Clovis Vinicius Avelar" userId="S::clovis.vavelar@sp.senac.br::54157056-a62c-41ea-803b-8c7f3b87dfde" providerId="AD" clId="Web-{2074F1AF-33EB-B74E-9565-3C6424429C87}" dt="2024-02-20T16:47:02.043" v="240" actId="20577"/>
        <pc:sldMkLst>
          <pc:docMk/>
          <pc:sldMk cId="2428992976" sldId="278"/>
        </pc:sldMkLst>
        <pc:spChg chg="mod">
          <ac:chgData name="Clovis Vinicius Avelar" userId="S::clovis.vavelar@sp.senac.br::54157056-a62c-41ea-803b-8c7f3b87dfde" providerId="AD" clId="Web-{2074F1AF-33EB-B74E-9565-3C6424429C87}" dt="2024-02-20T16:46:15.760" v="228" actId="20577"/>
          <ac:spMkLst>
            <pc:docMk/>
            <pc:sldMk cId="2428992976" sldId="278"/>
            <ac:spMk id="2" creationId="{1511152D-243D-07B5-0E3C-AC2A14629C27}"/>
          </ac:spMkLst>
        </pc:spChg>
        <pc:spChg chg="mod">
          <ac:chgData name="Clovis Vinicius Avelar" userId="S::clovis.vavelar@sp.senac.br::54157056-a62c-41ea-803b-8c7f3b87dfde" providerId="AD" clId="Web-{2074F1AF-33EB-B74E-9565-3C6424429C87}" dt="2024-02-20T16:47:02.043" v="240" actId="20577"/>
          <ac:spMkLst>
            <pc:docMk/>
            <pc:sldMk cId="2428992976" sldId="278"/>
            <ac:spMk id="3" creationId="{10009EEC-BD93-3B28-D295-0A9507B1CA26}"/>
          </ac:spMkLst>
        </pc:spChg>
        <pc:spChg chg="add">
          <ac:chgData name="Clovis Vinicius Avelar" userId="S::clovis.vavelar@sp.senac.br::54157056-a62c-41ea-803b-8c7f3b87dfde" providerId="AD" clId="Web-{2074F1AF-33EB-B74E-9565-3C6424429C87}" dt="2024-02-20T16:46:51.386" v="236"/>
          <ac:spMkLst>
            <pc:docMk/>
            <pc:sldMk cId="2428992976" sldId="278"/>
            <ac:spMk id="5" creationId="{CD6DB115-5066-81B9-01D9-F2FF73864A0A}"/>
          </ac:spMkLst>
        </pc:spChg>
      </pc:sldChg>
      <pc:sldChg chg="addSp delSp modSp new">
        <pc:chgData name="Clovis Vinicius Avelar" userId="S::clovis.vavelar@sp.senac.br::54157056-a62c-41ea-803b-8c7f3b87dfde" providerId="AD" clId="Web-{2074F1AF-33EB-B74E-9565-3C6424429C87}" dt="2024-02-20T16:59:51.237" v="405" actId="1076"/>
        <pc:sldMkLst>
          <pc:docMk/>
          <pc:sldMk cId="365815524" sldId="279"/>
        </pc:sldMkLst>
        <pc:spChg chg="mod">
          <ac:chgData name="Clovis Vinicius Avelar" userId="S::clovis.vavelar@sp.senac.br::54157056-a62c-41ea-803b-8c7f3b87dfde" providerId="AD" clId="Web-{2074F1AF-33EB-B74E-9565-3C6424429C87}" dt="2024-02-20T16:57:24.170" v="266" actId="20577"/>
          <ac:spMkLst>
            <pc:docMk/>
            <pc:sldMk cId="365815524" sldId="279"/>
            <ac:spMk id="2" creationId="{83DD61A8-EE2E-2933-7CAF-EDC54770EDF7}"/>
          </ac:spMkLst>
        </pc:spChg>
        <pc:spChg chg="mod">
          <ac:chgData name="Clovis Vinicius Avelar" userId="S::clovis.vavelar@sp.senac.br::54157056-a62c-41ea-803b-8c7f3b87dfde" providerId="AD" clId="Web-{2074F1AF-33EB-B74E-9565-3C6424429C87}" dt="2024-02-20T16:59:37.846" v="399" actId="20577"/>
          <ac:spMkLst>
            <pc:docMk/>
            <pc:sldMk cId="365815524" sldId="279"/>
            <ac:spMk id="3" creationId="{FEAC64E8-42FF-8A86-96DE-E921F8751125}"/>
          </ac:spMkLst>
        </pc:spChg>
        <pc:picChg chg="add del mod">
          <ac:chgData name="Clovis Vinicius Avelar" userId="S::clovis.vavelar@sp.senac.br::54157056-a62c-41ea-803b-8c7f3b87dfde" providerId="AD" clId="Web-{2074F1AF-33EB-B74E-9565-3C6424429C87}" dt="2024-02-20T16:59:01.392" v="340"/>
          <ac:picMkLst>
            <pc:docMk/>
            <pc:sldMk cId="365815524" sldId="279"/>
            <ac:picMk id="4" creationId="{EB47B91D-1AC1-61B8-81FF-456B947C1DD9}"/>
          </ac:picMkLst>
        </pc:picChg>
        <pc:picChg chg="add mod">
          <ac:chgData name="Clovis Vinicius Avelar" userId="S::clovis.vavelar@sp.senac.br::54157056-a62c-41ea-803b-8c7f3b87dfde" providerId="AD" clId="Web-{2074F1AF-33EB-B74E-9565-3C6424429C87}" dt="2024-02-20T16:59:51.237" v="405" actId="1076"/>
          <ac:picMkLst>
            <pc:docMk/>
            <pc:sldMk cId="365815524" sldId="279"/>
            <ac:picMk id="5" creationId="{B2173F3D-709B-7C6A-18EA-42B3F9D075D4}"/>
          </ac:picMkLst>
        </pc:picChg>
      </pc:sldChg>
      <pc:sldChg chg="addSp delSp modSp new">
        <pc:chgData name="Clovis Vinicius Avelar" userId="S::clovis.vavelar@sp.senac.br::54157056-a62c-41ea-803b-8c7f3b87dfde" providerId="AD" clId="Web-{2074F1AF-33EB-B74E-9565-3C6424429C87}" dt="2024-02-20T17:00:21.004" v="428" actId="1076"/>
        <pc:sldMkLst>
          <pc:docMk/>
          <pc:sldMk cId="1666902309" sldId="280"/>
        </pc:sldMkLst>
        <pc:spChg chg="mod">
          <ac:chgData name="Clovis Vinicius Avelar" userId="S::clovis.vavelar@sp.senac.br::54157056-a62c-41ea-803b-8c7f3b87dfde" providerId="AD" clId="Web-{2074F1AF-33EB-B74E-9565-3C6424429C87}" dt="2024-02-20T17:00:11.519" v="424" actId="20577"/>
          <ac:spMkLst>
            <pc:docMk/>
            <pc:sldMk cId="1666902309" sldId="280"/>
            <ac:spMk id="2" creationId="{4382A02E-A0A6-68C7-9CF0-262F54FCE5CA}"/>
          </ac:spMkLst>
        </pc:spChg>
        <pc:spChg chg="del">
          <ac:chgData name="Clovis Vinicius Avelar" userId="S::clovis.vavelar@sp.senac.br::54157056-a62c-41ea-803b-8c7f3b87dfde" providerId="AD" clId="Web-{2074F1AF-33EB-B74E-9565-3C6424429C87}" dt="2024-02-20T17:00:13.785" v="425"/>
          <ac:spMkLst>
            <pc:docMk/>
            <pc:sldMk cId="1666902309" sldId="280"/>
            <ac:spMk id="3" creationId="{750718ED-A4A4-E25A-6ABB-D6AF340F5C74}"/>
          </ac:spMkLst>
        </pc:spChg>
        <pc:picChg chg="add mod ord">
          <ac:chgData name="Clovis Vinicius Avelar" userId="S::clovis.vavelar@sp.senac.br::54157056-a62c-41ea-803b-8c7f3b87dfde" providerId="AD" clId="Web-{2074F1AF-33EB-B74E-9565-3C6424429C87}" dt="2024-02-20T17:00:21.004" v="428" actId="1076"/>
          <ac:picMkLst>
            <pc:docMk/>
            <pc:sldMk cId="1666902309" sldId="280"/>
            <ac:picMk id="4" creationId="{43B34615-A549-47B3-37A8-B9F89FDF2FAC}"/>
          </ac:picMkLst>
        </pc:picChg>
      </pc:sldChg>
      <pc:sldChg chg="modSp new">
        <pc:chgData name="Clovis Vinicius Avelar" userId="S::clovis.vavelar@sp.senac.br::54157056-a62c-41ea-803b-8c7f3b87dfde" providerId="AD" clId="Web-{2074F1AF-33EB-B74E-9565-3C6424429C87}" dt="2024-02-20T17:03:57.479" v="768" actId="20577"/>
        <pc:sldMkLst>
          <pc:docMk/>
          <pc:sldMk cId="3630284503" sldId="281"/>
        </pc:sldMkLst>
        <pc:spChg chg="mod">
          <ac:chgData name="Clovis Vinicius Avelar" userId="S::clovis.vavelar@sp.senac.br::54157056-a62c-41ea-803b-8c7f3b87dfde" providerId="AD" clId="Web-{2074F1AF-33EB-B74E-9565-3C6424429C87}" dt="2024-02-20T17:00:33.723" v="442" actId="20577"/>
          <ac:spMkLst>
            <pc:docMk/>
            <pc:sldMk cId="3630284503" sldId="281"/>
            <ac:spMk id="2" creationId="{3034ECD1-AA94-642F-D2E1-46271D306B47}"/>
          </ac:spMkLst>
        </pc:spChg>
        <pc:spChg chg="mod">
          <ac:chgData name="Clovis Vinicius Avelar" userId="S::clovis.vavelar@sp.senac.br::54157056-a62c-41ea-803b-8c7f3b87dfde" providerId="AD" clId="Web-{2074F1AF-33EB-B74E-9565-3C6424429C87}" dt="2024-02-20T17:03:57.479" v="768" actId="20577"/>
          <ac:spMkLst>
            <pc:docMk/>
            <pc:sldMk cId="3630284503" sldId="281"/>
            <ac:spMk id="3" creationId="{9EE25333-DB32-9545-DDF6-32570D30A5EE}"/>
          </ac:spMkLst>
        </pc:spChg>
      </pc:sldChg>
      <pc:sldChg chg="addSp delSp modSp new">
        <pc:chgData name="Clovis Vinicius Avelar" userId="S::clovis.vavelar@sp.senac.br::54157056-a62c-41ea-803b-8c7f3b87dfde" providerId="AD" clId="Web-{2074F1AF-33EB-B74E-9565-3C6424429C87}" dt="2024-02-20T17:22:36.590" v="1048" actId="20577"/>
        <pc:sldMkLst>
          <pc:docMk/>
          <pc:sldMk cId="24736598" sldId="282"/>
        </pc:sldMkLst>
        <pc:spChg chg="mod">
          <ac:chgData name="Clovis Vinicius Avelar" userId="S::clovis.vavelar@sp.senac.br::54157056-a62c-41ea-803b-8c7f3b87dfde" providerId="AD" clId="Web-{2074F1AF-33EB-B74E-9565-3C6424429C87}" dt="2024-02-20T17:18:47.208" v="896" actId="20577"/>
          <ac:spMkLst>
            <pc:docMk/>
            <pc:sldMk cId="24736598" sldId="282"/>
            <ac:spMk id="2" creationId="{60853A9A-9B8A-2676-732A-B597E151E3CD}"/>
          </ac:spMkLst>
        </pc:spChg>
        <pc:spChg chg="mod">
          <ac:chgData name="Clovis Vinicius Avelar" userId="S::clovis.vavelar@sp.senac.br::54157056-a62c-41ea-803b-8c7f3b87dfde" providerId="AD" clId="Web-{2074F1AF-33EB-B74E-9565-3C6424429C87}" dt="2024-02-20T17:22:15.746" v="1032" actId="20577"/>
          <ac:spMkLst>
            <pc:docMk/>
            <pc:sldMk cId="24736598" sldId="282"/>
            <ac:spMk id="3" creationId="{6203375B-AF76-1826-98BC-4FCB23F65D91}"/>
          </ac:spMkLst>
        </pc:spChg>
        <pc:spChg chg="add mod">
          <ac:chgData name="Clovis Vinicius Avelar" userId="S::clovis.vavelar@sp.senac.br::54157056-a62c-41ea-803b-8c7f3b87dfde" providerId="AD" clId="Web-{2074F1AF-33EB-B74E-9565-3C6424429C87}" dt="2024-02-20T17:19:45.398" v="929" actId="20577"/>
          <ac:spMkLst>
            <pc:docMk/>
            <pc:sldMk cId="24736598" sldId="282"/>
            <ac:spMk id="4" creationId="{F07BF957-A47C-EC18-FC8D-3DD7C0BE92B5}"/>
          </ac:spMkLst>
        </pc:spChg>
        <pc:spChg chg="add del mod">
          <ac:chgData name="Clovis Vinicius Avelar" userId="S::clovis.vavelar@sp.senac.br::54157056-a62c-41ea-803b-8c7f3b87dfde" providerId="AD" clId="Web-{2074F1AF-33EB-B74E-9565-3C6424429C87}" dt="2024-02-20T17:19:57.460" v="932"/>
          <ac:spMkLst>
            <pc:docMk/>
            <pc:sldMk cId="24736598" sldId="282"/>
            <ac:spMk id="5" creationId="{CC4181AB-7974-CBD1-00EB-572325AD9992}"/>
          </ac:spMkLst>
        </pc:spChg>
        <pc:spChg chg="add mod">
          <ac:chgData name="Clovis Vinicius Avelar" userId="S::clovis.vavelar@sp.senac.br::54157056-a62c-41ea-803b-8c7f3b87dfde" providerId="AD" clId="Web-{2074F1AF-33EB-B74E-9565-3C6424429C87}" dt="2024-02-20T17:20:42.571" v="952" actId="1076"/>
          <ac:spMkLst>
            <pc:docMk/>
            <pc:sldMk cId="24736598" sldId="282"/>
            <ac:spMk id="8" creationId="{B2F2511E-10CB-C24C-9713-95B45F5C269A}"/>
          </ac:spMkLst>
        </pc:spChg>
        <pc:spChg chg="add del mod">
          <ac:chgData name="Clovis Vinicius Avelar" userId="S::clovis.vavelar@sp.senac.br::54157056-a62c-41ea-803b-8c7f3b87dfde" providerId="AD" clId="Web-{2074F1AF-33EB-B74E-9565-3C6424429C87}" dt="2024-02-20T17:20:33.149" v="950"/>
          <ac:spMkLst>
            <pc:docMk/>
            <pc:sldMk cId="24736598" sldId="282"/>
            <ac:spMk id="9" creationId="{990D50B9-1A6F-919C-621D-59115F04AE79}"/>
          </ac:spMkLst>
        </pc:spChg>
        <pc:spChg chg="add mod">
          <ac:chgData name="Clovis Vinicius Avelar" userId="S::clovis.vavelar@sp.senac.br::54157056-a62c-41ea-803b-8c7f3b87dfde" providerId="AD" clId="Web-{2074F1AF-33EB-B74E-9565-3C6424429C87}" dt="2024-02-20T17:20:10.992" v="937" actId="20577"/>
          <ac:spMkLst>
            <pc:docMk/>
            <pc:sldMk cId="24736598" sldId="282"/>
            <ac:spMk id="10" creationId="{C42DFA92-E33F-5C58-4FDD-4710CF606768}"/>
          </ac:spMkLst>
        </pc:spChg>
        <pc:spChg chg="add mod">
          <ac:chgData name="Clovis Vinicius Avelar" userId="S::clovis.vavelar@sp.senac.br::54157056-a62c-41ea-803b-8c7f3b87dfde" providerId="AD" clId="Web-{2074F1AF-33EB-B74E-9565-3C6424429C87}" dt="2024-02-20T17:20:52.149" v="955" actId="20577"/>
          <ac:spMkLst>
            <pc:docMk/>
            <pc:sldMk cId="24736598" sldId="282"/>
            <ac:spMk id="11" creationId="{39F6C4BB-FC62-0ACC-C8E8-7429656BA0B9}"/>
          </ac:spMkLst>
        </pc:spChg>
        <pc:spChg chg="add mod">
          <ac:chgData name="Clovis Vinicius Avelar" userId="S::clovis.vavelar@sp.senac.br::54157056-a62c-41ea-803b-8c7f3b87dfde" providerId="AD" clId="Web-{2074F1AF-33EB-B74E-9565-3C6424429C87}" dt="2024-02-20T17:21:14.385" v="965" actId="1076"/>
          <ac:spMkLst>
            <pc:docMk/>
            <pc:sldMk cId="24736598" sldId="282"/>
            <ac:spMk id="12" creationId="{770A2DE4-D466-6ED8-4CE9-83F0C7A0A78E}"/>
          </ac:spMkLst>
        </pc:spChg>
        <pc:spChg chg="add mod">
          <ac:chgData name="Clovis Vinicius Avelar" userId="S::clovis.vavelar@sp.senac.br::54157056-a62c-41ea-803b-8c7f3b87dfde" providerId="AD" clId="Web-{2074F1AF-33EB-B74E-9565-3C6424429C87}" dt="2024-02-20T17:21:14.400" v="967" actId="1076"/>
          <ac:spMkLst>
            <pc:docMk/>
            <pc:sldMk cId="24736598" sldId="282"/>
            <ac:spMk id="14" creationId="{63948C3B-5CE7-4F6D-F28F-9867290CB456}"/>
          </ac:spMkLst>
        </pc:spChg>
        <pc:spChg chg="add mod">
          <ac:chgData name="Clovis Vinicius Avelar" userId="S::clovis.vavelar@sp.senac.br::54157056-a62c-41ea-803b-8c7f3b87dfde" providerId="AD" clId="Web-{2074F1AF-33EB-B74E-9565-3C6424429C87}" dt="2024-02-20T17:21:14.400" v="968" actId="1076"/>
          <ac:spMkLst>
            <pc:docMk/>
            <pc:sldMk cId="24736598" sldId="282"/>
            <ac:spMk id="15" creationId="{679F98AF-D029-B456-4987-56C4FE48C3C9}"/>
          </ac:spMkLst>
        </pc:spChg>
        <pc:spChg chg="add mod">
          <ac:chgData name="Clovis Vinicius Avelar" userId="S::clovis.vavelar@sp.senac.br::54157056-a62c-41ea-803b-8c7f3b87dfde" providerId="AD" clId="Web-{2074F1AF-33EB-B74E-9565-3C6424429C87}" dt="2024-02-20T17:21:14.416" v="969" actId="1076"/>
          <ac:spMkLst>
            <pc:docMk/>
            <pc:sldMk cId="24736598" sldId="282"/>
            <ac:spMk id="16" creationId="{7894FFC1-1A78-412E-F866-D77F40D6EEFD}"/>
          </ac:spMkLst>
        </pc:spChg>
        <pc:spChg chg="add mod">
          <ac:chgData name="Clovis Vinicius Avelar" userId="S::clovis.vavelar@sp.senac.br::54157056-a62c-41ea-803b-8c7f3b87dfde" providerId="AD" clId="Web-{2074F1AF-33EB-B74E-9565-3C6424429C87}" dt="2024-02-20T17:22:31.246" v="1047" actId="20577"/>
          <ac:spMkLst>
            <pc:docMk/>
            <pc:sldMk cId="24736598" sldId="282"/>
            <ac:spMk id="17" creationId="{B94699A9-D28E-21F4-6B16-FDA81FA72AFE}"/>
          </ac:spMkLst>
        </pc:spChg>
        <pc:spChg chg="add mod">
          <ac:chgData name="Clovis Vinicius Avelar" userId="S::clovis.vavelar@sp.senac.br::54157056-a62c-41ea-803b-8c7f3b87dfde" providerId="AD" clId="Web-{2074F1AF-33EB-B74E-9565-3C6424429C87}" dt="2024-02-20T17:22:36.590" v="1048" actId="20577"/>
          <ac:spMkLst>
            <pc:docMk/>
            <pc:sldMk cId="24736598" sldId="282"/>
            <ac:spMk id="19" creationId="{387B4A30-5085-CD07-AA4B-28B254DFE549}"/>
          </ac:spMkLst>
        </pc:spChg>
        <pc:spChg chg="add mod">
          <ac:chgData name="Clovis Vinicius Avelar" userId="S::clovis.vavelar@sp.senac.br::54157056-a62c-41ea-803b-8c7f3b87dfde" providerId="AD" clId="Web-{2074F1AF-33EB-B74E-9565-3C6424429C87}" dt="2024-02-20T17:22:28.262" v="1041" actId="1076"/>
          <ac:spMkLst>
            <pc:docMk/>
            <pc:sldMk cId="24736598" sldId="282"/>
            <ac:spMk id="20" creationId="{18CCAA70-6CA7-BA2B-E24D-D956A29C6D04}"/>
          </ac:spMkLst>
        </pc:spChg>
        <pc:spChg chg="add mod">
          <ac:chgData name="Clovis Vinicius Avelar" userId="S::clovis.vavelar@sp.senac.br::54157056-a62c-41ea-803b-8c7f3b87dfde" providerId="AD" clId="Web-{2074F1AF-33EB-B74E-9565-3C6424429C87}" dt="2024-02-20T17:22:28.277" v="1042" actId="1076"/>
          <ac:spMkLst>
            <pc:docMk/>
            <pc:sldMk cId="24736598" sldId="282"/>
            <ac:spMk id="21" creationId="{5EB37FCE-BA59-A85D-D963-2EC2F8D6D965}"/>
          </ac:spMkLst>
        </pc:spChg>
        <pc:cxnChg chg="add del mod">
          <ac:chgData name="Clovis Vinicius Avelar" userId="S::clovis.vavelar@sp.senac.br::54157056-a62c-41ea-803b-8c7f3b87dfde" providerId="AD" clId="Web-{2074F1AF-33EB-B74E-9565-3C6424429C87}" dt="2024-02-20T17:14:24.107" v="815"/>
          <ac:cxnSpMkLst>
            <pc:docMk/>
            <pc:sldMk cId="24736598" sldId="282"/>
            <ac:cxnSpMk id="6" creationId="{21890853-DBA3-BF32-C69C-8FF11417A3B6}"/>
          </ac:cxnSpMkLst>
        </pc:cxnChg>
        <pc:cxnChg chg="add del mod">
          <ac:chgData name="Clovis Vinicius Avelar" userId="S::clovis.vavelar@sp.senac.br::54157056-a62c-41ea-803b-8c7f3b87dfde" providerId="AD" clId="Web-{2074F1AF-33EB-B74E-9565-3C6424429C87}" dt="2024-02-20T17:20:27.711" v="948"/>
          <ac:cxnSpMkLst>
            <pc:docMk/>
            <pc:sldMk cId="24736598" sldId="282"/>
            <ac:cxnSpMk id="7" creationId="{FFA119E7-545C-D1DE-D774-A36B0BFDCDB4}"/>
          </ac:cxnSpMkLst>
        </pc:cxnChg>
        <pc:cxnChg chg="add mod">
          <ac:chgData name="Clovis Vinicius Avelar" userId="S::clovis.vavelar@sp.senac.br::54157056-a62c-41ea-803b-8c7f3b87dfde" providerId="AD" clId="Web-{2074F1AF-33EB-B74E-9565-3C6424429C87}" dt="2024-02-20T17:21:14.385" v="966" actId="1076"/>
          <ac:cxnSpMkLst>
            <pc:docMk/>
            <pc:sldMk cId="24736598" sldId="282"/>
            <ac:cxnSpMk id="13" creationId="{CEC1744D-ECE1-A1D1-75E0-2A69D2E350BC}"/>
          </ac:cxnSpMkLst>
        </pc:cxnChg>
        <pc:cxnChg chg="add mod">
          <ac:chgData name="Clovis Vinicius Avelar" userId="S::clovis.vavelar@sp.senac.br::54157056-a62c-41ea-803b-8c7f3b87dfde" providerId="AD" clId="Web-{2074F1AF-33EB-B74E-9565-3C6424429C87}" dt="2024-02-20T17:22:28.246" v="1039" actId="1076"/>
          <ac:cxnSpMkLst>
            <pc:docMk/>
            <pc:sldMk cId="24736598" sldId="282"/>
            <ac:cxnSpMk id="18" creationId="{64C9D460-1B33-3A6F-2E0A-A077E7851BED}"/>
          </ac:cxnSpMkLst>
        </pc:cxnChg>
      </pc:sldChg>
      <pc:sldChg chg="modSp new">
        <pc:chgData name="Clovis Vinicius Avelar" userId="S::clovis.vavelar@sp.senac.br::54157056-a62c-41ea-803b-8c7f3b87dfde" providerId="AD" clId="Web-{2074F1AF-33EB-B74E-9565-3C6424429C87}" dt="2024-02-20T17:25:26.954" v="1273" actId="20577"/>
        <pc:sldMkLst>
          <pc:docMk/>
          <pc:sldMk cId="336313447" sldId="283"/>
        </pc:sldMkLst>
        <pc:spChg chg="mod">
          <ac:chgData name="Clovis Vinicius Avelar" userId="S::clovis.vavelar@sp.senac.br::54157056-a62c-41ea-803b-8c7f3b87dfde" providerId="AD" clId="Web-{2074F1AF-33EB-B74E-9565-3C6424429C87}" dt="2024-02-20T17:23:10.622" v="1058" actId="20577"/>
          <ac:spMkLst>
            <pc:docMk/>
            <pc:sldMk cId="336313447" sldId="283"/>
            <ac:spMk id="2" creationId="{B5E47F25-1F95-A1E6-C370-DB1DC1BD3E28}"/>
          </ac:spMkLst>
        </pc:spChg>
        <pc:spChg chg="mod">
          <ac:chgData name="Clovis Vinicius Avelar" userId="S::clovis.vavelar@sp.senac.br::54157056-a62c-41ea-803b-8c7f3b87dfde" providerId="AD" clId="Web-{2074F1AF-33EB-B74E-9565-3C6424429C87}" dt="2024-02-20T17:25:26.954" v="1273" actId="20577"/>
          <ac:spMkLst>
            <pc:docMk/>
            <pc:sldMk cId="336313447" sldId="283"/>
            <ac:spMk id="3" creationId="{97E313F0-73D8-35BC-DD88-D2DFABFE2BA6}"/>
          </ac:spMkLst>
        </pc:spChg>
      </pc:sldChg>
      <pc:sldChg chg="modSp add del replId">
        <pc:chgData name="Clovis Vinicius Avelar" userId="S::clovis.vavelar@sp.senac.br::54157056-a62c-41ea-803b-8c7f3b87dfde" providerId="AD" clId="Web-{2074F1AF-33EB-B74E-9565-3C6424429C87}" dt="2024-02-20T17:22:44.090" v="1049"/>
        <pc:sldMkLst>
          <pc:docMk/>
          <pc:sldMk cId="2759334107" sldId="283"/>
        </pc:sldMkLst>
        <pc:spChg chg="mod">
          <ac:chgData name="Clovis Vinicius Avelar" userId="S::clovis.vavelar@sp.senac.br::54157056-a62c-41ea-803b-8c7f3b87dfde" providerId="AD" clId="Web-{2074F1AF-33EB-B74E-9565-3C6424429C87}" dt="2024-02-20T17:16:44.111" v="863" actId="20577"/>
          <ac:spMkLst>
            <pc:docMk/>
            <pc:sldMk cId="2759334107" sldId="283"/>
            <ac:spMk id="2" creationId="{60853A9A-9B8A-2676-732A-B597E151E3CD}"/>
          </ac:spMkLst>
        </pc:spChg>
        <pc:spChg chg="mod">
          <ac:chgData name="Clovis Vinicius Avelar" userId="S::clovis.vavelar@sp.senac.br::54157056-a62c-41ea-803b-8c7f3b87dfde" providerId="AD" clId="Web-{2074F1AF-33EB-B74E-9565-3C6424429C87}" dt="2024-02-20T17:16:57.486" v="868" actId="20577"/>
          <ac:spMkLst>
            <pc:docMk/>
            <pc:sldMk cId="2759334107" sldId="283"/>
            <ac:spMk id="3" creationId="{6203375B-AF76-1826-98BC-4FCB23F65D91}"/>
          </ac:spMkLst>
        </pc:spChg>
        <pc:spChg chg="mod">
          <ac:chgData name="Clovis Vinicius Avelar" userId="S::clovis.vavelar@sp.senac.br::54157056-a62c-41ea-803b-8c7f3b87dfde" providerId="AD" clId="Web-{2074F1AF-33EB-B74E-9565-3C6424429C87}" dt="2024-02-20T17:17:00.768" v="869" actId="20577"/>
          <ac:spMkLst>
            <pc:docMk/>
            <pc:sldMk cId="2759334107" sldId="283"/>
            <ac:spMk id="4" creationId="{F07BF957-A47C-EC18-FC8D-3DD7C0BE92B5}"/>
          </ac:spMkLst>
        </pc:spChg>
        <pc:spChg chg="mod">
          <ac:chgData name="Clovis Vinicius Avelar" userId="S::clovis.vavelar@sp.senac.br::54157056-a62c-41ea-803b-8c7f3b87dfde" providerId="AD" clId="Web-{2074F1AF-33EB-B74E-9565-3C6424429C87}" dt="2024-02-20T17:17:03.877" v="870" actId="20577"/>
          <ac:spMkLst>
            <pc:docMk/>
            <pc:sldMk cId="2759334107" sldId="283"/>
            <ac:spMk id="5" creationId="{CC4181AB-7974-CBD1-00EB-572325AD9992}"/>
          </ac:spMkLst>
        </pc:spChg>
        <pc:spChg chg="mod">
          <ac:chgData name="Clovis Vinicius Avelar" userId="S::clovis.vavelar@sp.senac.br::54157056-a62c-41ea-803b-8c7f3b87dfde" providerId="AD" clId="Web-{2074F1AF-33EB-B74E-9565-3C6424429C87}" dt="2024-02-20T17:17:07.799" v="871" actId="20577"/>
          <ac:spMkLst>
            <pc:docMk/>
            <pc:sldMk cId="2759334107" sldId="283"/>
            <ac:spMk id="9" creationId="{990D50B9-1A6F-919C-621D-59115F04AE79}"/>
          </ac:spMkLst>
        </pc:spChg>
      </pc:sldChg>
      <pc:sldChg chg="new del">
        <pc:chgData name="Clovis Vinicius Avelar" userId="S::clovis.vavelar@sp.senac.br::54157056-a62c-41ea-803b-8c7f3b87dfde" providerId="AD" clId="Web-{2074F1AF-33EB-B74E-9565-3C6424429C87}" dt="2024-02-20T17:17:20.331" v="873"/>
        <pc:sldMkLst>
          <pc:docMk/>
          <pc:sldMk cId="134262130" sldId="284"/>
        </pc:sldMkLst>
      </pc:sldChg>
      <pc:sldChg chg="addSp delSp modSp new">
        <pc:chgData name="Clovis Vinicius Avelar" userId="S::clovis.vavelar@sp.senac.br::54157056-a62c-41ea-803b-8c7f3b87dfde" providerId="AD" clId="Web-{2074F1AF-33EB-B74E-9565-3C6424429C87}" dt="2024-02-20T17:30:10.322" v="1287" actId="1076"/>
        <pc:sldMkLst>
          <pc:docMk/>
          <pc:sldMk cId="755097579" sldId="284"/>
        </pc:sldMkLst>
        <pc:spChg chg="mod">
          <ac:chgData name="Clovis Vinicius Avelar" userId="S::clovis.vavelar@sp.senac.br::54157056-a62c-41ea-803b-8c7f3b87dfde" providerId="AD" clId="Web-{2074F1AF-33EB-B74E-9565-3C6424429C87}" dt="2024-02-20T17:28:36.179" v="1278" actId="20577"/>
          <ac:spMkLst>
            <pc:docMk/>
            <pc:sldMk cId="755097579" sldId="284"/>
            <ac:spMk id="2" creationId="{A4D09BBD-178A-8743-9735-04DB6DF7A101}"/>
          </ac:spMkLst>
        </pc:spChg>
        <pc:spChg chg="del">
          <ac:chgData name="Clovis Vinicius Avelar" userId="S::clovis.vavelar@sp.senac.br::54157056-a62c-41ea-803b-8c7f3b87dfde" providerId="AD" clId="Web-{2074F1AF-33EB-B74E-9565-3C6424429C87}" dt="2024-02-20T17:29:16.414" v="1279"/>
          <ac:spMkLst>
            <pc:docMk/>
            <pc:sldMk cId="755097579" sldId="284"/>
            <ac:spMk id="3" creationId="{A6601717-7522-0983-6A0D-BF5282425C45}"/>
          </ac:spMkLst>
        </pc:spChg>
        <pc:spChg chg="add del mod">
          <ac:chgData name="Clovis Vinicius Avelar" userId="S::clovis.vavelar@sp.senac.br::54157056-a62c-41ea-803b-8c7f3b87dfde" providerId="AD" clId="Web-{2074F1AF-33EB-B74E-9565-3C6424429C87}" dt="2024-02-20T17:30:03.103" v="1283"/>
          <ac:spMkLst>
            <pc:docMk/>
            <pc:sldMk cId="755097579" sldId="284"/>
            <ac:spMk id="6" creationId="{083502AC-E2A2-0F84-E217-4837D859398B}"/>
          </ac:spMkLst>
        </pc:spChg>
        <pc:picChg chg="add del mod ord">
          <ac:chgData name="Clovis Vinicius Avelar" userId="S::clovis.vavelar@sp.senac.br::54157056-a62c-41ea-803b-8c7f3b87dfde" providerId="AD" clId="Web-{2074F1AF-33EB-B74E-9565-3C6424429C87}" dt="2024-02-20T17:29:33.931" v="1282"/>
          <ac:picMkLst>
            <pc:docMk/>
            <pc:sldMk cId="755097579" sldId="284"/>
            <ac:picMk id="4" creationId="{D935C2F3-CA01-9607-4472-B8A977820F51}"/>
          </ac:picMkLst>
        </pc:picChg>
        <pc:picChg chg="add mod ord">
          <ac:chgData name="Clovis Vinicius Avelar" userId="S::clovis.vavelar@sp.senac.br::54157056-a62c-41ea-803b-8c7f3b87dfde" providerId="AD" clId="Web-{2074F1AF-33EB-B74E-9565-3C6424429C87}" dt="2024-02-20T17:30:10.322" v="1287" actId="1076"/>
          <ac:picMkLst>
            <pc:docMk/>
            <pc:sldMk cId="755097579" sldId="284"/>
            <ac:picMk id="7" creationId="{E3E52E74-3479-3EB4-2DB2-37F9A8A3BC2B}"/>
          </ac:picMkLst>
        </pc:picChg>
      </pc:sldChg>
      <pc:sldChg chg="modSp add del replId">
        <pc:chgData name="Clovis Vinicius Avelar" userId="S::clovis.vavelar@sp.senac.br::54157056-a62c-41ea-803b-8c7f3b87dfde" providerId="AD" clId="Web-{2074F1AF-33EB-B74E-9565-3C6424429C87}" dt="2024-02-20T17:22:45.325" v="1050"/>
        <pc:sldMkLst>
          <pc:docMk/>
          <pc:sldMk cId="2741335322" sldId="284"/>
        </pc:sldMkLst>
        <pc:spChg chg="mod">
          <ac:chgData name="Clovis Vinicius Avelar" userId="S::clovis.vavelar@sp.senac.br::54157056-a62c-41ea-803b-8c7f3b87dfde" providerId="AD" clId="Web-{2074F1AF-33EB-B74E-9565-3C6424429C87}" dt="2024-02-20T17:17:47.988" v="876" actId="20577"/>
          <ac:spMkLst>
            <pc:docMk/>
            <pc:sldMk cId="2741335322" sldId="284"/>
            <ac:spMk id="2" creationId="{60853A9A-9B8A-2676-732A-B597E151E3CD}"/>
          </ac:spMkLst>
        </pc:spChg>
        <pc:spChg chg="mod">
          <ac:chgData name="Clovis Vinicius Avelar" userId="S::clovis.vavelar@sp.senac.br::54157056-a62c-41ea-803b-8c7f3b87dfde" providerId="AD" clId="Web-{2074F1AF-33EB-B74E-9565-3C6424429C87}" dt="2024-02-20T17:18:14.660" v="883" actId="20577"/>
          <ac:spMkLst>
            <pc:docMk/>
            <pc:sldMk cId="2741335322" sldId="284"/>
            <ac:spMk id="3" creationId="{6203375B-AF76-1826-98BC-4FCB23F65D91}"/>
          </ac:spMkLst>
        </pc:spChg>
        <pc:spChg chg="mod">
          <ac:chgData name="Clovis Vinicius Avelar" userId="S::clovis.vavelar@sp.senac.br::54157056-a62c-41ea-803b-8c7f3b87dfde" providerId="AD" clId="Web-{2074F1AF-33EB-B74E-9565-3C6424429C87}" dt="2024-02-20T17:18:19.692" v="888" actId="20577"/>
          <ac:spMkLst>
            <pc:docMk/>
            <pc:sldMk cId="2741335322" sldId="284"/>
            <ac:spMk id="4" creationId="{F07BF957-A47C-EC18-FC8D-3DD7C0BE92B5}"/>
          </ac:spMkLst>
        </pc:spChg>
        <pc:spChg chg="mod">
          <ac:chgData name="Clovis Vinicius Avelar" userId="S::clovis.vavelar@sp.senac.br::54157056-a62c-41ea-803b-8c7f3b87dfde" providerId="AD" clId="Web-{2074F1AF-33EB-B74E-9565-3C6424429C87}" dt="2024-02-20T17:18:22.770" v="890" actId="20577"/>
          <ac:spMkLst>
            <pc:docMk/>
            <pc:sldMk cId="2741335322" sldId="284"/>
            <ac:spMk id="5" creationId="{CC4181AB-7974-CBD1-00EB-572325AD9992}"/>
          </ac:spMkLst>
        </pc:spChg>
        <pc:spChg chg="mod">
          <ac:chgData name="Clovis Vinicius Avelar" userId="S::clovis.vavelar@sp.senac.br::54157056-a62c-41ea-803b-8c7f3b87dfde" providerId="AD" clId="Web-{2074F1AF-33EB-B74E-9565-3C6424429C87}" dt="2024-02-20T17:18:30.848" v="892" actId="20577"/>
          <ac:spMkLst>
            <pc:docMk/>
            <pc:sldMk cId="2741335322" sldId="284"/>
            <ac:spMk id="8" creationId="{B2F2511E-10CB-C24C-9713-95B45F5C269A}"/>
          </ac:spMkLst>
        </pc:spChg>
        <pc:spChg chg="mod">
          <ac:chgData name="Clovis Vinicius Avelar" userId="S::clovis.vavelar@sp.senac.br::54157056-a62c-41ea-803b-8c7f3b87dfde" providerId="AD" clId="Web-{2074F1AF-33EB-B74E-9565-3C6424429C87}" dt="2024-02-20T17:18:35.114" v="893" actId="20577"/>
          <ac:spMkLst>
            <pc:docMk/>
            <pc:sldMk cId="2741335322" sldId="284"/>
            <ac:spMk id="9" creationId="{990D50B9-1A6F-919C-621D-59115F04AE79}"/>
          </ac:spMkLst>
        </pc:spChg>
      </pc:sldChg>
      <pc:sldChg chg="modSp new">
        <pc:chgData name="Clovis Vinicius Avelar" userId="S::clovis.vavelar@sp.senac.br::54157056-a62c-41ea-803b-8c7f3b87dfde" providerId="AD" clId="Web-{2074F1AF-33EB-B74E-9565-3C6424429C87}" dt="2024-02-20T17:41:22.061" v="1558" actId="20577"/>
        <pc:sldMkLst>
          <pc:docMk/>
          <pc:sldMk cId="1870605417" sldId="285"/>
        </pc:sldMkLst>
        <pc:spChg chg="mod">
          <ac:chgData name="Clovis Vinicius Avelar" userId="S::clovis.vavelar@sp.senac.br::54157056-a62c-41ea-803b-8c7f3b87dfde" providerId="AD" clId="Web-{2074F1AF-33EB-B74E-9565-3C6424429C87}" dt="2024-02-20T17:34:52.518" v="1302" actId="20577"/>
          <ac:spMkLst>
            <pc:docMk/>
            <pc:sldMk cId="1870605417" sldId="285"/>
            <ac:spMk id="2" creationId="{8AE5CFEE-5B31-F464-1044-30CB280290CA}"/>
          </ac:spMkLst>
        </pc:spChg>
        <pc:spChg chg="mod">
          <ac:chgData name="Clovis Vinicius Avelar" userId="S::clovis.vavelar@sp.senac.br::54157056-a62c-41ea-803b-8c7f3b87dfde" providerId="AD" clId="Web-{2074F1AF-33EB-B74E-9565-3C6424429C87}" dt="2024-02-20T17:41:22.061" v="1558" actId="20577"/>
          <ac:spMkLst>
            <pc:docMk/>
            <pc:sldMk cId="1870605417" sldId="285"/>
            <ac:spMk id="3" creationId="{01790DAC-FBC3-79FD-F20A-D75A110D2102}"/>
          </ac:spMkLst>
        </pc:spChg>
      </pc:sldChg>
    </pc:docChg>
  </pc:docChgLst>
  <pc:docChgLst>
    <pc:chgData name="Clovis Vinicius Avelar" userId="S::clovis.vavelar@sp.senac.br::54157056-a62c-41ea-803b-8c7f3b87dfde" providerId="AD" clId="Web-{F3BC2B39-52DC-B28D-4DE5-2E9F347BA608}"/>
    <pc:docChg chg="addSld modSld">
      <pc:chgData name="Clovis Vinicius Avelar" userId="S::clovis.vavelar@sp.senac.br::54157056-a62c-41ea-803b-8c7f3b87dfde" providerId="AD" clId="Web-{F3BC2B39-52DC-B28D-4DE5-2E9F347BA608}" dt="2024-02-05T18:19:19.345" v="135" actId="20577"/>
      <pc:docMkLst>
        <pc:docMk/>
      </pc:docMkLst>
      <pc:sldChg chg="addSp delSp modSp new mod modClrScheme chgLayout">
        <pc:chgData name="Clovis Vinicius Avelar" userId="S::clovis.vavelar@sp.senac.br::54157056-a62c-41ea-803b-8c7f3b87dfde" providerId="AD" clId="Web-{F3BC2B39-52DC-B28D-4DE5-2E9F347BA608}" dt="2024-02-05T17:50:57.506" v="22" actId="20577"/>
        <pc:sldMkLst>
          <pc:docMk/>
          <pc:sldMk cId="2867290270" sldId="337"/>
        </pc:sldMkLst>
        <pc:spChg chg="add mod">
          <ac:chgData name="Clovis Vinicius Avelar" userId="S::clovis.vavelar@sp.senac.br::54157056-a62c-41ea-803b-8c7f3b87dfde" providerId="AD" clId="Web-{F3BC2B39-52DC-B28D-4DE5-2E9F347BA608}" dt="2024-02-05T17:50:57.506" v="22" actId="20577"/>
          <ac:spMkLst>
            <pc:docMk/>
            <pc:sldMk cId="2867290270" sldId="337"/>
            <ac:spMk id="2" creationId="{04972707-FDBC-974B-F34D-9F6ABB080471}"/>
          </ac:spMkLst>
        </pc:spChg>
        <pc:spChg chg="add del mod">
          <ac:chgData name="Clovis Vinicius Avelar" userId="S::clovis.vavelar@sp.senac.br::54157056-a62c-41ea-803b-8c7f3b87dfde" providerId="AD" clId="Web-{F3BC2B39-52DC-B28D-4DE5-2E9F347BA608}" dt="2024-02-05T17:50:16.238" v="14"/>
          <ac:spMkLst>
            <pc:docMk/>
            <pc:sldMk cId="2867290270" sldId="337"/>
            <ac:spMk id="3" creationId="{9B517E8D-9423-B735-D8EE-B3D251B03129}"/>
          </ac:spMkLst>
        </pc:spChg>
        <pc:picChg chg="add mod ord">
          <ac:chgData name="Clovis Vinicius Avelar" userId="S::clovis.vavelar@sp.senac.br::54157056-a62c-41ea-803b-8c7f3b87dfde" providerId="AD" clId="Web-{F3BC2B39-52DC-B28D-4DE5-2E9F347BA608}" dt="2024-02-05T17:50:24.488" v="16" actId="1076"/>
          <ac:picMkLst>
            <pc:docMk/>
            <pc:sldMk cId="2867290270" sldId="337"/>
            <ac:picMk id="4" creationId="{80966BC1-2630-43BA-5DB2-482108847FF6}"/>
          </ac:picMkLst>
        </pc:picChg>
      </pc:sldChg>
      <pc:sldChg chg="modSp new">
        <pc:chgData name="Clovis Vinicius Avelar" userId="S::clovis.vavelar@sp.senac.br::54157056-a62c-41ea-803b-8c7f3b87dfde" providerId="AD" clId="Web-{F3BC2B39-52DC-B28D-4DE5-2E9F347BA608}" dt="2024-02-05T17:57:09.093" v="105" actId="20577"/>
        <pc:sldMkLst>
          <pc:docMk/>
          <pc:sldMk cId="3541386141" sldId="338"/>
        </pc:sldMkLst>
        <pc:spChg chg="mod">
          <ac:chgData name="Clovis Vinicius Avelar" userId="S::clovis.vavelar@sp.senac.br::54157056-a62c-41ea-803b-8c7f3b87dfde" providerId="AD" clId="Web-{F3BC2B39-52DC-B28D-4DE5-2E9F347BA608}" dt="2024-02-05T17:56:09.964" v="32" actId="20577"/>
          <ac:spMkLst>
            <pc:docMk/>
            <pc:sldMk cId="3541386141" sldId="338"/>
            <ac:spMk id="2" creationId="{F43D85EA-29E0-C3B2-BB7A-5008ACE45358}"/>
          </ac:spMkLst>
        </pc:spChg>
        <pc:spChg chg="mod">
          <ac:chgData name="Clovis Vinicius Avelar" userId="S::clovis.vavelar@sp.senac.br::54157056-a62c-41ea-803b-8c7f3b87dfde" providerId="AD" clId="Web-{F3BC2B39-52DC-B28D-4DE5-2E9F347BA608}" dt="2024-02-05T17:57:09.093" v="105" actId="20577"/>
          <ac:spMkLst>
            <pc:docMk/>
            <pc:sldMk cId="3541386141" sldId="338"/>
            <ac:spMk id="3" creationId="{BA029DD5-D0F5-A2B2-9C16-5FC979643F98}"/>
          </ac:spMkLst>
        </pc:spChg>
      </pc:sldChg>
      <pc:sldChg chg="addSp delSp modSp new">
        <pc:chgData name="Clovis Vinicius Avelar" userId="S::clovis.vavelar@sp.senac.br::54157056-a62c-41ea-803b-8c7f3b87dfde" providerId="AD" clId="Web-{F3BC2B39-52DC-B28D-4DE5-2E9F347BA608}" dt="2024-02-05T18:17:10.264" v="112"/>
        <pc:sldMkLst>
          <pc:docMk/>
          <pc:sldMk cId="2741119363" sldId="339"/>
        </pc:sldMkLst>
        <pc:spChg chg="mod">
          <ac:chgData name="Clovis Vinicius Avelar" userId="S::clovis.vavelar@sp.senac.br::54157056-a62c-41ea-803b-8c7f3b87dfde" providerId="AD" clId="Web-{F3BC2B39-52DC-B28D-4DE5-2E9F347BA608}" dt="2024-02-05T17:57:15.359" v="109" actId="20577"/>
          <ac:spMkLst>
            <pc:docMk/>
            <pc:sldMk cId="2741119363" sldId="339"/>
            <ac:spMk id="2" creationId="{0EDE6E06-EE48-7DE0-CC03-BB0276E50A5D}"/>
          </ac:spMkLst>
        </pc:spChg>
        <pc:spChg chg="del">
          <ac:chgData name="Clovis Vinicius Avelar" userId="S::clovis.vavelar@sp.senac.br::54157056-a62c-41ea-803b-8c7f3b87dfde" providerId="AD" clId="Web-{F3BC2B39-52DC-B28D-4DE5-2E9F347BA608}" dt="2024-02-05T18:15:38.511" v="110"/>
          <ac:spMkLst>
            <pc:docMk/>
            <pc:sldMk cId="2741119363" sldId="339"/>
            <ac:spMk id="3" creationId="{48CD8773-F9A7-8988-2543-B50106090124}"/>
          </ac:spMkLst>
        </pc:spChg>
        <pc:spChg chg="add del mod">
          <ac:chgData name="Clovis Vinicius Avelar" userId="S::clovis.vavelar@sp.senac.br::54157056-a62c-41ea-803b-8c7f3b87dfde" providerId="AD" clId="Web-{F3BC2B39-52DC-B28D-4DE5-2E9F347BA608}" dt="2024-02-05T18:17:10.264" v="112"/>
          <ac:spMkLst>
            <pc:docMk/>
            <pc:sldMk cId="2741119363" sldId="339"/>
            <ac:spMk id="6" creationId="{65CA4F31-F634-383A-A30B-7A9979DDA6D5}"/>
          </ac:spMkLst>
        </pc:spChg>
        <pc:picChg chg="add del mod ord">
          <ac:chgData name="Clovis Vinicius Avelar" userId="S::clovis.vavelar@sp.senac.br::54157056-a62c-41ea-803b-8c7f3b87dfde" providerId="AD" clId="Web-{F3BC2B39-52DC-B28D-4DE5-2E9F347BA608}" dt="2024-02-05T18:17:09.170" v="111"/>
          <ac:picMkLst>
            <pc:docMk/>
            <pc:sldMk cId="2741119363" sldId="339"/>
            <ac:picMk id="4" creationId="{3AF4B4F4-0C7F-092A-C6D6-91A86A79B9D4}"/>
          </ac:picMkLst>
        </pc:picChg>
        <pc:picChg chg="add mod ord">
          <ac:chgData name="Clovis Vinicius Avelar" userId="S::clovis.vavelar@sp.senac.br::54157056-a62c-41ea-803b-8c7f3b87dfde" providerId="AD" clId="Web-{F3BC2B39-52DC-B28D-4DE5-2E9F347BA608}" dt="2024-02-05T18:17:10.264" v="112"/>
          <ac:picMkLst>
            <pc:docMk/>
            <pc:sldMk cId="2741119363" sldId="339"/>
            <ac:picMk id="7" creationId="{BDC85225-664E-4572-D268-421F352BB6EE}"/>
          </ac:picMkLst>
        </pc:picChg>
      </pc:sldChg>
      <pc:sldChg chg="addSp delSp modSp new">
        <pc:chgData name="Clovis Vinicius Avelar" userId="S::clovis.vavelar@sp.senac.br::54157056-a62c-41ea-803b-8c7f3b87dfde" providerId="AD" clId="Web-{F3BC2B39-52DC-B28D-4DE5-2E9F347BA608}" dt="2024-02-05T18:18:47.641" v="127" actId="1076"/>
        <pc:sldMkLst>
          <pc:docMk/>
          <pc:sldMk cId="1762594826" sldId="340"/>
        </pc:sldMkLst>
        <pc:spChg chg="mod">
          <ac:chgData name="Clovis Vinicius Avelar" userId="S::clovis.vavelar@sp.senac.br::54157056-a62c-41ea-803b-8c7f3b87dfde" providerId="AD" clId="Web-{F3BC2B39-52DC-B28D-4DE5-2E9F347BA608}" dt="2024-02-05T18:18:33.781" v="124" actId="20577"/>
          <ac:spMkLst>
            <pc:docMk/>
            <pc:sldMk cId="1762594826" sldId="340"/>
            <ac:spMk id="2" creationId="{141C9626-05F4-4538-20DE-E85F67EAD300}"/>
          </ac:spMkLst>
        </pc:spChg>
        <pc:spChg chg="del">
          <ac:chgData name="Clovis Vinicius Avelar" userId="S::clovis.vavelar@sp.senac.br::54157056-a62c-41ea-803b-8c7f3b87dfde" providerId="AD" clId="Web-{F3BC2B39-52DC-B28D-4DE5-2E9F347BA608}" dt="2024-02-05T18:18:36.235" v="125"/>
          <ac:spMkLst>
            <pc:docMk/>
            <pc:sldMk cId="1762594826" sldId="340"/>
            <ac:spMk id="3" creationId="{933D842E-5CF7-6EAD-E0B5-4BDCE4BE8710}"/>
          </ac:spMkLst>
        </pc:spChg>
        <pc:picChg chg="add mod ord">
          <ac:chgData name="Clovis Vinicius Avelar" userId="S::clovis.vavelar@sp.senac.br::54157056-a62c-41ea-803b-8c7f3b87dfde" providerId="AD" clId="Web-{F3BC2B39-52DC-B28D-4DE5-2E9F347BA608}" dt="2024-02-05T18:18:47.641" v="127" actId="1076"/>
          <ac:picMkLst>
            <pc:docMk/>
            <pc:sldMk cId="1762594826" sldId="340"/>
            <ac:picMk id="4" creationId="{F00E0186-9E4D-7430-8471-E8A75EBE7790}"/>
          </ac:picMkLst>
        </pc:picChg>
      </pc:sldChg>
      <pc:sldChg chg="modSp add replId">
        <pc:chgData name="Clovis Vinicius Avelar" userId="S::clovis.vavelar@sp.senac.br::54157056-a62c-41ea-803b-8c7f3b87dfde" providerId="AD" clId="Web-{F3BC2B39-52DC-B28D-4DE5-2E9F347BA608}" dt="2024-02-05T18:19:19.345" v="135" actId="20577"/>
        <pc:sldMkLst>
          <pc:docMk/>
          <pc:sldMk cId="3321742491" sldId="341"/>
        </pc:sldMkLst>
        <pc:spChg chg="mod">
          <ac:chgData name="Clovis Vinicius Avelar" userId="S::clovis.vavelar@sp.senac.br::54157056-a62c-41ea-803b-8c7f3b87dfde" providerId="AD" clId="Web-{F3BC2B39-52DC-B28D-4DE5-2E9F347BA608}" dt="2024-02-05T18:19:19.345" v="135" actId="20577"/>
          <ac:spMkLst>
            <pc:docMk/>
            <pc:sldMk cId="3321742491" sldId="341"/>
            <ac:spMk id="3" creationId="{CEE4B872-4A05-B112-2C91-3565095B59E9}"/>
          </ac:spMkLst>
        </pc:spChg>
      </pc:sldChg>
      <pc:sldChg chg="modSp add replId">
        <pc:chgData name="Clovis Vinicius Avelar" userId="S::clovis.vavelar@sp.senac.br::54157056-a62c-41ea-803b-8c7f3b87dfde" providerId="AD" clId="Web-{F3BC2B39-52DC-B28D-4DE5-2E9F347BA608}" dt="2024-02-05T18:19:07.517" v="134" actId="20577"/>
        <pc:sldMkLst>
          <pc:docMk/>
          <pc:sldMk cId="1061495354" sldId="342"/>
        </pc:sldMkLst>
        <pc:spChg chg="mod">
          <ac:chgData name="Clovis Vinicius Avelar" userId="S::clovis.vavelar@sp.senac.br::54157056-a62c-41ea-803b-8c7f3b87dfde" providerId="AD" clId="Web-{F3BC2B39-52DC-B28D-4DE5-2E9F347BA608}" dt="2024-02-05T18:19:07.517" v="134" actId="20577"/>
          <ac:spMkLst>
            <pc:docMk/>
            <pc:sldMk cId="1061495354" sldId="342"/>
            <ac:spMk id="3" creationId="{BA8781A7-8621-3F3F-CD3B-D8DC5B3DB2D0}"/>
          </ac:spMkLst>
        </pc:spChg>
      </pc:sldChg>
    </pc:docChg>
  </pc:docChgLst>
  <pc:docChgLst>
    <pc:chgData name="Clovis Vinicius Avelar" userId="S::clovis.vavelar@sp.senac.br::54157056-a62c-41ea-803b-8c7f3b87dfde" providerId="AD" clId="Web-{9D3C0D32-5328-43D0-B2F8-A3EE24E0A255}"/>
    <pc:docChg chg="addSld modSld">
      <pc:chgData name="Clovis Vinicius Avelar" userId="S::clovis.vavelar@sp.senac.br::54157056-a62c-41ea-803b-8c7f3b87dfde" providerId="AD" clId="Web-{9D3C0D32-5328-43D0-B2F8-A3EE24E0A255}" dt="2024-01-25T14:16:45.882" v="352" actId="20577"/>
      <pc:docMkLst>
        <pc:docMk/>
      </pc:docMkLst>
      <pc:sldChg chg="modSp">
        <pc:chgData name="Clovis Vinicius Avelar" userId="S::clovis.vavelar@sp.senac.br::54157056-a62c-41ea-803b-8c7f3b87dfde" providerId="AD" clId="Web-{9D3C0D32-5328-43D0-B2F8-A3EE24E0A255}" dt="2024-01-25T12:14:37.856" v="268" actId="20577"/>
        <pc:sldMkLst>
          <pc:docMk/>
          <pc:sldMk cId="3630324470" sldId="265"/>
        </pc:sldMkLst>
        <pc:spChg chg="mod">
          <ac:chgData name="Clovis Vinicius Avelar" userId="S::clovis.vavelar@sp.senac.br::54157056-a62c-41ea-803b-8c7f3b87dfde" providerId="AD" clId="Web-{9D3C0D32-5328-43D0-B2F8-A3EE24E0A255}" dt="2024-01-25T12:14:37.856" v="268" actId="20577"/>
          <ac:spMkLst>
            <pc:docMk/>
            <pc:sldMk cId="3630324470" sldId="265"/>
            <ac:spMk id="3" creationId="{0C660F06-4406-C479-9FA7-994D8E4E54C9}"/>
          </ac:spMkLst>
        </pc:spChg>
      </pc:sldChg>
      <pc:sldChg chg="modSp">
        <pc:chgData name="Clovis Vinicius Avelar" userId="S::clovis.vavelar@sp.senac.br::54157056-a62c-41ea-803b-8c7f3b87dfde" providerId="AD" clId="Web-{9D3C0D32-5328-43D0-B2F8-A3EE24E0A255}" dt="2024-01-25T12:14:30.871" v="267" actId="20577"/>
        <pc:sldMkLst>
          <pc:docMk/>
          <pc:sldMk cId="1235833825" sldId="266"/>
        </pc:sldMkLst>
        <pc:spChg chg="mod">
          <ac:chgData name="Clovis Vinicius Avelar" userId="S::clovis.vavelar@sp.senac.br::54157056-a62c-41ea-803b-8c7f3b87dfde" providerId="AD" clId="Web-{9D3C0D32-5328-43D0-B2F8-A3EE24E0A255}" dt="2024-01-25T12:14:30.871" v="267" actId="20577"/>
          <ac:spMkLst>
            <pc:docMk/>
            <pc:sldMk cId="1235833825" sldId="266"/>
            <ac:spMk id="3" creationId="{B1E32D3B-6586-EBD5-29A0-A109E748B54D}"/>
          </ac:spMkLst>
        </pc:spChg>
      </pc:sldChg>
      <pc:sldChg chg="modSp">
        <pc:chgData name="Clovis Vinicius Avelar" userId="S::clovis.vavelar@sp.senac.br::54157056-a62c-41ea-803b-8c7f3b87dfde" providerId="AD" clId="Web-{9D3C0D32-5328-43D0-B2F8-A3EE24E0A255}" dt="2024-01-25T12:15:22.060" v="271" actId="20577"/>
        <pc:sldMkLst>
          <pc:docMk/>
          <pc:sldMk cId="994628423" sldId="268"/>
        </pc:sldMkLst>
        <pc:spChg chg="mod">
          <ac:chgData name="Clovis Vinicius Avelar" userId="S::clovis.vavelar@sp.senac.br::54157056-a62c-41ea-803b-8c7f3b87dfde" providerId="AD" clId="Web-{9D3C0D32-5328-43D0-B2F8-A3EE24E0A255}" dt="2024-01-25T12:15:22.060" v="271" actId="20577"/>
          <ac:spMkLst>
            <pc:docMk/>
            <pc:sldMk cId="994628423" sldId="268"/>
            <ac:spMk id="3" creationId="{75287970-CE52-77AD-870D-E230F7077AAD}"/>
          </ac:spMkLst>
        </pc:spChg>
      </pc:sldChg>
      <pc:sldChg chg="modSp">
        <pc:chgData name="Clovis Vinicius Avelar" userId="S::clovis.vavelar@sp.senac.br::54157056-a62c-41ea-803b-8c7f3b87dfde" providerId="AD" clId="Web-{9D3C0D32-5328-43D0-B2F8-A3EE24E0A255}" dt="2024-01-25T12:14:55.887" v="269" actId="20577"/>
        <pc:sldMkLst>
          <pc:docMk/>
          <pc:sldMk cId="3397361789" sldId="270"/>
        </pc:sldMkLst>
        <pc:spChg chg="mod">
          <ac:chgData name="Clovis Vinicius Avelar" userId="S::clovis.vavelar@sp.senac.br::54157056-a62c-41ea-803b-8c7f3b87dfde" providerId="AD" clId="Web-{9D3C0D32-5328-43D0-B2F8-A3EE24E0A255}" dt="2024-01-25T12:14:55.887" v="269" actId="20577"/>
          <ac:spMkLst>
            <pc:docMk/>
            <pc:sldMk cId="3397361789" sldId="270"/>
            <ac:spMk id="3" creationId="{D64C6B11-F291-EF01-E95B-C0098324653E}"/>
          </ac:spMkLst>
        </pc:spChg>
      </pc:sldChg>
      <pc:sldChg chg="modSp">
        <pc:chgData name="Clovis Vinicius Avelar" userId="S::clovis.vavelar@sp.senac.br::54157056-a62c-41ea-803b-8c7f3b87dfde" providerId="AD" clId="Web-{9D3C0D32-5328-43D0-B2F8-A3EE24E0A255}" dt="2024-01-25T12:15:40.279" v="273" actId="20577"/>
        <pc:sldMkLst>
          <pc:docMk/>
          <pc:sldMk cId="537089493" sldId="271"/>
        </pc:sldMkLst>
        <pc:spChg chg="mod">
          <ac:chgData name="Clovis Vinicius Avelar" userId="S::clovis.vavelar@sp.senac.br::54157056-a62c-41ea-803b-8c7f3b87dfde" providerId="AD" clId="Web-{9D3C0D32-5328-43D0-B2F8-A3EE24E0A255}" dt="2024-01-25T12:15:40.279" v="273" actId="20577"/>
          <ac:spMkLst>
            <pc:docMk/>
            <pc:sldMk cId="537089493" sldId="271"/>
            <ac:spMk id="3" creationId="{DA8B8086-C558-D201-55CA-333687A89334}"/>
          </ac:spMkLst>
        </pc:spChg>
      </pc:sldChg>
      <pc:sldChg chg="addSp delSp modSp new">
        <pc:chgData name="Clovis Vinicius Avelar" userId="S::clovis.vavelar@sp.senac.br::54157056-a62c-41ea-803b-8c7f3b87dfde" providerId="AD" clId="Web-{9D3C0D32-5328-43D0-B2F8-A3EE24E0A255}" dt="2024-01-25T11:56:37.720" v="117"/>
        <pc:sldMkLst>
          <pc:docMk/>
          <pc:sldMk cId="3871581299" sldId="273"/>
        </pc:sldMkLst>
        <pc:spChg chg="mod">
          <ac:chgData name="Clovis Vinicius Avelar" userId="S::clovis.vavelar@sp.senac.br::54157056-a62c-41ea-803b-8c7f3b87dfde" providerId="AD" clId="Web-{9D3C0D32-5328-43D0-B2F8-A3EE24E0A255}" dt="2024-01-25T11:45:04.890" v="6" actId="20577"/>
          <ac:spMkLst>
            <pc:docMk/>
            <pc:sldMk cId="3871581299" sldId="273"/>
            <ac:spMk id="2" creationId="{9C06FCAA-873F-50BC-6C12-623A1C294DCB}"/>
          </ac:spMkLst>
        </pc:spChg>
        <pc:spChg chg="del">
          <ac:chgData name="Clovis Vinicius Avelar" userId="S::clovis.vavelar@sp.senac.br::54157056-a62c-41ea-803b-8c7f3b87dfde" providerId="AD" clId="Web-{9D3C0D32-5328-43D0-B2F8-A3EE24E0A255}" dt="2024-01-25T11:53:41.825" v="97"/>
          <ac:spMkLst>
            <pc:docMk/>
            <pc:sldMk cId="3871581299" sldId="273"/>
            <ac:spMk id="3" creationId="{0837646D-1972-36F1-1925-6673FE6A8D74}"/>
          </ac:spMkLst>
        </pc:spChg>
        <pc:spChg chg="add del mod">
          <ac:chgData name="Clovis Vinicius Avelar" userId="S::clovis.vavelar@sp.senac.br::54157056-a62c-41ea-803b-8c7f3b87dfde" providerId="AD" clId="Web-{9D3C0D32-5328-43D0-B2F8-A3EE24E0A255}" dt="2024-01-25T11:52:43.479" v="76"/>
          <ac:spMkLst>
            <pc:docMk/>
            <pc:sldMk cId="3871581299" sldId="273"/>
            <ac:spMk id="4" creationId="{FA835C9D-7245-4C63-9680-4461301DA302}"/>
          </ac:spMkLst>
        </pc:spChg>
        <pc:spChg chg="add del mod">
          <ac:chgData name="Clovis Vinicius Avelar" userId="S::clovis.vavelar@sp.senac.br::54157056-a62c-41ea-803b-8c7f3b87dfde" providerId="AD" clId="Web-{9D3C0D32-5328-43D0-B2F8-A3EE24E0A255}" dt="2024-01-25T11:52:44.042" v="77"/>
          <ac:spMkLst>
            <pc:docMk/>
            <pc:sldMk cId="3871581299" sldId="273"/>
            <ac:spMk id="5" creationId="{2651BC1A-8A9D-DAC0-1D82-DED8C03A0181}"/>
          </ac:spMkLst>
        </pc:spChg>
        <pc:spChg chg="add del mod">
          <ac:chgData name="Clovis Vinicius Avelar" userId="S::clovis.vavelar@sp.senac.br::54157056-a62c-41ea-803b-8c7f3b87dfde" providerId="AD" clId="Web-{9D3C0D32-5328-43D0-B2F8-A3EE24E0A255}" dt="2024-01-25T11:52:42.151" v="75"/>
          <ac:spMkLst>
            <pc:docMk/>
            <pc:sldMk cId="3871581299" sldId="273"/>
            <ac:spMk id="6" creationId="{57E6DB35-3887-D1EB-4B38-15EF8F45E523}"/>
          </ac:spMkLst>
        </pc:spChg>
        <pc:spChg chg="add mod">
          <ac:chgData name="Clovis Vinicius Avelar" userId="S::clovis.vavelar@sp.senac.br::54157056-a62c-41ea-803b-8c7f3b87dfde" providerId="AD" clId="Web-{9D3C0D32-5328-43D0-B2F8-A3EE24E0A255}" dt="2024-01-25T11:55:10.717" v="108"/>
          <ac:spMkLst>
            <pc:docMk/>
            <pc:sldMk cId="3871581299" sldId="273"/>
            <ac:spMk id="7" creationId="{43586A1E-98C9-5812-2D6A-CF8F3D4A6B31}"/>
          </ac:spMkLst>
        </pc:spChg>
        <pc:spChg chg="add del mod">
          <ac:chgData name="Clovis Vinicius Avelar" userId="S::clovis.vavelar@sp.senac.br::54157056-a62c-41ea-803b-8c7f3b87dfde" providerId="AD" clId="Web-{9D3C0D32-5328-43D0-B2F8-A3EE24E0A255}" dt="2024-01-25T11:52:41.433" v="74"/>
          <ac:spMkLst>
            <pc:docMk/>
            <pc:sldMk cId="3871581299" sldId="273"/>
            <ac:spMk id="8" creationId="{7FE01CA9-DDB2-F5CE-C7F2-984DE30D1664}"/>
          </ac:spMkLst>
        </pc:spChg>
        <pc:spChg chg="add mod">
          <ac:chgData name="Clovis Vinicius Avelar" userId="S::clovis.vavelar@sp.senac.br::54157056-a62c-41ea-803b-8c7f3b87dfde" providerId="AD" clId="Web-{9D3C0D32-5328-43D0-B2F8-A3EE24E0A255}" dt="2024-01-25T11:54:06.903" v="101" actId="1076"/>
          <ac:spMkLst>
            <pc:docMk/>
            <pc:sldMk cId="3871581299" sldId="273"/>
            <ac:spMk id="9" creationId="{A1ED3FF6-7046-4768-FDD4-97BF6E44DF68}"/>
          </ac:spMkLst>
        </pc:spChg>
        <pc:spChg chg="add mod">
          <ac:chgData name="Clovis Vinicius Avelar" userId="S::clovis.vavelar@sp.senac.br::54157056-a62c-41ea-803b-8c7f3b87dfde" providerId="AD" clId="Web-{9D3C0D32-5328-43D0-B2F8-A3EE24E0A255}" dt="2024-01-25T11:56:29.313" v="115"/>
          <ac:spMkLst>
            <pc:docMk/>
            <pc:sldMk cId="3871581299" sldId="273"/>
            <ac:spMk id="10" creationId="{D2542A0B-2E59-5CC4-52FC-936E08FA80E1}"/>
          </ac:spMkLst>
        </pc:spChg>
        <pc:spChg chg="add mod">
          <ac:chgData name="Clovis Vinicius Avelar" userId="S::clovis.vavelar@sp.senac.br::54157056-a62c-41ea-803b-8c7f3b87dfde" providerId="AD" clId="Web-{9D3C0D32-5328-43D0-B2F8-A3EE24E0A255}" dt="2024-01-25T11:56:37.720" v="117"/>
          <ac:spMkLst>
            <pc:docMk/>
            <pc:sldMk cId="3871581299" sldId="273"/>
            <ac:spMk id="11" creationId="{D6857716-BF76-1B44-F9DA-320327203FBA}"/>
          </ac:spMkLst>
        </pc:spChg>
        <pc:spChg chg="add mod">
          <ac:chgData name="Clovis Vinicius Avelar" userId="S::clovis.vavelar@sp.senac.br::54157056-a62c-41ea-803b-8c7f3b87dfde" providerId="AD" clId="Web-{9D3C0D32-5328-43D0-B2F8-A3EE24E0A255}" dt="2024-01-25T11:54:51.358" v="106"/>
          <ac:spMkLst>
            <pc:docMk/>
            <pc:sldMk cId="3871581299" sldId="273"/>
            <ac:spMk id="12" creationId="{8BDA5545-FE45-1891-4E6E-FE3567F57A74}"/>
          </ac:spMkLst>
        </pc:spChg>
      </pc:sldChg>
      <pc:sldChg chg="addSp delSp modSp new">
        <pc:chgData name="Clovis Vinicius Avelar" userId="S::clovis.vavelar@sp.senac.br::54157056-a62c-41ea-803b-8c7f3b87dfde" providerId="AD" clId="Web-{9D3C0D32-5328-43D0-B2F8-A3EE24E0A255}" dt="2024-01-25T12:02:15.212" v="124" actId="1076"/>
        <pc:sldMkLst>
          <pc:docMk/>
          <pc:sldMk cId="1825630131" sldId="274"/>
        </pc:sldMkLst>
        <pc:spChg chg="del">
          <ac:chgData name="Clovis Vinicius Avelar" userId="S::clovis.vavelar@sp.senac.br::54157056-a62c-41ea-803b-8c7f3b87dfde" providerId="AD" clId="Web-{9D3C0D32-5328-43D0-B2F8-A3EE24E0A255}" dt="2024-01-25T12:02:08.665" v="121"/>
          <ac:spMkLst>
            <pc:docMk/>
            <pc:sldMk cId="1825630131" sldId="274"/>
            <ac:spMk id="2" creationId="{F21C7DF4-F2C2-C59D-F2F0-B41BEACD2DF7}"/>
          </ac:spMkLst>
        </pc:spChg>
        <pc:spChg chg="del">
          <ac:chgData name="Clovis Vinicius Avelar" userId="S::clovis.vavelar@sp.senac.br::54157056-a62c-41ea-803b-8c7f3b87dfde" providerId="AD" clId="Web-{9D3C0D32-5328-43D0-B2F8-A3EE24E0A255}" dt="2024-01-25T12:02:04.946" v="119"/>
          <ac:spMkLst>
            <pc:docMk/>
            <pc:sldMk cId="1825630131" sldId="274"/>
            <ac:spMk id="3" creationId="{581C4F0B-0C33-D444-C160-6D9A719BA5D1}"/>
          </ac:spMkLst>
        </pc:spChg>
        <pc:picChg chg="add mod ord">
          <ac:chgData name="Clovis Vinicius Avelar" userId="S::clovis.vavelar@sp.senac.br::54157056-a62c-41ea-803b-8c7f3b87dfde" providerId="AD" clId="Web-{9D3C0D32-5328-43D0-B2F8-A3EE24E0A255}" dt="2024-01-25T12:02:15.212" v="124" actId="1076"/>
          <ac:picMkLst>
            <pc:docMk/>
            <pc:sldMk cId="1825630131" sldId="274"/>
            <ac:picMk id="4" creationId="{E73026A2-2824-3DDD-BC95-D0F4540A00C4}"/>
          </ac:picMkLst>
        </pc:picChg>
      </pc:sldChg>
      <pc:sldChg chg="modSp new">
        <pc:chgData name="Clovis Vinicius Avelar" userId="S::clovis.vavelar@sp.senac.br::54157056-a62c-41ea-803b-8c7f3b87dfde" providerId="AD" clId="Web-{9D3C0D32-5328-43D0-B2F8-A3EE24E0A255}" dt="2024-01-25T12:14:16.011" v="264" actId="20577"/>
        <pc:sldMkLst>
          <pc:docMk/>
          <pc:sldMk cId="528819344" sldId="275"/>
        </pc:sldMkLst>
        <pc:spChg chg="mod">
          <ac:chgData name="Clovis Vinicius Avelar" userId="S::clovis.vavelar@sp.senac.br::54157056-a62c-41ea-803b-8c7f3b87dfde" providerId="AD" clId="Web-{9D3C0D32-5328-43D0-B2F8-A3EE24E0A255}" dt="2024-01-25T12:03:21.526" v="131" actId="20577"/>
          <ac:spMkLst>
            <pc:docMk/>
            <pc:sldMk cId="528819344" sldId="275"/>
            <ac:spMk id="2" creationId="{0BEA7443-0CC4-E89E-EC8B-3BB5FA8A9CF5}"/>
          </ac:spMkLst>
        </pc:spChg>
        <pc:spChg chg="mod">
          <ac:chgData name="Clovis Vinicius Avelar" userId="S::clovis.vavelar@sp.senac.br::54157056-a62c-41ea-803b-8c7f3b87dfde" providerId="AD" clId="Web-{9D3C0D32-5328-43D0-B2F8-A3EE24E0A255}" dt="2024-01-25T12:14:16.011" v="264" actId="20577"/>
          <ac:spMkLst>
            <pc:docMk/>
            <pc:sldMk cId="528819344" sldId="275"/>
            <ac:spMk id="3" creationId="{10BCFCD2-4F79-6F66-3002-B152D142631D}"/>
          </ac:spMkLst>
        </pc:spChg>
      </pc:sldChg>
      <pc:sldChg chg="modSp new mod modClrScheme chgLayout">
        <pc:chgData name="Clovis Vinicius Avelar" userId="S::clovis.vavelar@sp.senac.br::54157056-a62c-41ea-803b-8c7f3b87dfde" providerId="AD" clId="Web-{9D3C0D32-5328-43D0-B2F8-A3EE24E0A255}" dt="2024-01-25T12:16:14.858" v="282" actId="20577"/>
        <pc:sldMkLst>
          <pc:docMk/>
          <pc:sldMk cId="297565717" sldId="276"/>
        </pc:sldMkLst>
        <pc:spChg chg="mod ord">
          <ac:chgData name="Clovis Vinicius Avelar" userId="S::clovis.vavelar@sp.senac.br::54157056-a62c-41ea-803b-8c7f3b87dfde" providerId="AD" clId="Web-{9D3C0D32-5328-43D0-B2F8-A3EE24E0A255}" dt="2024-01-25T12:16:14.858" v="282" actId="20577"/>
          <ac:spMkLst>
            <pc:docMk/>
            <pc:sldMk cId="297565717" sldId="276"/>
            <ac:spMk id="2" creationId="{A433D6D2-546B-2A06-3FE5-383DA7AAF915}"/>
          </ac:spMkLst>
        </pc:spChg>
        <pc:spChg chg="mod ord">
          <ac:chgData name="Clovis Vinicius Avelar" userId="S::clovis.vavelar@sp.senac.br::54157056-a62c-41ea-803b-8c7f3b87dfde" providerId="AD" clId="Web-{9D3C0D32-5328-43D0-B2F8-A3EE24E0A255}" dt="2024-01-25T12:16:07.014" v="275"/>
          <ac:spMkLst>
            <pc:docMk/>
            <pc:sldMk cId="297565717" sldId="276"/>
            <ac:spMk id="3" creationId="{8929E435-2716-F88A-5528-08ABE0551B3A}"/>
          </ac:spMkLst>
        </pc:spChg>
      </pc:sldChg>
      <pc:sldChg chg="modSp new">
        <pc:chgData name="Clovis Vinicius Avelar" userId="S::clovis.vavelar@sp.senac.br::54157056-a62c-41ea-803b-8c7f3b87dfde" providerId="AD" clId="Web-{9D3C0D32-5328-43D0-B2F8-A3EE24E0A255}" dt="2024-01-25T14:16:45.882" v="352" actId="20577"/>
        <pc:sldMkLst>
          <pc:docMk/>
          <pc:sldMk cId="2708915540" sldId="277"/>
        </pc:sldMkLst>
        <pc:spChg chg="mod">
          <ac:chgData name="Clovis Vinicius Avelar" userId="S::clovis.vavelar@sp.senac.br::54157056-a62c-41ea-803b-8c7f3b87dfde" providerId="AD" clId="Web-{9D3C0D32-5328-43D0-B2F8-A3EE24E0A255}" dt="2024-01-25T12:20:03.129" v="287" actId="20577"/>
          <ac:spMkLst>
            <pc:docMk/>
            <pc:sldMk cId="2708915540" sldId="277"/>
            <ac:spMk id="2" creationId="{86266181-4C46-A6F8-4DB9-30CCEA181A85}"/>
          </ac:spMkLst>
        </pc:spChg>
        <pc:spChg chg="mod">
          <ac:chgData name="Clovis Vinicius Avelar" userId="S::clovis.vavelar@sp.senac.br::54157056-a62c-41ea-803b-8c7f3b87dfde" providerId="AD" clId="Web-{9D3C0D32-5328-43D0-B2F8-A3EE24E0A255}" dt="2024-01-25T14:16:45.882" v="352" actId="20577"/>
          <ac:spMkLst>
            <pc:docMk/>
            <pc:sldMk cId="2708915540" sldId="277"/>
            <ac:spMk id="3" creationId="{589CD3E2-C8FE-3505-3DD0-505CF36693BD}"/>
          </ac:spMkLst>
        </pc:spChg>
      </pc:sldChg>
    </pc:docChg>
  </pc:docChgLst>
  <pc:docChgLst>
    <pc:chgData name="Clovis Vinicius Avelar" userId="S::clovis.vavelar@sp.senac.br::54157056-a62c-41ea-803b-8c7f3b87dfde" providerId="AD" clId="Web-{B97813E6-B314-512B-DF10-CE8C3862160F}"/>
    <pc:docChg chg="modSld">
      <pc:chgData name="Clovis Vinicius Avelar" userId="S::clovis.vavelar@sp.senac.br::54157056-a62c-41ea-803b-8c7f3b87dfde" providerId="AD" clId="Web-{B97813E6-B314-512B-DF10-CE8C3862160F}" dt="2023-09-13T18:20:00.504" v="1" actId="20577"/>
      <pc:docMkLst>
        <pc:docMk/>
      </pc:docMkLst>
      <pc:sldChg chg="modSp">
        <pc:chgData name="Clovis Vinicius Avelar" userId="S::clovis.vavelar@sp.senac.br::54157056-a62c-41ea-803b-8c7f3b87dfde" providerId="AD" clId="Web-{B97813E6-B314-512B-DF10-CE8C3862160F}" dt="2023-09-13T18:20:00.504" v="1" actId="20577"/>
        <pc:sldMkLst>
          <pc:docMk/>
          <pc:sldMk cId="3576065921" sldId="288"/>
        </pc:sldMkLst>
        <pc:spChg chg="mod">
          <ac:chgData name="Clovis Vinicius Avelar" userId="S::clovis.vavelar@sp.senac.br::54157056-a62c-41ea-803b-8c7f3b87dfde" providerId="AD" clId="Web-{B97813E6-B314-512B-DF10-CE8C3862160F}" dt="2023-09-13T18:20:00.504" v="1" actId="20577"/>
          <ac:spMkLst>
            <pc:docMk/>
            <pc:sldMk cId="3576065921" sldId="288"/>
            <ac:spMk id="3" creationId="{718BF10A-E26C-25C5-D2CB-9D9C0B3A6048}"/>
          </ac:spMkLst>
        </pc:spChg>
      </pc:sldChg>
    </pc:docChg>
  </pc:docChgLst>
  <pc:docChgLst>
    <pc:chgData name="Clovis Vinicius Avelar" userId="S::clovis.vavelar@sp.senac.br::54157056-a62c-41ea-803b-8c7f3b87dfde" providerId="AD" clId="Web-{CB41E4FD-2F69-854C-4F71-B9699186E87A}"/>
    <pc:docChg chg="addSld modSld sldOrd">
      <pc:chgData name="Clovis Vinicius Avelar" userId="S::clovis.vavelar@sp.senac.br::54157056-a62c-41ea-803b-8c7f3b87dfde" providerId="AD" clId="Web-{CB41E4FD-2F69-854C-4F71-B9699186E87A}" dt="2023-08-30T18:10:53.311" v="722" actId="20577"/>
      <pc:docMkLst>
        <pc:docMk/>
      </pc:docMkLst>
      <pc:sldChg chg="modSp">
        <pc:chgData name="Clovis Vinicius Avelar" userId="S::clovis.vavelar@sp.senac.br::54157056-a62c-41ea-803b-8c7f3b87dfde" providerId="AD" clId="Web-{CB41E4FD-2F69-854C-4F71-B9699186E87A}" dt="2023-08-30T17:11:16.710" v="5" actId="20577"/>
        <pc:sldMkLst>
          <pc:docMk/>
          <pc:sldMk cId="4157354894" sldId="264"/>
        </pc:sldMkLst>
        <pc:spChg chg="mod">
          <ac:chgData name="Clovis Vinicius Avelar" userId="S::clovis.vavelar@sp.senac.br::54157056-a62c-41ea-803b-8c7f3b87dfde" providerId="AD" clId="Web-{CB41E4FD-2F69-854C-4F71-B9699186E87A}" dt="2023-08-30T17:11:16.710" v="5" actId="20577"/>
          <ac:spMkLst>
            <pc:docMk/>
            <pc:sldMk cId="4157354894" sldId="264"/>
            <ac:spMk id="3" creationId="{7D6D4F5C-A254-0745-48F8-700C4D9A3D26}"/>
          </ac:spMkLst>
        </pc:spChg>
      </pc:sldChg>
      <pc:sldChg chg="modSp new mod modClrScheme chgLayout">
        <pc:chgData name="Clovis Vinicius Avelar" userId="S::clovis.vavelar@sp.senac.br::54157056-a62c-41ea-803b-8c7f3b87dfde" providerId="AD" clId="Web-{CB41E4FD-2F69-854C-4F71-B9699186E87A}" dt="2023-08-30T17:12:05.399" v="25" actId="20577"/>
        <pc:sldMkLst>
          <pc:docMk/>
          <pc:sldMk cId="2413089921" sldId="270"/>
        </pc:sldMkLst>
        <pc:spChg chg="mod ord">
          <ac:chgData name="Clovis Vinicius Avelar" userId="S::clovis.vavelar@sp.senac.br::54157056-a62c-41ea-803b-8c7f3b87dfde" providerId="AD" clId="Web-{CB41E4FD-2F69-854C-4F71-B9699186E87A}" dt="2023-08-30T17:12:05.399" v="25" actId="20577"/>
          <ac:spMkLst>
            <pc:docMk/>
            <pc:sldMk cId="2413089921" sldId="270"/>
            <ac:spMk id="2" creationId="{D33578A4-8450-1144-1313-E045740BBBE2}"/>
          </ac:spMkLst>
        </pc:spChg>
        <pc:spChg chg="mod ord">
          <ac:chgData name="Clovis Vinicius Avelar" userId="S::clovis.vavelar@sp.senac.br::54157056-a62c-41ea-803b-8c7f3b87dfde" providerId="AD" clId="Web-{CB41E4FD-2F69-854C-4F71-B9699186E87A}" dt="2023-08-30T17:11:52.602" v="7"/>
          <ac:spMkLst>
            <pc:docMk/>
            <pc:sldMk cId="2413089921" sldId="270"/>
            <ac:spMk id="3" creationId="{44AEF7FC-3843-359E-AF73-463135114FD5}"/>
          </ac:spMkLst>
        </pc:spChg>
      </pc:sldChg>
      <pc:sldChg chg="addSp delSp modSp new mod modClrScheme chgLayout">
        <pc:chgData name="Clovis Vinicius Avelar" userId="S::clovis.vavelar@sp.senac.br::54157056-a62c-41ea-803b-8c7f3b87dfde" providerId="AD" clId="Web-{CB41E4FD-2F69-854C-4F71-B9699186E87A}" dt="2023-08-30T17:17:41.488" v="41" actId="1076"/>
        <pc:sldMkLst>
          <pc:docMk/>
          <pc:sldMk cId="3251298535" sldId="271"/>
        </pc:sldMkLst>
        <pc:spChg chg="mod ord">
          <ac:chgData name="Clovis Vinicius Avelar" userId="S::clovis.vavelar@sp.senac.br::54157056-a62c-41ea-803b-8c7f3b87dfde" providerId="AD" clId="Web-{CB41E4FD-2F69-854C-4F71-B9699186E87A}" dt="2023-08-30T17:12:59.119" v="31" actId="20577"/>
          <ac:spMkLst>
            <pc:docMk/>
            <pc:sldMk cId="3251298535" sldId="271"/>
            <ac:spMk id="2" creationId="{97B9C94C-0E97-A08A-03A9-F773CCEEEEFA}"/>
          </ac:spMkLst>
        </pc:spChg>
        <pc:spChg chg="del mod ord">
          <ac:chgData name="Clovis Vinicius Avelar" userId="S::clovis.vavelar@sp.senac.br::54157056-a62c-41ea-803b-8c7f3b87dfde" providerId="AD" clId="Web-{CB41E4FD-2F69-854C-4F71-B9699186E87A}" dt="2023-08-30T17:17:04.784" v="32"/>
          <ac:spMkLst>
            <pc:docMk/>
            <pc:sldMk cId="3251298535" sldId="271"/>
            <ac:spMk id="3" creationId="{1571A215-EC3B-B5F1-12C9-7417A673DD26}"/>
          </ac:spMkLst>
        </pc:spChg>
        <pc:spChg chg="add mod">
          <ac:chgData name="Clovis Vinicius Avelar" userId="S::clovis.vavelar@sp.senac.br::54157056-a62c-41ea-803b-8c7f3b87dfde" providerId="AD" clId="Web-{CB41E4FD-2F69-854C-4F71-B9699186E87A}" dt="2023-08-30T17:17:41.488" v="41" actId="1076"/>
          <ac:spMkLst>
            <pc:docMk/>
            <pc:sldMk cId="3251298535" sldId="271"/>
            <ac:spMk id="5" creationId="{48BD5AF4-0EA9-8104-896E-25CD599F647D}"/>
          </ac:spMkLst>
        </pc:spChg>
        <pc:picChg chg="add mod ord">
          <ac:chgData name="Clovis Vinicius Avelar" userId="S::clovis.vavelar@sp.senac.br::54157056-a62c-41ea-803b-8c7f3b87dfde" providerId="AD" clId="Web-{CB41E4FD-2F69-854C-4F71-B9699186E87A}" dt="2023-08-30T17:17:17.956" v="35" actId="1076"/>
          <ac:picMkLst>
            <pc:docMk/>
            <pc:sldMk cId="3251298535" sldId="271"/>
            <ac:picMk id="4" creationId="{AFE1CE5D-CB1B-549A-FF0B-5DEA78DA296F}"/>
          </ac:picMkLst>
        </pc:picChg>
      </pc:sldChg>
      <pc:sldChg chg="addSp delSp modSp new mod modClrScheme chgLayout">
        <pc:chgData name="Clovis Vinicius Avelar" userId="S::clovis.vavelar@sp.senac.br::54157056-a62c-41ea-803b-8c7f3b87dfde" providerId="AD" clId="Web-{CB41E4FD-2F69-854C-4F71-B9699186E87A}" dt="2023-08-30T17:24:06.391" v="60" actId="1076"/>
        <pc:sldMkLst>
          <pc:docMk/>
          <pc:sldMk cId="426940964" sldId="272"/>
        </pc:sldMkLst>
        <pc:spChg chg="del mod ord">
          <ac:chgData name="Clovis Vinicius Avelar" userId="S::clovis.vavelar@sp.senac.br::54157056-a62c-41ea-803b-8c7f3b87dfde" providerId="AD" clId="Web-{CB41E4FD-2F69-854C-4F71-B9699186E87A}" dt="2023-08-30T17:23:59.875" v="57"/>
          <ac:spMkLst>
            <pc:docMk/>
            <pc:sldMk cId="426940964" sldId="272"/>
            <ac:spMk id="2" creationId="{A58B2B71-1CDE-6503-BE0D-8A76699572F4}"/>
          </ac:spMkLst>
        </pc:spChg>
        <pc:spChg chg="del">
          <ac:chgData name="Clovis Vinicius Avelar" userId="S::clovis.vavelar@sp.senac.br::54157056-a62c-41ea-803b-8c7f3b87dfde" providerId="AD" clId="Web-{CB41E4FD-2F69-854C-4F71-B9699186E87A}" dt="2023-08-30T17:23:42.843" v="54"/>
          <ac:spMkLst>
            <pc:docMk/>
            <pc:sldMk cId="426940964" sldId="272"/>
            <ac:spMk id="3" creationId="{4F8A4F77-7F19-743B-DB87-4838059299B6}"/>
          </ac:spMkLst>
        </pc:spChg>
        <pc:spChg chg="add del mod">
          <ac:chgData name="Clovis Vinicius Avelar" userId="S::clovis.vavelar@sp.senac.br::54157056-a62c-41ea-803b-8c7f3b87dfde" providerId="AD" clId="Web-{CB41E4FD-2F69-854C-4F71-B9699186E87A}" dt="2023-08-30T17:23:35.234" v="53"/>
          <ac:spMkLst>
            <pc:docMk/>
            <pc:sldMk cId="426940964" sldId="272"/>
            <ac:spMk id="4" creationId="{91E3EE60-3F88-27EF-9B70-F82447C6D679}"/>
          </ac:spMkLst>
        </pc:spChg>
        <pc:picChg chg="add mod ord">
          <ac:chgData name="Clovis Vinicius Avelar" userId="S::clovis.vavelar@sp.senac.br::54157056-a62c-41ea-803b-8c7f3b87dfde" providerId="AD" clId="Web-{CB41E4FD-2F69-854C-4F71-B9699186E87A}" dt="2023-08-30T17:24:06.391" v="60" actId="1076"/>
          <ac:picMkLst>
            <pc:docMk/>
            <pc:sldMk cId="426940964" sldId="272"/>
            <ac:picMk id="5" creationId="{C9AA0B89-D4B0-DFF2-314D-A032CB843447}"/>
          </ac:picMkLst>
        </pc:picChg>
      </pc:sldChg>
      <pc:sldChg chg="addSp modSp new ord">
        <pc:chgData name="Clovis Vinicius Avelar" userId="S::clovis.vavelar@sp.senac.br::54157056-a62c-41ea-803b-8c7f3b87dfde" providerId="AD" clId="Web-{CB41E4FD-2F69-854C-4F71-B9699186E87A}" dt="2023-08-30T17:26:27.708" v="70"/>
        <pc:sldMkLst>
          <pc:docMk/>
          <pc:sldMk cId="581070661" sldId="273"/>
        </pc:sldMkLst>
        <pc:picChg chg="add mod">
          <ac:chgData name="Clovis Vinicius Avelar" userId="S::clovis.vavelar@sp.senac.br::54157056-a62c-41ea-803b-8c7f3b87dfde" providerId="AD" clId="Web-{CB41E4FD-2F69-854C-4F71-B9699186E87A}" dt="2023-08-30T17:26:02.754" v="68" actId="1076"/>
          <ac:picMkLst>
            <pc:docMk/>
            <pc:sldMk cId="581070661" sldId="273"/>
            <ac:picMk id="2" creationId="{BB59ACDE-1D1E-FAD5-65B4-C5F026666465}"/>
          </ac:picMkLst>
        </pc:picChg>
      </pc:sldChg>
      <pc:sldChg chg="addSp modSp new mod modClrScheme chgLayout">
        <pc:chgData name="Clovis Vinicius Avelar" userId="S::clovis.vavelar@sp.senac.br::54157056-a62c-41ea-803b-8c7f3b87dfde" providerId="AD" clId="Web-{CB41E4FD-2F69-854C-4F71-B9699186E87A}" dt="2023-08-30T17:31:23.093" v="77" actId="20577"/>
        <pc:sldMkLst>
          <pc:docMk/>
          <pc:sldMk cId="3177164452" sldId="274"/>
        </pc:sldMkLst>
        <pc:spChg chg="add mod">
          <ac:chgData name="Clovis Vinicius Avelar" userId="S::clovis.vavelar@sp.senac.br::54157056-a62c-41ea-803b-8c7f3b87dfde" providerId="AD" clId="Web-{CB41E4FD-2F69-854C-4F71-B9699186E87A}" dt="2023-08-30T17:30:59.717" v="75" actId="20577"/>
          <ac:spMkLst>
            <pc:docMk/>
            <pc:sldMk cId="3177164452" sldId="274"/>
            <ac:spMk id="2" creationId="{743AF325-5465-605B-7260-A5E9CA14BCC3}"/>
          </ac:spMkLst>
        </pc:spChg>
        <pc:spChg chg="add mod">
          <ac:chgData name="Clovis Vinicius Avelar" userId="S::clovis.vavelar@sp.senac.br::54157056-a62c-41ea-803b-8c7f3b87dfde" providerId="AD" clId="Web-{CB41E4FD-2F69-854C-4F71-B9699186E87A}" dt="2023-08-30T17:31:23.093" v="77" actId="20577"/>
          <ac:spMkLst>
            <pc:docMk/>
            <pc:sldMk cId="3177164452" sldId="274"/>
            <ac:spMk id="3" creationId="{6CC8D087-D7A6-1E90-4EED-34222CCD8E30}"/>
          </ac:spMkLst>
        </pc:spChg>
      </pc:sldChg>
      <pc:sldChg chg="addSp delSp modSp new mod modClrScheme chgLayout">
        <pc:chgData name="Clovis Vinicius Avelar" userId="S::clovis.vavelar@sp.senac.br::54157056-a62c-41ea-803b-8c7f3b87dfde" providerId="AD" clId="Web-{CB41E4FD-2F69-854C-4F71-B9699186E87A}" dt="2023-08-30T17:44:54.759" v="143" actId="1076"/>
        <pc:sldMkLst>
          <pc:docMk/>
          <pc:sldMk cId="3286893294" sldId="275"/>
        </pc:sldMkLst>
        <pc:spChg chg="add mod">
          <ac:chgData name="Clovis Vinicius Avelar" userId="S::clovis.vavelar@sp.senac.br::54157056-a62c-41ea-803b-8c7f3b87dfde" providerId="AD" clId="Web-{CB41E4FD-2F69-854C-4F71-B9699186E87A}" dt="2023-08-30T17:38:58.764" v="89" actId="20577"/>
          <ac:spMkLst>
            <pc:docMk/>
            <pc:sldMk cId="3286893294" sldId="275"/>
            <ac:spMk id="2" creationId="{FFA4A691-AB46-027C-5F64-CB8890606C15}"/>
          </ac:spMkLst>
        </pc:spChg>
        <pc:spChg chg="add mod">
          <ac:chgData name="Clovis Vinicius Avelar" userId="S::clovis.vavelar@sp.senac.br::54157056-a62c-41ea-803b-8c7f3b87dfde" providerId="AD" clId="Web-{CB41E4FD-2F69-854C-4F71-B9699186E87A}" dt="2023-08-30T17:42:04.879" v="136" actId="20577"/>
          <ac:spMkLst>
            <pc:docMk/>
            <pc:sldMk cId="3286893294" sldId="275"/>
            <ac:spMk id="3" creationId="{20C1C2AB-FA64-3346-8DF5-79FB94D0C728}"/>
          </ac:spMkLst>
        </pc:spChg>
        <pc:picChg chg="add del mod">
          <ac:chgData name="Clovis Vinicius Avelar" userId="S::clovis.vavelar@sp.senac.br::54157056-a62c-41ea-803b-8c7f3b87dfde" providerId="AD" clId="Web-{CB41E4FD-2F69-854C-4F71-B9699186E87A}" dt="2023-08-30T17:44:30.712" v="138"/>
          <ac:picMkLst>
            <pc:docMk/>
            <pc:sldMk cId="3286893294" sldId="275"/>
            <ac:picMk id="4" creationId="{B62DB1F9-0316-6B09-A6F0-4F804D1DF597}"/>
          </ac:picMkLst>
        </pc:picChg>
        <pc:picChg chg="add mod">
          <ac:chgData name="Clovis Vinicius Avelar" userId="S::clovis.vavelar@sp.senac.br::54157056-a62c-41ea-803b-8c7f3b87dfde" providerId="AD" clId="Web-{CB41E4FD-2F69-854C-4F71-B9699186E87A}" dt="2023-08-30T17:44:54.759" v="143" actId="1076"/>
          <ac:picMkLst>
            <pc:docMk/>
            <pc:sldMk cId="3286893294" sldId="275"/>
            <ac:picMk id="5" creationId="{345FBA06-F7BB-6F6C-CD2D-E75C2F13C2C7}"/>
          </ac:picMkLst>
        </pc:picChg>
      </pc:sldChg>
      <pc:sldChg chg="addSp modSp new">
        <pc:chgData name="Clovis Vinicius Avelar" userId="S::clovis.vavelar@sp.senac.br::54157056-a62c-41ea-803b-8c7f3b87dfde" providerId="AD" clId="Web-{CB41E4FD-2F69-854C-4F71-B9699186E87A}" dt="2023-08-30T17:48:36.282" v="180" actId="20577"/>
        <pc:sldMkLst>
          <pc:docMk/>
          <pc:sldMk cId="3239520237" sldId="276"/>
        </pc:sldMkLst>
        <pc:spChg chg="mod">
          <ac:chgData name="Clovis Vinicius Avelar" userId="S::clovis.vavelar@sp.senac.br::54157056-a62c-41ea-803b-8c7f3b87dfde" providerId="AD" clId="Web-{CB41E4FD-2F69-854C-4F71-B9699186E87A}" dt="2023-08-30T17:46:14.606" v="147" actId="20577"/>
          <ac:spMkLst>
            <pc:docMk/>
            <pc:sldMk cId="3239520237" sldId="276"/>
            <ac:spMk id="2" creationId="{2D74E5DC-780B-ED0B-E703-16DA9261FA9E}"/>
          </ac:spMkLst>
        </pc:spChg>
        <pc:spChg chg="mod">
          <ac:chgData name="Clovis Vinicius Avelar" userId="S::clovis.vavelar@sp.senac.br::54157056-a62c-41ea-803b-8c7f3b87dfde" providerId="AD" clId="Web-{CB41E4FD-2F69-854C-4F71-B9699186E87A}" dt="2023-08-30T17:48:36.282" v="180" actId="20577"/>
          <ac:spMkLst>
            <pc:docMk/>
            <pc:sldMk cId="3239520237" sldId="276"/>
            <ac:spMk id="3" creationId="{3F5187C6-19EC-41D0-615B-60CCCBB7F7F7}"/>
          </ac:spMkLst>
        </pc:spChg>
        <pc:picChg chg="add mod">
          <ac:chgData name="Clovis Vinicius Avelar" userId="S::clovis.vavelar@sp.senac.br::54157056-a62c-41ea-803b-8c7f3b87dfde" providerId="AD" clId="Web-{CB41E4FD-2F69-854C-4F71-B9699186E87A}" dt="2023-08-30T17:48:34.063" v="179" actId="1076"/>
          <ac:picMkLst>
            <pc:docMk/>
            <pc:sldMk cId="3239520237" sldId="276"/>
            <ac:picMk id="4" creationId="{CB074A8D-CF80-F09D-8AF2-266CC7D8E223}"/>
          </ac:picMkLst>
        </pc:picChg>
      </pc:sldChg>
      <pc:sldChg chg="addSp delSp modSp new">
        <pc:chgData name="Clovis Vinicius Avelar" userId="S::clovis.vavelar@sp.senac.br::54157056-a62c-41ea-803b-8c7f3b87dfde" providerId="AD" clId="Web-{CB41E4FD-2F69-854C-4F71-B9699186E87A}" dt="2023-08-30T17:52:23.821" v="273" actId="20577"/>
        <pc:sldMkLst>
          <pc:docMk/>
          <pc:sldMk cId="856563021" sldId="277"/>
        </pc:sldMkLst>
        <pc:spChg chg="mod">
          <ac:chgData name="Clovis Vinicius Avelar" userId="S::clovis.vavelar@sp.senac.br::54157056-a62c-41ea-803b-8c7f3b87dfde" providerId="AD" clId="Web-{CB41E4FD-2F69-854C-4F71-B9699186E87A}" dt="2023-08-30T17:52:23.821" v="273" actId="20577"/>
          <ac:spMkLst>
            <pc:docMk/>
            <pc:sldMk cId="856563021" sldId="277"/>
            <ac:spMk id="2" creationId="{AEE0D3B4-495D-CAF1-0682-347C4DB08997}"/>
          </ac:spMkLst>
        </pc:spChg>
        <pc:spChg chg="add del mod">
          <ac:chgData name="Clovis Vinicius Avelar" userId="S::clovis.vavelar@sp.senac.br::54157056-a62c-41ea-803b-8c7f3b87dfde" providerId="AD" clId="Web-{CB41E4FD-2F69-854C-4F71-B9699186E87A}" dt="2023-08-30T17:51:46.320" v="266" actId="20577"/>
          <ac:spMkLst>
            <pc:docMk/>
            <pc:sldMk cId="856563021" sldId="277"/>
            <ac:spMk id="3" creationId="{F4FF4298-E027-16BF-AA85-4BFE31A7EB73}"/>
          </ac:spMkLst>
        </pc:spChg>
        <pc:picChg chg="add del mod ord">
          <ac:chgData name="Clovis Vinicius Avelar" userId="S::clovis.vavelar@sp.senac.br::54157056-a62c-41ea-803b-8c7f3b87dfde" providerId="AD" clId="Web-{CB41E4FD-2F69-854C-4F71-B9699186E87A}" dt="2023-08-30T17:50:56.677" v="187"/>
          <ac:picMkLst>
            <pc:docMk/>
            <pc:sldMk cId="856563021" sldId="277"/>
            <ac:picMk id="4" creationId="{185708F6-45F5-71C4-2FB2-DBDFB3A46605}"/>
          </ac:picMkLst>
        </pc:picChg>
        <pc:picChg chg="add mod">
          <ac:chgData name="Clovis Vinicius Avelar" userId="S::clovis.vavelar@sp.senac.br::54157056-a62c-41ea-803b-8c7f3b87dfde" providerId="AD" clId="Web-{CB41E4FD-2F69-854C-4F71-B9699186E87A}" dt="2023-08-30T17:51:54.711" v="271" actId="1076"/>
          <ac:picMkLst>
            <pc:docMk/>
            <pc:sldMk cId="856563021" sldId="277"/>
            <ac:picMk id="5" creationId="{87C7757A-546E-DE75-71DA-577E360C9578}"/>
          </ac:picMkLst>
        </pc:picChg>
      </pc:sldChg>
      <pc:sldChg chg="modSp new">
        <pc:chgData name="Clovis Vinicius Avelar" userId="S::clovis.vavelar@sp.senac.br::54157056-a62c-41ea-803b-8c7f3b87dfde" providerId="AD" clId="Web-{CB41E4FD-2F69-854C-4F71-B9699186E87A}" dt="2023-08-30T17:55:35.671" v="353" actId="20577"/>
        <pc:sldMkLst>
          <pc:docMk/>
          <pc:sldMk cId="3257283366" sldId="278"/>
        </pc:sldMkLst>
        <pc:spChg chg="mod">
          <ac:chgData name="Clovis Vinicius Avelar" userId="S::clovis.vavelar@sp.senac.br::54157056-a62c-41ea-803b-8c7f3b87dfde" providerId="AD" clId="Web-{CB41E4FD-2F69-854C-4F71-B9699186E87A}" dt="2023-08-30T17:53:46.370" v="287" actId="20577"/>
          <ac:spMkLst>
            <pc:docMk/>
            <pc:sldMk cId="3257283366" sldId="278"/>
            <ac:spMk id="2" creationId="{2A5B2A04-2539-7077-B2D3-94F270B53D44}"/>
          </ac:spMkLst>
        </pc:spChg>
        <pc:spChg chg="mod">
          <ac:chgData name="Clovis Vinicius Avelar" userId="S::clovis.vavelar@sp.senac.br::54157056-a62c-41ea-803b-8c7f3b87dfde" providerId="AD" clId="Web-{CB41E4FD-2F69-854C-4F71-B9699186E87A}" dt="2023-08-30T17:55:35.671" v="353" actId="20577"/>
          <ac:spMkLst>
            <pc:docMk/>
            <pc:sldMk cId="3257283366" sldId="278"/>
            <ac:spMk id="3" creationId="{77B4306F-9134-8A06-57E2-8E3EE7DD1A26}"/>
          </ac:spMkLst>
        </pc:spChg>
      </pc:sldChg>
      <pc:sldChg chg="addSp delSp modSp new mod modClrScheme chgLayout">
        <pc:chgData name="Clovis Vinicius Avelar" userId="S::clovis.vavelar@sp.senac.br::54157056-a62c-41ea-803b-8c7f3b87dfde" providerId="AD" clId="Web-{CB41E4FD-2F69-854C-4F71-B9699186E87A}" dt="2023-08-30T18:00:08.164" v="536" actId="1076"/>
        <pc:sldMkLst>
          <pc:docMk/>
          <pc:sldMk cId="2892489332" sldId="279"/>
        </pc:sldMkLst>
        <pc:spChg chg="mod ord">
          <ac:chgData name="Clovis Vinicius Avelar" userId="S::clovis.vavelar@sp.senac.br::54157056-a62c-41ea-803b-8c7f3b87dfde" providerId="AD" clId="Web-{CB41E4FD-2F69-854C-4F71-B9699186E87A}" dt="2023-08-30T17:59:33.851" v="529"/>
          <ac:spMkLst>
            <pc:docMk/>
            <pc:sldMk cId="2892489332" sldId="279"/>
            <ac:spMk id="2" creationId="{E9A6E6C4-E1B8-239F-248D-CFA7BDECE15E}"/>
          </ac:spMkLst>
        </pc:spChg>
        <pc:spChg chg="mod ord">
          <ac:chgData name="Clovis Vinicius Avelar" userId="S::clovis.vavelar@sp.senac.br::54157056-a62c-41ea-803b-8c7f3b87dfde" providerId="AD" clId="Web-{CB41E4FD-2F69-854C-4F71-B9699186E87A}" dt="2023-08-30T18:00:08.164" v="536" actId="1076"/>
          <ac:spMkLst>
            <pc:docMk/>
            <pc:sldMk cId="2892489332" sldId="279"/>
            <ac:spMk id="3" creationId="{264EFAF3-1D5F-07F5-FF28-96FD9C3B686D}"/>
          </ac:spMkLst>
        </pc:spChg>
        <pc:spChg chg="add del mod ord">
          <ac:chgData name="Clovis Vinicius Avelar" userId="S::clovis.vavelar@sp.senac.br::54157056-a62c-41ea-803b-8c7f3b87dfde" providerId="AD" clId="Web-{CB41E4FD-2F69-854C-4F71-B9699186E87A}" dt="2023-08-30T17:59:53.976" v="534"/>
          <ac:spMkLst>
            <pc:docMk/>
            <pc:sldMk cId="2892489332" sldId="279"/>
            <ac:spMk id="5" creationId="{5030263C-3828-44E4-642D-DF162604268C}"/>
          </ac:spMkLst>
        </pc:spChg>
        <pc:picChg chg="add del mod">
          <ac:chgData name="Clovis Vinicius Avelar" userId="S::clovis.vavelar@sp.senac.br::54157056-a62c-41ea-803b-8c7f3b87dfde" providerId="AD" clId="Web-{CB41E4FD-2F69-854C-4F71-B9699186E87A}" dt="2023-08-30T17:59:29.897" v="528"/>
          <ac:picMkLst>
            <pc:docMk/>
            <pc:sldMk cId="2892489332" sldId="279"/>
            <ac:picMk id="4" creationId="{0B3D52AE-5564-1963-DEBD-D42BAA8A617F}"/>
          </ac:picMkLst>
        </pc:picChg>
        <pc:picChg chg="add mod ord">
          <ac:chgData name="Clovis Vinicius Avelar" userId="S::clovis.vavelar@sp.senac.br::54157056-a62c-41ea-803b-8c7f3b87dfde" providerId="AD" clId="Web-{CB41E4FD-2F69-854C-4F71-B9699186E87A}" dt="2023-08-30T17:59:53.976" v="534"/>
          <ac:picMkLst>
            <pc:docMk/>
            <pc:sldMk cId="2892489332" sldId="279"/>
            <ac:picMk id="6" creationId="{97C45B48-9144-4791-513A-0DA4FD18C06A}"/>
          </ac:picMkLst>
        </pc:picChg>
      </pc:sldChg>
      <pc:sldChg chg="delSp modSp new mod modClrScheme chgLayout">
        <pc:chgData name="Clovis Vinicius Avelar" userId="S::clovis.vavelar@sp.senac.br::54157056-a62c-41ea-803b-8c7f3b87dfde" providerId="AD" clId="Web-{CB41E4FD-2F69-854C-4F71-B9699186E87A}" dt="2023-08-30T18:05:49.644" v="552" actId="20577"/>
        <pc:sldMkLst>
          <pc:docMk/>
          <pc:sldMk cId="3008273372" sldId="280"/>
        </pc:sldMkLst>
        <pc:spChg chg="mod ord">
          <ac:chgData name="Clovis Vinicius Avelar" userId="S::clovis.vavelar@sp.senac.br::54157056-a62c-41ea-803b-8c7f3b87dfde" providerId="AD" clId="Web-{CB41E4FD-2F69-854C-4F71-B9699186E87A}" dt="2023-08-30T18:05:37.097" v="541" actId="20577"/>
          <ac:spMkLst>
            <pc:docMk/>
            <pc:sldMk cId="3008273372" sldId="280"/>
            <ac:spMk id="2" creationId="{B5A0B1BC-39C0-C330-4286-5A00BD2BEAC2}"/>
          </ac:spMkLst>
        </pc:spChg>
        <pc:spChg chg="mod ord">
          <ac:chgData name="Clovis Vinicius Avelar" userId="S::clovis.vavelar@sp.senac.br::54157056-a62c-41ea-803b-8c7f3b87dfde" providerId="AD" clId="Web-{CB41E4FD-2F69-854C-4F71-B9699186E87A}" dt="2023-08-30T18:05:49.644" v="552" actId="20577"/>
          <ac:spMkLst>
            <pc:docMk/>
            <pc:sldMk cId="3008273372" sldId="280"/>
            <ac:spMk id="3" creationId="{8D1BE102-0D26-CF52-47BC-8665E02874DC}"/>
          </ac:spMkLst>
        </pc:spChg>
        <pc:spChg chg="del">
          <ac:chgData name="Clovis Vinicius Avelar" userId="S::clovis.vavelar@sp.senac.br::54157056-a62c-41ea-803b-8c7f3b87dfde" providerId="AD" clId="Web-{CB41E4FD-2F69-854C-4F71-B9699186E87A}" dt="2023-08-30T18:05:31.675" v="538"/>
          <ac:spMkLst>
            <pc:docMk/>
            <pc:sldMk cId="3008273372" sldId="280"/>
            <ac:spMk id="4" creationId="{CEFFA2DF-4888-DD2C-2063-8A6FCD924F58}"/>
          </ac:spMkLst>
        </pc:spChg>
      </pc:sldChg>
      <pc:sldChg chg="modSp new mod modClrScheme chgLayout">
        <pc:chgData name="Clovis Vinicius Avelar" userId="S::clovis.vavelar@sp.senac.br::54157056-a62c-41ea-803b-8c7f3b87dfde" providerId="AD" clId="Web-{CB41E4FD-2F69-854C-4F71-B9699186E87A}" dt="2023-08-30T18:09:51.684" v="692" actId="20577"/>
        <pc:sldMkLst>
          <pc:docMk/>
          <pc:sldMk cId="1526171317" sldId="281"/>
        </pc:sldMkLst>
        <pc:spChg chg="mod ord">
          <ac:chgData name="Clovis Vinicius Avelar" userId="S::clovis.vavelar@sp.senac.br::54157056-a62c-41ea-803b-8c7f3b87dfde" providerId="AD" clId="Web-{CB41E4FD-2F69-854C-4F71-B9699186E87A}" dt="2023-08-30T18:06:10.942" v="556" actId="20577"/>
          <ac:spMkLst>
            <pc:docMk/>
            <pc:sldMk cId="1526171317" sldId="281"/>
            <ac:spMk id="2" creationId="{964B9FA8-F9F0-5F0F-7CFB-494F40D348A9}"/>
          </ac:spMkLst>
        </pc:spChg>
        <pc:spChg chg="mod ord">
          <ac:chgData name="Clovis Vinicius Avelar" userId="S::clovis.vavelar@sp.senac.br::54157056-a62c-41ea-803b-8c7f3b87dfde" providerId="AD" clId="Web-{CB41E4FD-2F69-854C-4F71-B9699186E87A}" dt="2023-08-30T18:09:51.684" v="692" actId="20577"/>
          <ac:spMkLst>
            <pc:docMk/>
            <pc:sldMk cId="1526171317" sldId="281"/>
            <ac:spMk id="3" creationId="{07C7A025-AC59-4C31-7141-47DF6201AA59}"/>
          </ac:spMkLst>
        </pc:spChg>
      </pc:sldChg>
      <pc:sldChg chg="modSp new mod modClrScheme chgLayout">
        <pc:chgData name="Clovis Vinicius Avelar" userId="S::clovis.vavelar@sp.senac.br::54157056-a62c-41ea-803b-8c7f3b87dfde" providerId="AD" clId="Web-{CB41E4FD-2F69-854C-4F71-B9699186E87A}" dt="2023-08-30T18:10:53.311" v="722" actId="20577"/>
        <pc:sldMkLst>
          <pc:docMk/>
          <pc:sldMk cId="835431650" sldId="282"/>
        </pc:sldMkLst>
        <pc:spChg chg="mod ord">
          <ac:chgData name="Clovis Vinicius Avelar" userId="S::clovis.vavelar@sp.senac.br::54157056-a62c-41ea-803b-8c7f3b87dfde" providerId="AD" clId="Web-{CB41E4FD-2F69-854C-4F71-B9699186E87A}" dt="2023-08-30T18:10:39.435" v="697" actId="20577"/>
          <ac:spMkLst>
            <pc:docMk/>
            <pc:sldMk cId="835431650" sldId="282"/>
            <ac:spMk id="2" creationId="{47392544-0EFF-66CB-778B-A9761B0E04A6}"/>
          </ac:spMkLst>
        </pc:spChg>
        <pc:spChg chg="mod ord">
          <ac:chgData name="Clovis Vinicius Avelar" userId="S::clovis.vavelar@sp.senac.br::54157056-a62c-41ea-803b-8c7f3b87dfde" providerId="AD" clId="Web-{CB41E4FD-2F69-854C-4F71-B9699186E87A}" dt="2023-08-30T18:10:53.311" v="722" actId="20577"/>
          <ac:spMkLst>
            <pc:docMk/>
            <pc:sldMk cId="835431650" sldId="282"/>
            <ac:spMk id="3" creationId="{17D26189-7B1C-7F4A-855A-017AED1A0512}"/>
          </ac:spMkLst>
        </pc:spChg>
      </pc:sldChg>
    </pc:docChg>
  </pc:docChgLst>
  <pc:docChgLst>
    <pc:chgData name="Clovis Vinicius Avelar" userId="S::clovis.vavelar@sp.senac.br::54157056-a62c-41ea-803b-8c7f3b87dfde" providerId="AD" clId="Web-{13D7BE39-CAC0-F96F-43F2-DFEF5B1187AE}"/>
    <pc:docChg chg="addSld modSld">
      <pc:chgData name="Clovis Vinicius Avelar" userId="S::clovis.vavelar@sp.senac.br::54157056-a62c-41ea-803b-8c7f3b87dfde" providerId="AD" clId="Web-{13D7BE39-CAC0-F96F-43F2-DFEF5B1187AE}" dt="2024-02-02T17:08:52.867" v="1124" actId="1076"/>
      <pc:docMkLst>
        <pc:docMk/>
      </pc:docMkLst>
      <pc:sldChg chg="modSp new mod modClrScheme chgLayout">
        <pc:chgData name="Clovis Vinicius Avelar" userId="S::clovis.vavelar@sp.senac.br::54157056-a62c-41ea-803b-8c7f3b87dfde" providerId="AD" clId="Web-{13D7BE39-CAC0-F96F-43F2-DFEF5B1187AE}" dt="2024-02-02T16:20:21.391" v="11" actId="20577"/>
        <pc:sldMkLst>
          <pc:docMk/>
          <pc:sldMk cId="1967418747" sldId="304"/>
        </pc:sldMkLst>
        <pc:spChg chg="mod ord">
          <ac:chgData name="Clovis Vinicius Avelar" userId="S::clovis.vavelar@sp.senac.br::54157056-a62c-41ea-803b-8c7f3b87dfde" providerId="AD" clId="Web-{13D7BE39-CAC0-F96F-43F2-DFEF5B1187AE}" dt="2024-02-02T16:19:46.061" v="7" actId="20577"/>
          <ac:spMkLst>
            <pc:docMk/>
            <pc:sldMk cId="1967418747" sldId="304"/>
            <ac:spMk id="2" creationId="{C79C4B7A-4A1D-3714-8CB9-6C281BABEDAE}"/>
          </ac:spMkLst>
        </pc:spChg>
        <pc:spChg chg="mod ord">
          <ac:chgData name="Clovis Vinicius Avelar" userId="S::clovis.vavelar@sp.senac.br::54157056-a62c-41ea-803b-8c7f3b87dfde" providerId="AD" clId="Web-{13D7BE39-CAC0-F96F-43F2-DFEF5B1187AE}" dt="2024-02-02T16:20:21.391" v="11" actId="20577"/>
          <ac:spMkLst>
            <pc:docMk/>
            <pc:sldMk cId="1967418747" sldId="304"/>
            <ac:spMk id="3" creationId="{B957D7EE-07F3-2AC6-E548-BE3276346D82}"/>
          </ac:spMkLst>
        </pc:spChg>
      </pc:sldChg>
      <pc:sldChg chg="modSp new mod modClrScheme chgLayout">
        <pc:chgData name="Clovis Vinicius Avelar" userId="S::clovis.vavelar@sp.senac.br::54157056-a62c-41ea-803b-8c7f3b87dfde" providerId="AD" clId="Web-{13D7BE39-CAC0-F96F-43F2-DFEF5B1187AE}" dt="2024-02-02T16:23:20.335" v="79" actId="20577"/>
        <pc:sldMkLst>
          <pc:docMk/>
          <pc:sldMk cId="462453331" sldId="305"/>
        </pc:sldMkLst>
        <pc:spChg chg="mod ord">
          <ac:chgData name="Clovis Vinicius Avelar" userId="S::clovis.vavelar@sp.senac.br::54157056-a62c-41ea-803b-8c7f3b87dfde" providerId="AD" clId="Web-{13D7BE39-CAC0-F96F-43F2-DFEF5B1187AE}" dt="2024-02-02T16:20:32.079" v="24" actId="20577"/>
          <ac:spMkLst>
            <pc:docMk/>
            <pc:sldMk cId="462453331" sldId="305"/>
            <ac:spMk id="2" creationId="{E39F7091-D733-7AE9-00C6-ED6E3163B880}"/>
          </ac:spMkLst>
        </pc:spChg>
        <pc:spChg chg="mod ord">
          <ac:chgData name="Clovis Vinicius Avelar" userId="S::clovis.vavelar@sp.senac.br::54157056-a62c-41ea-803b-8c7f3b87dfde" providerId="AD" clId="Web-{13D7BE39-CAC0-F96F-43F2-DFEF5B1187AE}" dt="2024-02-02T16:23:20.335" v="79" actId="20577"/>
          <ac:spMkLst>
            <pc:docMk/>
            <pc:sldMk cId="462453331" sldId="305"/>
            <ac:spMk id="3" creationId="{D666D4CC-96A2-F76A-74A7-7538302AE46D}"/>
          </ac:spMkLst>
        </pc:spChg>
      </pc:sldChg>
      <pc:sldChg chg="modSp new">
        <pc:chgData name="Clovis Vinicius Avelar" userId="S::clovis.vavelar@sp.senac.br::54157056-a62c-41ea-803b-8c7f3b87dfde" providerId="AD" clId="Web-{13D7BE39-CAC0-F96F-43F2-DFEF5B1187AE}" dt="2024-02-02T16:29:58.086" v="231" actId="20577"/>
        <pc:sldMkLst>
          <pc:docMk/>
          <pc:sldMk cId="26729727" sldId="306"/>
        </pc:sldMkLst>
        <pc:spChg chg="mod">
          <ac:chgData name="Clovis Vinicius Avelar" userId="S::clovis.vavelar@sp.senac.br::54157056-a62c-41ea-803b-8c7f3b87dfde" providerId="AD" clId="Web-{13D7BE39-CAC0-F96F-43F2-DFEF5B1187AE}" dt="2024-02-02T16:23:31.930" v="85" actId="20577"/>
          <ac:spMkLst>
            <pc:docMk/>
            <pc:sldMk cId="26729727" sldId="306"/>
            <ac:spMk id="2" creationId="{3BA0D455-7265-154E-90CE-1C0E3313E19D}"/>
          </ac:spMkLst>
        </pc:spChg>
        <pc:spChg chg="mod">
          <ac:chgData name="Clovis Vinicius Avelar" userId="S::clovis.vavelar@sp.senac.br::54157056-a62c-41ea-803b-8c7f3b87dfde" providerId="AD" clId="Web-{13D7BE39-CAC0-F96F-43F2-DFEF5B1187AE}" dt="2024-02-02T16:29:58.086" v="231" actId="20577"/>
          <ac:spMkLst>
            <pc:docMk/>
            <pc:sldMk cId="26729727" sldId="306"/>
            <ac:spMk id="3" creationId="{55C0F7E9-4700-035A-53F9-943801CD7A2B}"/>
          </ac:spMkLst>
        </pc:spChg>
      </pc:sldChg>
      <pc:sldChg chg="addSp delSp modSp new">
        <pc:chgData name="Clovis Vinicius Avelar" userId="S::clovis.vavelar@sp.senac.br::54157056-a62c-41ea-803b-8c7f3b87dfde" providerId="AD" clId="Web-{13D7BE39-CAC0-F96F-43F2-DFEF5B1187AE}" dt="2024-02-02T16:30:42.759" v="241" actId="1076"/>
        <pc:sldMkLst>
          <pc:docMk/>
          <pc:sldMk cId="96631553" sldId="307"/>
        </pc:sldMkLst>
        <pc:spChg chg="mod">
          <ac:chgData name="Clovis Vinicius Avelar" userId="S::clovis.vavelar@sp.senac.br::54157056-a62c-41ea-803b-8c7f3b87dfde" providerId="AD" clId="Web-{13D7BE39-CAC0-F96F-43F2-DFEF5B1187AE}" dt="2024-02-02T16:30:13.524" v="237" actId="20577"/>
          <ac:spMkLst>
            <pc:docMk/>
            <pc:sldMk cId="96631553" sldId="307"/>
            <ac:spMk id="2" creationId="{3AC7F605-28AC-1D74-E92F-FB7250EF3B6A}"/>
          </ac:spMkLst>
        </pc:spChg>
        <pc:spChg chg="del">
          <ac:chgData name="Clovis Vinicius Avelar" userId="S::clovis.vavelar@sp.senac.br::54157056-a62c-41ea-803b-8c7f3b87dfde" providerId="AD" clId="Web-{13D7BE39-CAC0-F96F-43F2-DFEF5B1187AE}" dt="2024-02-02T16:30:14.649" v="238"/>
          <ac:spMkLst>
            <pc:docMk/>
            <pc:sldMk cId="96631553" sldId="307"/>
            <ac:spMk id="3" creationId="{C912D659-131B-528A-8B6D-FEF360316CB2}"/>
          </ac:spMkLst>
        </pc:spChg>
        <pc:picChg chg="add mod ord">
          <ac:chgData name="Clovis Vinicius Avelar" userId="S::clovis.vavelar@sp.senac.br::54157056-a62c-41ea-803b-8c7f3b87dfde" providerId="AD" clId="Web-{13D7BE39-CAC0-F96F-43F2-DFEF5B1187AE}" dt="2024-02-02T16:30:42.759" v="241" actId="1076"/>
          <ac:picMkLst>
            <pc:docMk/>
            <pc:sldMk cId="96631553" sldId="307"/>
            <ac:picMk id="4" creationId="{61EC1F4F-82D8-32CD-1A77-80622F2BCC0C}"/>
          </ac:picMkLst>
        </pc:picChg>
      </pc:sldChg>
      <pc:sldChg chg="modSp new">
        <pc:chgData name="Clovis Vinicius Avelar" userId="S::clovis.vavelar@sp.senac.br::54157056-a62c-41ea-803b-8c7f3b87dfde" providerId="AD" clId="Web-{13D7BE39-CAC0-F96F-43F2-DFEF5B1187AE}" dt="2024-02-02T16:43:30.665" v="394" actId="20577"/>
        <pc:sldMkLst>
          <pc:docMk/>
          <pc:sldMk cId="3111074545" sldId="308"/>
        </pc:sldMkLst>
        <pc:spChg chg="mod">
          <ac:chgData name="Clovis Vinicius Avelar" userId="S::clovis.vavelar@sp.senac.br::54157056-a62c-41ea-803b-8c7f3b87dfde" providerId="AD" clId="Web-{13D7BE39-CAC0-F96F-43F2-DFEF5B1187AE}" dt="2024-02-02T16:30:53.744" v="249" actId="20577"/>
          <ac:spMkLst>
            <pc:docMk/>
            <pc:sldMk cId="3111074545" sldId="308"/>
            <ac:spMk id="2" creationId="{9B7DE3C1-57E7-2ED4-80C7-B3EA4C3E66CD}"/>
          </ac:spMkLst>
        </pc:spChg>
        <pc:spChg chg="mod">
          <ac:chgData name="Clovis Vinicius Avelar" userId="S::clovis.vavelar@sp.senac.br::54157056-a62c-41ea-803b-8c7f3b87dfde" providerId="AD" clId="Web-{13D7BE39-CAC0-F96F-43F2-DFEF5B1187AE}" dt="2024-02-02T16:43:30.665" v="394" actId="20577"/>
          <ac:spMkLst>
            <pc:docMk/>
            <pc:sldMk cId="3111074545" sldId="308"/>
            <ac:spMk id="3" creationId="{57E022D4-7671-6585-B7A5-6D52ECFEED72}"/>
          </ac:spMkLst>
        </pc:spChg>
      </pc:sldChg>
      <pc:sldChg chg="modSp new">
        <pc:chgData name="Clovis Vinicius Avelar" userId="S::clovis.vavelar@sp.senac.br::54157056-a62c-41ea-803b-8c7f3b87dfde" providerId="AD" clId="Web-{13D7BE39-CAC0-F96F-43F2-DFEF5B1187AE}" dt="2024-02-02T16:51:35.153" v="568" actId="20577"/>
        <pc:sldMkLst>
          <pc:docMk/>
          <pc:sldMk cId="350636873" sldId="309"/>
        </pc:sldMkLst>
        <pc:spChg chg="mod">
          <ac:chgData name="Clovis Vinicius Avelar" userId="S::clovis.vavelar@sp.senac.br::54157056-a62c-41ea-803b-8c7f3b87dfde" providerId="AD" clId="Web-{13D7BE39-CAC0-F96F-43F2-DFEF5B1187AE}" dt="2024-02-02T16:43:37.712" v="398" actId="20577"/>
          <ac:spMkLst>
            <pc:docMk/>
            <pc:sldMk cId="350636873" sldId="309"/>
            <ac:spMk id="2" creationId="{2CD68100-3959-2448-254C-9C6353A7BD04}"/>
          </ac:spMkLst>
        </pc:spChg>
        <pc:spChg chg="mod">
          <ac:chgData name="Clovis Vinicius Avelar" userId="S::clovis.vavelar@sp.senac.br::54157056-a62c-41ea-803b-8c7f3b87dfde" providerId="AD" clId="Web-{13D7BE39-CAC0-F96F-43F2-DFEF5B1187AE}" dt="2024-02-02T16:51:35.153" v="568" actId="20577"/>
          <ac:spMkLst>
            <pc:docMk/>
            <pc:sldMk cId="350636873" sldId="309"/>
            <ac:spMk id="3" creationId="{236D55CC-36EC-C5AF-C69E-98136ED28DFB}"/>
          </ac:spMkLst>
        </pc:spChg>
      </pc:sldChg>
      <pc:sldChg chg="addSp delSp modSp new">
        <pc:chgData name="Clovis Vinicius Avelar" userId="S::clovis.vavelar@sp.senac.br::54157056-a62c-41ea-803b-8c7f3b87dfde" providerId="AD" clId="Web-{13D7BE39-CAC0-F96F-43F2-DFEF5B1187AE}" dt="2024-02-02T16:52:07.217" v="576"/>
        <pc:sldMkLst>
          <pc:docMk/>
          <pc:sldMk cId="4029372454" sldId="310"/>
        </pc:sldMkLst>
        <pc:spChg chg="mod">
          <ac:chgData name="Clovis Vinicius Avelar" userId="S::clovis.vavelar@sp.senac.br::54157056-a62c-41ea-803b-8c7f3b87dfde" providerId="AD" clId="Web-{13D7BE39-CAC0-F96F-43F2-DFEF5B1187AE}" dt="2024-02-02T16:52:06.717" v="575" actId="20577"/>
          <ac:spMkLst>
            <pc:docMk/>
            <pc:sldMk cId="4029372454" sldId="310"/>
            <ac:spMk id="2" creationId="{5AF1CA2D-C4F7-6D8A-CB78-BD0D45D975A2}"/>
          </ac:spMkLst>
        </pc:spChg>
        <pc:spChg chg="del">
          <ac:chgData name="Clovis Vinicius Avelar" userId="S::clovis.vavelar@sp.senac.br::54157056-a62c-41ea-803b-8c7f3b87dfde" providerId="AD" clId="Web-{13D7BE39-CAC0-F96F-43F2-DFEF5B1187AE}" dt="2024-02-02T16:52:07.217" v="576"/>
          <ac:spMkLst>
            <pc:docMk/>
            <pc:sldMk cId="4029372454" sldId="310"/>
            <ac:spMk id="3" creationId="{050CDF3A-34C8-533C-EB31-7227292A994A}"/>
          </ac:spMkLst>
        </pc:spChg>
        <pc:picChg chg="add mod ord">
          <ac:chgData name="Clovis Vinicius Avelar" userId="S::clovis.vavelar@sp.senac.br::54157056-a62c-41ea-803b-8c7f3b87dfde" providerId="AD" clId="Web-{13D7BE39-CAC0-F96F-43F2-DFEF5B1187AE}" dt="2024-02-02T16:52:07.217" v="576"/>
          <ac:picMkLst>
            <pc:docMk/>
            <pc:sldMk cId="4029372454" sldId="310"/>
            <ac:picMk id="4" creationId="{63E32E53-3DC8-C26C-BF5A-BF219666E311}"/>
          </ac:picMkLst>
        </pc:picChg>
      </pc:sldChg>
      <pc:sldChg chg="modSp new">
        <pc:chgData name="Clovis Vinicius Avelar" userId="S::clovis.vavelar@sp.senac.br::54157056-a62c-41ea-803b-8c7f3b87dfde" providerId="AD" clId="Web-{13D7BE39-CAC0-F96F-43F2-DFEF5B1187AE}" dt="2024-02-02T16:58:35.545" v="688" actId="20577"/>
        <pc:sldMkLst>
          <pc:docMk/>
          <pc:sldMk cId="2839281174" sldId="311"/>
        </pc:sldMkLst>
        <pc:spChg chg="mod">
          <ac:chgData name="Clovis Vinicius Avelar" userId="S::clovis.vavelar@sp.senac.br::54157056-a62c-41ea-803b-8c7f3b87dfde" providerId="AD" clId="Web-{13D7BE39-CAC0-F96F-43F2-DFEF5B1187AE}" dt="2024-02-02T16:56:43.510" v="584" actId="20577"/>
          <ac:spMkLst>
            <pc:docMk/>
            <pc:sldMk cId="2839281174" sldId="311"/>
            <ac:spMk id="2" creationId="{7D656C0C-A35B-D5EB-4C92-D18E22AD05D4}"/>
          </ac:spMkLst>
        </pc:spChg>
        <pc:spChg chg="mod">
          <ac:chgData name="Clovis Vinicius Avelar" userId="S::clovis.vavelar@sp.senac.br::54157056-a62c-41ea-803b-8c7f3b87dfde" providerId="AD" clId="Web-{13D7BE39-CAC0-F96F-43F2-DFEF5B1187AE}" dt="2024-02-02T16:58:35.545" v="688" actId="20577"/>
          <ac:spMkLst>
            <pc:docMk/>
            <pc:sldMk cId="2839281174" sldId="311"/>
            <ac:spMk id="3" creationId="{CD0AA0EC-8AC2-979F-E798-F47C966832E7}"/>
          </ac:spMkLst>
        </pc:spChg>
      </pc:sldChg>
      <pc:sldChg chg="modSp new">
        <pc:chgData name="Clovis Vinicius Avelar" userId="S::clovis.vavelar@sp.senac.br::54157056-a62c-41ea-803b-8c7f3b87dfde" providerId="AD" clId="Web-{13D7BE39-CAC0-F96F-43F2-DFEF5B1187AE}" dt="2024-02-02T17:01:48.475" v="804" actId="14100"/>
        <pc:sldMkLst>
          <pc:docMk/>
          <pc:sldMk cId="454980612" sldId="312"/>
        </pc:sldMkLst>
        <pc:spChg chg="mod">
          <ac:chgData name="Clovis Vinicius Avelar" userId="S::clovis.vavelar@sp.senac.br::54157056-a62c-41ea-803b-8c7f3b87dfde" providerId="AD" clId="Web-{13D7BE39-CAC0-F96F-43F2-DFEF5B1187AE}" dt="2024-02-02T16:58:53.171" v="692" actId="20577"/>
          <ac:spMkLst>
            <pc:docMk/>
            <pc:sldMk cId="454980612" sldId="312"/>
            <ac:spMk id="2" creationId="{3FD5392D-D375-BFE9-37B3-3777282E32BD}"/>
          </ac:spMkLst>
        </pc:spChg>
        <pc:spChg chg="mod">
          <ac:chgData name="Clovis Vinicius Avelar" userId="S::clovis.vavelar@sp.senac.br::54157056-a62c-41ea-803b-8c7f3b87dfde" providerId="AD" clId="Web-{13D7BE39-CAC0-F96F-43F2-DFEF5B1187AE}" dt="2024-02-02T17:01:48.475" v="804" actId="14100"/>
          <ac:spMkLst>
            <pc:docMk/>
            <pc:sldMk cId="454980612" sldId="312"/>
            <ac:spMk id="3" creationId="{71D3B6B3-EB04-9748-C8C5-1748CB54BDA8}"/>
          </ac:spMkLst>
        </pc:spChg>
      </pc:sldChg>
      <pc:sldChg chg="modSp new">
        <pc:chgData name="Clovis Vinicius Avelar" userId="S::clovis.vavelar@sp.senac.br::54157056-a62c-41ea-803b-8c7f3b87dfde" providerId="AD" clId="Web-{13D7BE39-CAC0-F96F-43F2-DFEF5B1187AE}" dt="2024-02-02T17:03:34.292" v="897" actId="20577"/>
        <pc:sldMkLst>
          <pc:docMk/>
          <pc:sldMk cId="3397964309" sldId="313"/>
        </pc:sldMkLst>
        <pc:spChg chg="mod">
          <ac:chgData name="Clovis Vinicius Avelar" userId="S::clovis.vavelar@sp.senac.br::54157056-a62c-41ea-803b-8c7f3b87dfde" providerId="AD" clId="Web-{13D7BE39-CAC0-F96F-43F2-DFEF5B1187AE}" dt="2024-02-02T17:01:58.241" v="813" actId="20577"/>
          <ac:spMkLst>
            <pc:docMk/>
            <pc:sldMk cId="3397964309" sldId="313"/>
            <ac:spMk id="2" creationId="{48E0A314-1D10-6D36-810E-DD6DBA6B959D}"/>
          </ac:spMkLst>
        </pc:spChg>
        <pc:spChg chg="mod">
          <ac:chgData name="Clovis Vinicius Avelar" userId="S::clovis.vavelar@sp.senac.br::54157056-a62c-41ea-803b-8c7f3b87dfde" providerId="AD" clId="Web-{13D7BE39-CAC0-F96F-43F2-DFEF5B1187AE}" dt="2024-02-02T17:03:34.292" v="897" actId="20577"/>
          <ac:spMkLst>
            <pc:docMk/>
            <pc:sldMk cId="3397964309" sldId="313"/>
            <ac:spMk id="3" creationId="{CCCAD039-78DD-406A-816D-ED3492E81F65}"/>
          </ac:spMkLst>
        </pc:spChg>
      </pc:sldChg>
      <pc:sldChg chg="addSp delSp modSp new">
        <pc:chgData name="Clovis Vinicius Avelar" userId="S::clovis.vavelar@sp.senac.br::54157056-a62c-41ea-803b-8c7f3b87dfde" providerId="AD" clId="Web-{13D7BE39-CAC0-F96F-43F2-DFEF5B1187AE}" dt="2024-02-02T17:08:52.867" v="1124" actId="1076"/>
        <pc:sldMkLst>
          <pc:docMk/>
          <pc:sldMk cId="2184890175" sldId="314"/>
        </pc:sldMkLst>
        <pc:spChg chg="mod">
          <ac:chgData name="Clovis Vinicius Avelar" userId="S::clovis.vavelar@sp.senac.br::54157056-a62c-41ea-803b-8c7f3b87dfde" providerId="AD" clId="Web-{13D7BE39-CAC0-F96F-43F2-DFEF5B1187AE}" dt="2024-02-02T17:03:51.761" v="900" actId="20577"/>
          <ac:spMkLst>
            <pc:docMk/>
            <pc:sldMk cId="2184890175" sldId="314"/>
            <ac:spMk id="2" creationId="{B5845AB0-DC14-C0F8-8D48-ED5FC22BCA93}"/>
          </ac:spMkLst>
        </pc:spChg>
        <pc:spChg chg="del">
          <ac:chgData name="Clovis Vinicius Avelar" userId="S::clovis.vavelar@sp.senac.br::54157056-a62c-41ea-803b-8c7f3b87dfde" providerId="AD" clId="Web-{13D7BE39-CAC0-F96F-43F2-DFEF5B1187AE}" dt="2024-02-02T17:04:05.465" v="901"/>
          <ac:spMkLst>
            <pc:docMk/>
            <pc:sldMk cId="2184890175" sldId="314"/>
            <ac:spMk id="3" creationId="{0DE4CDDC-3A2D-55F8-C6C9-8ADDE90A4E1F}"/>
          </ac:spMkLst>
        </pc:spChg>
        <pc:spChg chg="add del">
          <ac:chgData name="Clovis Vinicius Avelar" userId="S::clovis.vavelar@sp.senac.br::54157056-a62c-41ea-803b-8c7f3b87dfde" providerId="AD" clId="Web-{13D7BE39-CAC0-F96F-43F2-DFEF5B1187AE}" dt="2024-02-02T17:06:58.081" v="1063"/>
          <ac:spMkLst>
            <pc:docMk/>
            <pc:sldMk cId="2184890175" sldId="314"/>
            <ac:spMk id="5" creationId="{C8266712-910A-DAAD-2257-C601C11DE48A}"/>
          </ac:spMkLst>
        </pc:spChg>
        <pc:spChg chg="add">
          <ac:chgData name="Clovis Vinicius Avelar" userId="S::clovis.vavelar@sp.senac.br::54157056-a62c-41ea-803b-8c7f3b87dfde" providerId="AD" clId="Web-{13D7BE39-CAC0-F96F-43F2-DFEF5B1187AE}" dt="2024-02-02T17:07:02.753" v="1064"/>
          <ac:spMkLst>
            <pc:docMk/>
            <pc:sldMk cId="2184890175" sldId="314"/>
            <ac:spMk id="6" creationId="{DCFB40A7-35BA-9C51-C5D5-6DB3D917593E}"/>
          </ac:spMkLst>
        </pc:spChg>
        <pc:spChg chg="add mod">
          <ac:chgData name="Clovis Vinicius Avelar" userId="S::clovis.vavelar@sp.senac.br::54157056-a62c-41ea-803b-8c7f3b87dfde" providerId="AD" clId="Web-{13D7BE39-CAC0-F96F-43F2-DFEF5B1187AE}" dt="2024-02-02T17:08:52.867" v="1124" actId="1076"/>
          <ac:spMkLst>
            <pc:docMk/>
            <pc:sldMk cId="2184890175" sldId="314"/>
            <ac:spMk id="7" creationId="{6DF84105-025A-7E31-61EA-58F1D0954189}"/>
          </ac:spMkLst>
        </pc:spChg>
        <pc:graphicFrameChg chg="add mod ord modGraphic">
          <ac:chgData name="Clovis Vinicius Avelar" userId="S::clovis.vavelar@sp.senac.br::54157056-a62c-41ea-803b-8c7f3b87dfde" providerId="AD" clId="Web-{13D7BE39-CAC0-F96F-43F2-DFEF5B1187AE}" dt="2024-02-02T17:08:48.351" v="1123" actId="1076"/>
          <ac:graphicFrameMkLst>
            <pc:docMk/>
            <pc:sldMk cId="2184890175" sldId="314"/>
            <ac:graphicFrameMk id="4" creationId="{7B9BEF2F-2238-6BF3-AFA4-CD57394564C6}"/>
          </ac:graphicFrameMkLst>
        </pc:graphicFrameChg>
      </pc:sldChg>
    </pc:docChg>
  </pc:docChgLst>
  <pc:docChgLst>
    <pc:chgData name="Clovis Vinicius Avelar" userId="S::clovis.vavelar@sp.senac.br::54157056-a62c-41ea-803b-8c7f3b87dfde" providerId="AD" clId="Web-{FBA6C26B-B637-46C9-9EBA-71F5CD611F8A}"/>
    <pc:docChg chg="addSld delSld modSld">
      <pc:chgData name="Clovis Vinicius Avelar" userId="S::clovis.vavelar@sp.senac.br::54157056-a62c-41ea-803b-8c7f3b87dfde" providerId="AD" clId="Web-{FBA6C26B-B637-46C9-9EBA-71F5CD611F8A}" dt="2024-02-01T12:58:48.848" v="427" actId="20577"/>
      <pc:docMkLst>
        <pc:docMk/>
      </pc:docMkLst>
      <pc:sldChg chg="modSp mod modClrScheme chgLayout">
        <pc:chgData name="Clovis Vinicius Avelar" userId="S::clovis.vavelar@sp.senac.br::54157056-a62c-41ea-803b-8c7f3b87dfde" providerId="AD" clId="Web-{FBA6C26B-B637-46C9-9EBA-71F5CD611F8A}" dt="2024-02-01T12:41:15.495" v="11"/>
        <pc:sldMkLst>
          <pc:docMk/>
          <pc:sldMk cId="1059804639" sldId="272"/>
        </pc:sldMkLst>
        <pc:spChg chg="mod ord">
          <ac:chgData name="Clovis Vinicius Avelar" userId="S::clovis.vavelar@sp.senac.br::54157056-a62c-41ea-803b-8c7f3b87dfde" providerId="AD" clId="Web-{FBA6C26B-B637-46C9-9EBA-71F5CD611F8A}" dt="2024-02-01T12:41:15.495" v="11"/>
          <ac:spMkLst>
            <pc:docMk/>
            <pc:sldMk cId="1059804639" sldId="272"/>
            <ac:spMk id="2" creationId="{DABB05F9-7555-3803-EB43-70C794CE9736}"/>
          </ac:spMkLst>
        </pc:spChg>
        <pc:spChg chg="mod ord">
          <ac:chgData name="Clovis Vinicius Avelar" userId="S::clovis.vavelar@sp.senac.br::54157056-a62c-41ea-803b-8c7f3b87dfde" providerId="AD" clId="Web-{FBA6C26B-B637-46C9-9EBA-71F5CD611F8A}" dt="2024-02-01T12:41:15.495" v="11"/>
          <ac:spMkLst>
            <pc:docMk/>
            <pc:sldMk cId="1059804639" sldId="272"/>
            <ac:spMk id="3" creationId="{D82E8B6E-0BCA-71B6-825F-45835A170D0C}"/>
          </ac:spMkLst>
        </pc:spChg>
      </pc:sldChg>
      <pc:sldChg chg="new del">
        <pc:chgData name="Clovis Vinicius Avelar" userId="S::clovis.vavelar@sp.senac.br::54157056-a62c-41ea-803b-8c7f3b87dfde" providerId="AD" clId="Web-{FBA6C26B-B637-46C9-9EBA-71F5CD611F8A}" dt="2024-02-01T12:38:33.038" v="2"/>
        <pc:sldMkLst>
          <pc:docMk/>
          <pc:sldMk cId="3607442494" sldId="273"/>
        </pc:sldMkLst>
      </pc:sldChg>
      <pc:sldChg chg="modSp new">
        <pc:chgData name="Clovis Vinicius Avelar" userId="S::clovis.vavelar@sp.senac.br::54157056-a62c-41ea-803b-8c7f3b87dfde" providerId="AD" clId="Web-{FBA6C26B-B637-46C9-9EBA-71F5CD611F8A}" dt="2024-02-01T12:41:04.744" v="9" actId="20577"/>
        <pc:sldMkLst>
          <pc:docMk/>
          <pc:sldMk cId="115111459" sldId="274"/>
        </pc:sldMkLst>
        <pc:spChg chg="mod">
          <ac:chgData name="Clovis Vinicius Avelar" userId="S::clovis.vavelar@sp.senac.br::54157056-a62c-41ea-803b-8c7f3b87dfde" providerId="AD" clId="Web-{FBA6C26B-B637-46C9-9EBA-71F5CD611F8A}" dt="2024-02-01T12:38:46.538" v="7" actId="20577"/>
          <ac:spMkLst>
            <pc:docMk/>
            <pc:sldMk cId="115111459" sldId="274"/>
            <ac:spMk id="2" creationId="{C3EEAFF3-9DC3-0022-20B9-5E85E958D78A}"/>
          </ac:spMkLst>
        </pc:spChg>
        <pc:spChg chg="mod">
          <ac:chgData name="Clovis Vinicius Avelar" userId="S::clovis.vavelar@sp.senac.br::54157056-a62c-41ea-803b-8c7f3b87dfde" providerId="AD" clId="Web-{FBA6C26B-B637-46C9-9EBA-71F5CD611F8A}" dt="2024-02-01T12:41:04.744" v="9" actId="20577"/>
          <ac:spMkLst>
            <pc:docMk/>
            <pc:sldMk cId="115111459" sldId="274"/>
            <ac:spMk id="3" creationId="{07A4C576-BACF-8417-F7B3-F075CDE6B561}"/>
          </ac:spMkLst>
        </pc:spChg>
      </pc:sldChg>
      <pc:sldChg chg="modSp new mod modClrScheme chgLayout">
        <pc:chgData name="Clovis Vinicius Avelar" userId="S::clovis.vavelar@sp.senac.br::54157056-a62c-41ea-803b-8c7f3b87dfde" providerId="AD" clId="Web-{FBA6C26B-B637-46C9-9EBA-71F5CD611F8A}" dt="2024-02-01T12:41:26.589" v="18" actId="20577"/>
        <pc:sldMkLst>
          <pc:docMk/>
          <pc:sldMk cId="2348243170" sldId="275"/>
        </pc:sldMkLst>
        <pc:spChg chg="mod ord">
          <ac:chgData name="Clovis Vinicius Avelar" userId="S::clovis.vavelar@sp.senac.br::54157056-a62c-41ea-803b-8c7f3b87dfde" providerId="AD" clId="Web-{FBA6C26B-B637-46C9-9EBA-71F5CD611F8A}" dt="2024-02-01T12:41:23.792" v="17" actId="20577"/>
          <ac:spMkLst>
            <pc:docMk/>
            <pc:sldMk cId="2348243170" sldId="275"/>
            <ac:spMk id="2" creationId="{A0C8B1FF-1BEE-258E-BBF4-84488DE8467A}"/>
          </ac:spMkLst>
        </pc:spChg>
        <pc:spChg chg="mod ord">
          <ac:chgData name="Clovis Vinicius Avelar" userId="S::clovis.vavelar@sp.senac.br::54157056-a62c-41ea-803b-8c7f3b87dfde" providerId="AD" clId="Web-{FBA6C26B-B637-46C9-9EBA-71F5CD611F8A}" dt="2024-02-01T12:41:26.589" v="18" actId="20577"/>
          <ac:spMkLst>
            <pc:docMk/>
            <pc:sldMk cId="2348243170" sldId="275"/>
            <ac:spMk id="3" creationId="{F4585FD6-44D2-2AA6-069A-C4B911F13DF7}"/>
          </ac:spMkLst>
        </pc:spChg>
      </pc:sldChg>
      <pc:sldChg chg="new del">
        <pc:chgData name="Clovis Vinicius Avelar" userId="S::clovis.vavelar@sp.senac.br::54157056-a62c-41ea-803b-8c7f3b87dfde" providerId="AD" clId="Web-{FBA6C26B-B637-46C9-9EBA-71F5CD611F8A}" dt="2024-02-01T12:44:18.343" v="84"/>
        <pc:sldMkLst>
          <pc:docMk/>
          <pc:sldMk cId="2837287048" sldId="276"/>
        </pc:sldMkLst>
      </pc:sldChg>
      <pc:sldChg chg="addSp modSp new">
        <pc:chgData name="Clovis Vinicius Avelar" userId="S::clovis.vavelar@sp.senac.br::54157056-a62c-41ea-803b-8c7f3b87dfde" providerId="AD" clId="Web-{FBA6C26B-B637-46C9-9EBA-71F5CD611F8A}" dt="2024-02-01T12:46:10.486" v="93" actId="1076"/>
        <pc:sldMkLst>
          <pc:docMk/>
          <pc:sldMk cId="3015431443" sldId="277"/>
        </pc:sldMkLst>
        <pc:spChg chg="mod">
          <ac:chgData name="Clovis Vinicius Avelar" userId="S::clovis.vavelar@sp.senac.br::54157056-a62c-41ea-803b-8c7f3b87dfde" providerId="AD" clId="Web-{FBA6C26B-B637-46C9-9EBA-71F5CD611F8A}" dt="2024-02-01T12:42:44.497" v="24" actId="20577"/>
          <ac:spMkLst>
            <pc:docMk/>
            <pc:sldMk cId="3015431443" sldId="277"/>
            <ac:spMk id="2" creationId="{73FC0B30-B0EB-002D-A1D3-BDD8F4243A93}"/>
          </ac:spMkLst>
        </pc:spChg>
        <pc:spChg chg="mod">
          <ac:chgData name="Clovis Vinicius Avelar" userId="S::clovis.vavelar@sp.senac.br::54157056-a62c-41ea-803b-8c7f3b87dfde" providerId="AD" clId="Web-{FBA6C26B-B637-46C9-9EBA-71F5CD611F8A}" dt="2024-02-01T12:44:17.452" v="83" actId="20577"/>
          <ac:spMkLst>
            <pc:docMk/>
            <pc:sldMk cId="3015431443" sldId="277"/>
            <ac:spMk id="3" creationId="{EF75B5ED-5216-DFA3-5367-B70BDB0E0F4A}"/>
          </ac:spMkLst>
        </pc:spChg>
        <pc:picChg chg="add mod">
          <ac:chgData name="Clovis Vinicius Avelar" userId="S::clovis.vavelar@sp.senac.br::54157056-a62c-41ea-803b-8c7f3b87dfde" providerId="AD" clId="Web-{FBA6C26B-B637-46C9-9EBA-71F5CD611F8A}" dt="2024-02-01T12:46:10.486" v="93" actId="1076"/>
          <ac:picMkLst>
            <pc:docMk/>
            <pc:sldMk cId="3015431443" sldId="277"/>
            <ac:picMk id="5" creationId="{CB8A5DF6-65A7-CC2C-6373-F97F90300371}"/>
          </ac:picMkLst>
        </pc:picChg>
      </pc:sldChg>
      <pc:sldChg chg="modSp new">
        <pc:chgData name="Clovis Vinicius Avelar" userId="S::clovis.vavelar@sp.senac.br::54157056-a62c-41ea-803b-8c7f3b87dfde" providerId="AD" clId="Web-{FBA6C26B-B637-46C9-9EBA-71F5CD611F8A}" dt="2024-02-01T12:49:03.209" v="167" actId="20577"/>
        <pc:sldMkLst>
          <pc:docMk/>
          <pc:sldMk cId="11962280" sldId="278"/>
        </pc:sldMkLst>
        <pc:spChg chg="mod">
          <ac:chgData name="Clovis Vinicius Avelar" userId="S::clovis.vavelar@sp.senac.br::54157056-a62c-41ea-803b-8c7f3b87dfde" providerId="AD" clId="Web-{FBA6C26B-B637-46C9-9EBA-71F5CD611F8A}" dt="2024-02-01T12:46:25.596" v="100" actId="20577"/>
          <ac:spMkLst>
            <pc:docMk/>
            <pc:sldMk cId="11962280" sldId="278"/>
            <ac:spMk id="2" creationId="{CE825113-B4C4-1669-BFBC-1277CA440F65}"/>
          </ac:spMkLst>
        </pc:spChg>
        <pc:spChg chg="mod">
          <ac:chgData name="Clovis Vinicius Avelar" userId="S::clovis.vavelar@sp.senac.br::54157056-a62c-41ea-803b-8c7f3b87dfde" providerId="AD" clId="Web-{FBA6C26B-B637-46C9-9EBA-71F5CD611F8A}" dt="2024-02-01T12:49:03.209" v="167" actId="20577"/>
          <ac:spMkLst>
            <pc:docMk/>
            <pc:sldMk cId="11962280" sldId="278"/>
            <ac:spMk id="3" creationId="{D8073572-96B1-0A93-2930-AD89071E171A}"/>
          </ac:spMkLst>
        </pc:spChg>
      </pc:sldChg>
      <pc:sldChg chg="addSp delSp modSp new del">
        <pc:chgData name="Clovis Vinicius Avelar" userId="S::clovis.vavelar@sp.senac.br::54157056-a62c-41ea-803b-8c7f3b87dfde" providerId="AD" clId="Web-{FBA6C26B-B637-46C9-9EBA-71F5CD611F8A}" dt="2024-02-01T12:46:01.111" v="92"/>
        <pc:sldMkLst>
          <pc:docMk/>
          <pc:sldMk cId="3631911735" sldId="278"/>
        </pc:sldMkLst>
        <pc:spChg chg="mod">
          <ac:chgData name="Clovis Vinicius Avelar" userId="S::clovis.vavelar@sp.senac.br::54157056-a62c-41ea-803b-8c7f3b87dfde" providerId="AD" clId="Web-{FBA6C26B-B637-46C9-9EBA-71F5CD611F8A}" dt="2024-02-01T12:45:32.188" v="87" actId="20577"/>
          <ac:spMkLst>
            <pc:docMk/>
            <pc:sldMk cId="3631911735" sldId="278"/>
            <ac:spMk id="2" creationId="{9AA96540-1E0E-55BA-3B54-36363C8E28E2}"/>
          </ac:spMkLst>
        </pc:spChg>
        <pc:spChg chg="del">
          <ac:chgData name="Clovis Vinicius Avelar" userId="S::clovis.vavelar@sp.senac.br::54157056-a62c-41ea-803b-8c7f3b87dfde" providerId="AD" clId="Web-{FBA6C26B-B637-46C9-9EBA-71F5CD611F8A}" dt="2024-02-01T12:45:33.391" v="88"/>
          <ac:spMkLst>
            <pc:docMk/>
            <pc:sldMk cId="3631911735" sldId="278"/>
            <ac:spMk id="3" creationId="{D31D859D-41CC-9B62-3D0B-EE0A7BE9134C}"/>
          </ac:spMkLst>
        </pc:spChg>
        <pc:picChg chg="add mod ord">
          <ac:chgData name="Clovis Vinicius Avelar" userId="S::clovis.vavelar@sp.senac.br::54157056-a62c-41ea-803b-8c7f3b87dfde" providerId="AD" clId="Web-{FBA6C26B-B637-46C9-9EBA-71F5CD611F8A}" dt="2024-02-01T12:45:33.391" v="88"/>
          <ac:picMkLst>
            <pc:docMk/>
            <pc:sldMk cId="3631911735" sldId="278"/>
            <ac:picMk id="4" creationId="{76CCC3AD-4CF4-C8AB-7219-9336E3D57746}"/>
          </ac:picMkLst>
        </pc:picChg>
      </pc:sldChg>
      <pc:sldChg chg="modSp new">
        <pc:chgData name="Clovis Vinicius Avelar" userId="S::clovis.vavelar@sp.senac.br::54157056-a62c-41ea-803b-8c7f3b87dfde" providerId="AD" clId="Web-{FBA6C26B-B637-46C9-9EBA-71F5CD611F8A}" dt="2024-02-01T12:56:29.251" v="349" actId="20577"/>
        <pc:sldMkLst>
          <pc:docMk/>
          <pc:sldMk cId="3856873659" sldId="279"/>
        </pc:sldMkLst>
        <pc:spChg chg="mod">
          <ac:chgData name="Clovis Vinicius Avelar" userId="S::clovis.vavelar@sp.senac.br::54157056-a62c-41ea-803b-8c7f3b87dfde" providerId="AD" clId="Web-{FBA6C26B-B637-46C9-9EBA-71F5CD611F8A}" dt="2024-02-01T12:49:09.475" v="171" actId="20577"/>
          <ac:spMkLst>
            <pc:docMk/>
            <pc:sldMk cId="3856873659" sldId="279"/>
            <ac:spMk id="2" creationId="{BEE04D12-871B-72A5-8A75-D62D1D3C0D15}"/>
          </ac:spMkLst>
        </pc:spChg>
        <pc:spChg chg="mod">
          <ac:chgData name="Clovis Vinicius Avelar" userId="S::clovis.vavelar@sp.senac.br::54157056-a62c-41ea-803b-8c7f3b87dfde" providerId="AD" clId="Web-{FBA6C26B-B637-46C9-9EBA-71F5CD611F8A}" dt="2024-02-01T12:56:29.251" v="349" actId="20577"/>
          <ac:spMkLst>
            <pc:docMk/>
            <pc:sldMk cId="3856873659" sldId="279"/>
            <ac:spMk id="3" creationId="{44DD21E8-0010-1AD9-CF7E-932BAC0EE5F2}"/>
          </ac:spMkLst>
        </pc:spChg>
      </pc:sldChg>
      <pc:sldChg chg="new del">
        <pc:chgData name="Clovis Vinicius Avelar" userId="S::clovis.vavelar@sp.senac.br::54157056-a62c-41ea-803b-8c7f3b87dfde" providerId="AD" clId="Web-{FBA6C26B-B637-46C9-9EBA-71F5CD611F8A}" dt="2024-02-01T12:57:08.861" v="367"/>
        <pc:sldMkLst>
          <pc:docMk/>
          <pc:sldMk cId="2465065277" sldId="280"/>
        </pc:sldMkLst>
      </pc:sldChg>
      <pc:sldChg chg="modSp new">
        <pc:chgData name="Clovis Vinicius Avelar" userId="S::clovis.vavelar@sp.senac.br::54157056-a62c-41ea-803b-8c7f3b87dfde" providerId="AD" clId="Web-{FBA6C26B-B637-46C9-9EBA-71F5CD611F8A}" dt="2024-02-01T12:57:05.814" v="366" actId="20577"/>
        <pc:sldMkLst>
          <pc:docMk/>
          <pc:sldMk cId="3203664178" sldId="281"/>
        </pc:sldMkLst>
        <pc:spChg chg="mod">
          <ac:chgData name="Clovis Vinicius Avelar" userId="S::clovis.vavelar@sp.senac.br::54157056-a62c-41ea-803b-8c7f3b87dfde" providerId="AD" clId="Web-{FBA6C26B-B637-46C9-9EBA-71F5CD611F8A}" dt="2024-02-01T12:57:05.814" v="366" actId="20577"/>
          <ac:spMkLst>
            <pc:docMk/>
            <pc:sldMk cId="3203664178" sldId="281"/>
            <ac:spMk id="2" creationId="{514AC510-F751-1679-8A66-B5D284354574}"/>
          </ac:spMkLst>
        </pc:spChg>
        <pc:spChg chg="mod">
          <ac:chgData name="Clovis Vinicius Avelar" userId="S::clovis.vavelar@sp.senac.br::54157056-a62c-41ea-803b-8c7f3b87dfde" providerId="AD" clId="Web-{FBA6C26B-B637-46C9-9EBA-71F5CD611F8A}" dt="2024-02-01T12:57:01.877" v="365" actId="20577"/>
          <ac:spMkLst>
            <pc:docMk/>
            <pc:sldMk cId="3203664178" sldId="281"/>
            <ac:spMk id="3" creationId="{231C75D9-7A96-6D68-E7D9-BBCC5BE5B82B}"/>
          </ac:spMkLst>
        </pc:spChg>
      </pc:sldChg>
      <pc:sldChg chg="modSp new mod modClrScheme chgLayout">
        <pc:chgData name="Clovis Vinicius Avelar" userId="S::clovis.vavelar@sp.senac.br::54157056-a62c-41ea-803b-8c7f3b87dfde" providerId="AD" clId="Web-{FBA6C26B-B637-46C9-9EBA-71F5CD611F8A}" dt="2024-02-01T12:58:48.848" v="427" actId="20577"/>
        <pc:sldMkLst>
          <pc:docMk/>
          <pc:sldMk cId="3127920517" sldId="282"/>
        </pc:sldMkLst>
        <pc:spChg chg="mod ord">
          <ac:chgData name="Clovis Vinicius Avelar" userId="S::clovis.vavelar@sp.senac.br::54157056-a62c-41ea-803b-8c7f3b87dfde" providerId="AD" clId="Web-{FBA6C26B-B637-46C9-9EBA-71F5CD611F8A}" dt="2024-02-01T12:57:31.440" v="376" actId="20577"/>
          <ac:spMkLst>
            <pc:docMk/>
            <pc:sldMk cId="3127920517" sldId="282"/>
            <ac:spMk id="2" creationId="{3563AEA0-3569-2FAD-D6EF-A6727A9DA92C}"/>
          </ac:spMkLst>
        </pc:spChg>
        <pc:spChg chg="mod ord">
          <ac:chgData name="Clovis Vinicius Avelar" userId="S::clovis.vavelar@sp.senac.br::54157056-a62c-41ea-803b-8c7f3b87dfde" providerId="AD" clId="Web-{FBA6C26B-B637-46C9-9EBA-71F5CD611F8A}" dt="2024-02-01T12:58:48.848" v="427" actId="20577"/>
          <ac:spMkLst>
            <pc:docMk/>
            <pc:sldMk cId="3127920517" sldId="282"/>
            <ac:spMk id="3" creationId="{1C9EC877-7B0E-D001-E30A-E056D8B32E55}"/>
          </ac:spMkLst>
        </pc:spChg>
      </pc:sldChg>
    </pc:docChg>
  </pc:docChgLst>
  <pc:docChgLst>
    <pc:chgData name="Clovis Vinicius Avelar" userId="S::clovis.vavelar@sp.senac.br::54157056-a62c-41ea-803b-8c7f3b87dfde" providerId="AD" clId="Web-{B1C62F15-C80B-00FA-D6DE-06B2C585194B}"/>
    <pc:docChg chg="addSld delSld modSld">
      <pc:chgData name="Clovis Vinicius Avelar" userId="S::clovis.vavelar@sp.senac.br::54157056-a62c-41ea-803b-8c7f3b87dfde" providerId="AD" clId="Web-{B1C62F15-C80B-00FA-D6DE-06B2C585194B}" dt="2024-01-31T16:30:55.581" v="107"/>
      <pc:docMkLst>
        <pc:docMk/>
      </pc:docMkLst>
      <pc:sldChg chg="addSp modSp new addAnim delAnim">
        <pc:chgData name="Clovis Vinicius Avelar" userId="S::clovis.vavelar@sp.senac.br::54157056-a62c-41ea-803b-8c7f3b87dfde" providerId="AD" clId="Web-{B1C62F15-C80B-00FA-D6DE-06B2C585194B}" dt="2024-01-31T16:30:55.581" v="107"/>
        <pc:sldMkLst>
          <pc:docMk/>
          <pc:sldMk cId="388511043" sldId="270"/>
        </pc:sldMkLst>
        <pc:spChg chg="mod">
          <ac:chgData name="Clovis Vinicius Avelar" userId="S::clovis.vavelar@sp.senac.br::54157056-a62c-41ea-803b-8c7f3b87dfde" providerId="AD" clId="Web-{B1C62F15-C80B-00FA-D6DE-06B2C585194B}" dt="2024-01-31T16:30:04.736" v="75" actId="20577"/>
          <ac:spMkLst>
            <pc:docMk/>
            <pc:sldMk cId="388511043" sldId="270"/>
            <ac:spMk id="2" creationId="{6A9F05B2-5025-ECDB-11E1-93E0E25A0965}"/>
          </ac:spMkLst>
        </pc:spChg>
        <pc:spChg chg="mod">
          <ac:chgData name="Clovis Vinicius Avelar" userId="S::clovis.vavelar@sp.senac.br::54157056-a62c-41ea-803b-8c7f3b87dfde" providerId="AD" clId="Web-{B1C62F15-C80B-00FA-D6DE-06B2C585194B}" dt="2024-01-31T16:30:50.940" v="105" actId="20577"/>
          <ac:spMkLst>
            <pc:docMk/>
            <pc:sldMk cId="388511043" sldId="270"/>
            <ac:spMk id="3" creationId="{8D82EBCE-A001-B700-9272-5F3D70584A69}"/>
          </ac:spMkLst>
        </pc:spChg>
        <pc:picChg chg="add mod">
          <ac:chgData name="Clovis Vinicius Avelar" userId="S::clovis.vavelar@sp.senac.br::54157056-a62c-41ea-803b-8c7f3b87dfde" providerId="AD" clId="Web-{B1C62F15-C80B-00FA-D6DE-06B2C585194B}" dt="2024-01-31T16:30:36.877" v="97" actId="1076"/>
          <ac:picMkLst>
            <pc:docMk/>
            <pc:sldMk cId="388511043" sldId="270"/>
            <ac:picMk id="4" creationId="{2AB87BD1-A3B5-6F21-2CD5-F0C61185FC66}"/>
          </ac:picMkLst>
        </pc:picChg>
      </pc:sldChg>
      <pc:sldChg chg="addSp modSp del addAnim delAnim">
        <pc:chgData name="Clovis Vinicius Avelar" userId="S::clovis.vavelar@sp.senac.br::54157056-a62c-41ea-803b-8c7f3b87dfde" providerId="AD" clId="Web-{B1C62F15-C80B-00FA-D6DE-06B2C585194B}" dt="2024-01-31T16:29:51.517" v="60"/>
        <pc:sldMkLst>
          <pc:docMk/>
          <pc:sldMk cId="1624797870" sldId="270"/>
        </pc:sldMkLst>
        <pc:spChg chg="mod">
          <ac:chgData name="Clovis Vinicius Avelar" userId="S::clovis.vavelar@sp.senac.br::54157056-a62c-41ea-803b-8c7f3b87dfde" providerId="AD" clId="Web-{B1C62F15-C80B-00FA-D6DE-06B2C585194B}" dt="2024-01-31T16:23:51.571" v="16" actId="20577"/>
          <ac:spMkLst>
            <pc:docMk/>
            <pc:sldMk cId="1624797870" sldId="270"/>
            <ac:spMk id="2" creationId="{A7AA474F-E408-2DF6-E53D-41F9E62A6484}"/>
          </ac:spMkLst>
        </pc:spChg>
        <pc:spChg chg="mod">
          <ac:chgData name="Clovis Vinicius Avelar" userId="S::clovis.vavelar@sp.senac.br::54157056-a62c-41ea-803b-8c7f3b87dfde" providerId="AD" clId="Web-{B1C62F15-C80B-00FA-D6DE-06B2C585194B}" dt="2024-01-31T16:28:00.639" v="53" actId="20577"/>
          <ac:spMkLst>
            <pc:docMk/>
            <pc:sldMk cId="1624797870" sldId="270"/>
            <ac:spMk id="3" creationId="{895A30CA-0090-9345-B23B-8E9021415913}"/>
          </ac:spMkLst>
        </pc:spChg>
        <pc:picChg chg="add mod">
          <ac:chgData name="Clovis Vinicius Avelar" userId="S::clovis.vavelar@sp.senac.br::54157056-a62c-41ea-803b-8c7f3b87dfde" providerId="AD" clId="Web-{B1C62F15-C80B-00FA-D6DE-06B2C585194B}" dt="2024-01-31T16:26:22.465" v="33" actId="1076"/>
          <ac:picMkLst>
            <pc:docMk/>
            <pc:sldMk cId="1624797870" sldId="270"/>
            <ac:picMk id="4" creationId="{DAF11557-E15D-FF84-A5EC-27CD83E396CB}"/>
          </ac:picMkLst>
        </pc:picChg>
      </pc:sldChg>
    </pc:docChg>
  </pc:docChgLst>
  <pc:docChgLst>
    <pc:chgData name="Clovis Vinicius Avelar" userId="S::clovis.vavelar@sp.senac.br::54157056-a62c-41ea-803b-8c7f3b87dfde" providerId="AD" clId="Web-{00779BE8-3CBC-4DDD-9A1A-75829F4F2E66}"/>
    <pc:docChg chg="addSld delSld modSld">
      <pc:chgData name="Clovis Vinicius Avelar" userId="S::clovis.vavelar@sp.senac.br::54157056-a62c-41ea-803b-8c7f3b87dfde" providerId="AD" clId="Web-{00779BE8-3CBC-4DDD-9A1A-75829F4F2E66}" dt="2024-02-22T12:50:30.266" v="840"/>
      <pc:docMkLst>
        <pc:docMk/>
      </pc:docMkLst>
      <pc:sldChg chg="modSp new">
        <pc:chgData name="Clovis Vinicius Avelar" userId="S::clovis.vavelar@sp.senac.br::54157056-a62c-41ea-803b-8c7f3b87dfde" providerId="AD" clId="Web-{00779BE8-3CBC-4DDD-9A1A-75829F4F2E66}" dt="2024-02-22T11:21:47.386" v="5" actId="20577"/>
        <pc:sldMkLst>
          <pc:docMk/>
          <pc:sldMk cId="1082110602" sldId="294"/>
        </pc:sldMkLst>
        <pc:spChg chg="mod">
          <ac:chgData name="Clovis Vinicius Avelar" userId="S::clovis.vavelar@sp.senac.br::54157056-a62c-41ea-803b-8c7f3b87dfde" providerId="AD" clId="Web-{00779BE8-3CBC-4DDD-9A1A-75829F4F2E66}" dt="2024-02-22T11:21:44.574" v="4" actId="20577"/>
          <ac:spMkLst>
            <pc:docMk/>
            <pc:sldMk cId="1082110602" sldId="294"/>
            <ac:spMk id="2" creationId="{C06BA16C-D7D1-62E3-28FD-63D66F6C7B47}"/>
          </ac:spMkLst>
        </pc:spChg>
        <pc:spChg chg="mod">
          <ac:chgData name="Clovis Vinicius Avelar" userId="S::clovis.vavelar@sp.senac.br::54157056-a62c-41ea-803b-8c7f3b87dfde" providerId="AD" clId="Web-{00779BE8-3CBC-4DDD-9A1A-75829F4F2E66}" dt="2024-02-22T11:21:47.386" v="5" actId="20577"/>
          <ac:spMkLst>
            <pc:docMk/>
            <pc:sldMk cId="1082110602" sldId="294"/>
            <ac:spMk id="3" creationId="{5CBD5C34-83F9-4F00-956B-09D87C657C14}"/>
          </ac:spMkLst>
        </pc:spChg>
      </pc:sldChg>
      <pc:sldChg chg="modSp new">
        <pc:chgData name="Clovis Vinicius Avelar" userId="S::clovis.vavelar@sp.senac.br::54157056-a62c-41ea-803b-8c7f3b87dfde" providerId="AD" clId="Web-{00779BE8-3CBC-4DDD-9A1A-75829F4F2E66}" dt="2024-02-22T11:31:01.759" v="246" actId="20577"/>
        <pc:sldMkLst>
          <pc:docMk/>
          <pc:sldMk cId="3165820796" sldId="295"/>
        </pc:sldMkLst>
        <pc:spChg chg="mod">
          <ac:chgData name="Clovis Vinicius Avelar" userId="S::clovis.vavelar@sp.senac.br::54157056-a62c-41ea-803b-8c7f3b87dfde" providerId="AD" clId="Web-{00779BE8-3CBC-4DDD-9A1A-75829F4F2E66}" dt="2024-02-22T11:31:01.759" v="246" actId="20577"/>
          <ac:spMkLst>
            <pc:docMk/>
            <pc:sldMk cId="3165820796" sldId="295"/>
            <ac:spMk id="2" creationId="{A73D2CA7-0770-5E4B-2871-0C784174E3F4}"/>
          </ac:spMkLst>
        </pc:spChg>
        <pc:spChg chg="mod">
          <ac:chgData name="Clovis Vinicius Avelar" userId="S::clovis.vavelar@sp.senac.br::54157056-a62c-41ea-803b-8c7f3b87dfde" providerId="AD" clId="Web-{00779BE8-3CBC-4DDD-9A1A-75829F4F2E66}" dt="2024-02-22T11:24:16.984" v="23" actId="20577"/>
          <ac:spMkLst>
            <pc:docMk/>
            <pc:sldMk cId="3165820796" sldId="295"/>
            <ac:spMk id="3" creationId="{334DC1BF-7A37-3854-1839-6067FC8B4436}"/>
          </ac:spMkLst>
        </pc:spChg>
      </pc:sldChg>
      <pc:sldChg chg="modSp new mod modClrScheme chgLayout">
        <pc:chgData name="Clovis Vinicius Avelar" userId="S::clovis.vavelar@sp.senac.br::54157056-a62c-41ea-803b-8c7f3b87dfde" providerId="AD" clId="Web-{00779BE8-3CBC-4DDD-9A1A-75829F4F2E66}" dt="2024-02-22T11:26:58.050" v="118" actId="20577"/>
        <pc:sldMkLst>
          <pc:docMk/>
          <pc:sldMk cId="2953275631" sldId="296"/>
        </pc:sldMkLst>
        <pc:spChg chg="mod ord">
          <ac:chgData name="Clovis Vinicius Avelar" userId="S::clovis.vavelar@sp.senac.br::54157056-a62c-41ea-803b-8c7f3b87dfde" providerId="AD" clId="Web-{00779BE8-3CBC-4DDD-9A1A-75829F4F2E66}" dt="2024-02-22T11:26:58.050" v="118" actId="20577"/>
          <ac:spMkLst>
            <pc:docMk/>
            <pc:sldMk cId="2953275631" sldId="296"/>
            <ac:spMk id="2" creationId="{C14490B7-5492-63DB-1A43-BC4F0581E0E7}"/>
          </ac:spMkLst>
        </pc:spChg>
        <pc:spChg chg="mod ord">
          <ac:chgData name="Clovis Vinicius Avelar" userId="S::clovis.vavelar@sp.senac.br::54157056-a62c-41ea-803b-8c7f3b87dfde" providerId="AD" clId="Web-{00779BE8-3CBC-4DDD-9A1A-75829F4F2E66}" dt="2024-02-22T11:26:20.596" v="103" actId="20577"/>
          <ac:spMkLst>
            <pc:docMk/>
            <pc:sldMk cId="2953275631" sldId="296"/>
            <ac:spMk id="3" creationId="{BFC3F170-FA9C-7AD7-ACB4-C10DCF15434E}"/>
          </ac:spMkLst>
        </pc:spChg>
      </pc:sldChg>
      <pc:sldChg chg="modSp new">
        <pc:chgData name="Clovis Vinicius Avelar" userId="S::clovis.vavelar@sp.senac.br::54157056-a62c-41ea-803b-8c7f3b87dfde" providerId="AD" clId="Web-{00779BE8-3CBC-4DDD-9A1A-75829F4F2E66}" dt="2024-02-22T11:29:50.710" v="233" actId="20577"/>
        <pc:sldMkLst>
          <pc:docMk/>
          <pc:sldMk cId="259608615" sldId="297"/>
        </pc:sldMkLst>
        <pc:spChg chg="mod">
          <ac:chgData name="Clovis Vinicius Avelar" userId="S::clovis.vavelar@sp.senac.br::54157056-a62c-41ea-803b-8c7f3b87dfde" providerId="AD" clId="Web-{00779BE8-3CBC-4DDD-9A1A-75829F4F2E66}" dt="2024-02-22T11:27:18.160" v="122" actId="20577"/>
          <ac:spMkLst>
            <pc:docMk/>
            <pc:sldMk cId="259608615" sldId="297"/>
            <ac:spMk id="2" creationId="{3D22B9A6-05C6-8A96-070E-0BC8E1338030}"/>
          </ac:spMkLst>
        </pc:spChg>
        <pc:spChg chg="mod">
          <ac:chgData name="Clovis Vinicius Avelar" userId="S::clovis.vavelar@sp.senac.br::54157056-a62c-41ea-803b-8c7f3b87dfde" providerId="AD" clId="Web-{00779BE8-3CBC-4DDD-9A1A-75829F4F2E66}" dt="2024-02-22T11:29:50.710" v="233" actId="20577"/>
          <ac:spMkLst>
            <pc:docMk/>
            <pc:sldMk cId="259608615" sldId="297"/>
            <ac:spMk id="3" creationId="{ECB74567-8579-C822-1149-AEC5868FE898}"/>
          </ac:spMkLst>
        </pc:spChg>
      </pc:sldChg>
      <pc:sldChg chg="modSp new">
        <pc:chgData name="Clovis Vinicius Avelar" userId="S::clovis.vavelar@sp.senac.br::54157056-a62c-41ea-803b-8c7f3b87dfde" providerId="AD" clId="Web-{00779BE8-3CBC-4DDD-9A1A-75829F4F2E66}" dt="2024-02-22T11:32:18.058" v="296" actId="20577"/>
        <pc:sldMkLst>
          <pc:docMk/>
          <pc:sldMk cId="4214234315" sldId="298"/>
        </pc:sldMkLst>
        <pc:spChg chg="mod">
          <ac:chgData name="Clovis Vinicius Avelar" userId="S::clovis.vavelar@sp.senac.br::54157056-a62c-41ea-803b-8c7f3b87dfde" providerId="AD" clId="Web-{00779BE8-3CBC-4DDD-9A1A-75829F4F2E66}" dt="2024-02-22T11:31:56.057" v="281" actId="20577"/>
          <ac:spMkLst>
            <pc:docMk/>
            <pc:sldMk cId="4214234315" sldId="298"/>
            <ac:spMk id="2" creationId="{16DC77BA-F012-E443-D416-1BB3C96457A7}"/>
          </ac:spMkLst>
        </pc:spChg>
        <pc:spChg chg="mod">
          <ac:chgData name="Clovis Vinicius Avelar" userId="S::clovis.vavelar@sp.senac.br::54157056-a62c-41ea-803b-8c7f3b87dfde" providerId="AD" clId="Web-{00779BE8-3CBC-4DDD-9A1A-75829F4F2E66}" dt="2024-02-22T11:32:18.058" v="296" actId="20577"/>
          <ac:spMkLst>
            <pc:docMk/>
            <pc:sldMk cId="4214234315" sldId="298"/>
            <ac:spMk id="3" creationId="{0519B2D0-D63E-F4FF-63FB-9567DB6A9D15}"/>
          </ac:spMkLst>
        </pc:spChg>
      </pc:sldChg>
      <pc:sldChg chg="new del">
        <pc:chgData name="Clovis Vinicius Avelar" userId="S::clovis.vavelar@sp.senac.br::54157056-a62c-41ea-803b-8c7f3b87dfde" providerId="AD" clId="Web-{00779BE8-3CBC-4DDD-9A1A-75829F4F2E66}" dt="2024-02-22T11:32:43.590" v="299"/>
        <pc:sldMkLst>
          <pc:docMk/>
          <pc:sldMk cId="1141181992" sldId="299"/>
        </pc:sldMkLst>
      </pc:sldChg>
      <pc:sldChg chg="add replId">
        <pc:chgData name="Clovis Vinicius Avelar" userId="S::clovis.vavelar@sp.senac.br::54157056-a62c-41ea-803b-8c7f3b87dfde" providerId="AD" clId="Web-{00779BE8-3CBC-4DDD-9A1A-75829F4F2E66}" dt="2024-02-22T11:32:42.121" v="298"/>
        <pc:sldMkLst>
          <pc:docMk/>
          <pc:sldMk cId="1464401765" sldId="300"/>
        </pc:sldMkLst>
      </pc:sldChg>
      <pc:sldChg chg="modSp new mod modClrScheme modShow chgLayout">
        <pc:chgData name="Clovis Vinicius Avelar" userId="S::clovis.vavelar@sp.senac.br::54157056-a62c-41ea-803b-8c7f3b87dfde" providerId="AD" clId="Web-{00779BE8-3CBC-4DDD-9A1A-75829F4F2E66}" dt="2024-02-22T11:34:00.435" v="339" actId="20577"/>
        <pc:sldMkLst>
          <pc:docMk/>
          <pc:sldMk cId="2065988007" sldId="301"/>
        </pc:sldMkLst>
        <pc:spChg chg="mod ord">
          <ac:chgData name="Clovis Vinicius Avelar" userId="S::clovis.vavelar@sp.senac.br::54157056-a62c-41ea-803b-8c7f3b87dfde" providerId="AD" clId="Web-{00779BE8-3CBC-4DDD-9A1A-75829F4F2E66}" dt="2024-02-22T11:32:55.199" v="308" actId="20577"/>
          <ac:spMkLst>
            <pc:docMk/>
            <pc:sldMk cId="2065988007" sldId="301"/>
            <ac:spMk id="2" creationId="{9D4FDFE9-8E28-7F93-6EB8-CAFC404BC550}"/>
          </ac:spMkLst>
        </pc:spChg>
        <pc:spChg chg="mod ord">
          <ac:chgData name="Clovis Vinicius Avelar" userId="S::clovis.vavelar@sp.senac.br::54157056-a62c-41ea-803b-8c7f3b87dfde" providerId="AD" clId="Web-{00779BE8-3CBC-4DDD-9A1A-75829F4F2E66}" dt="2024-02-22T11:34:00.435" v="339" actId="20577"/>
          <ac:spMkLst>
            <pc:docMk/>
            <pc:sldMk cId="2065988007" sldId="301"/>
            <ac:spMk id="3" creationId="{EC126515-0D54-C712-A480-9A8BCF7F512B}"/>
          </ac:spMkLst>
        </pc:spChg>
      </pc:sldChg>
      <pc:sldChg chg="addSp modSp new">
        <pc:chgData name="Clovis Vinicius Avelar" userId="S::clovis.vavelar@sp.senac.br::54157056-a62c-41ea-803b-8c7f3b87dfde" providerId="AD" clId="Web-{00779BE8-3CBC-4DDD-9A1A-75829F4F2E66}" dt="2024-02-22T11:35:39.547" v="388" actId="1076"/>
        <pc:sldMkLst>
          <pc:docMk/>
          <pc:sldMk cId="4053810796" sldId="302"/>
        </pc:sldMkLst>
        <pc:spChg chg="mod">
          <ac:chgData name="Clovis Vinicius Avelar" userId="S::clovis.vavelar@sp.senac.br::54157056-a62c-41ea-803b-8c7f3b87dfde" providerId="AD" clId="Web-{00779BE8-3CBC-4DDD-9A1A-75829F4F2E66}" dt="2024-02-22T11:34:10.795" v="342" actId="20577"/>
          <ac:spMkLst>
            <pc:docMk/>
            <pc:sldMk cId="4053810796" sldId="302"/>
            <ac:spMk id="2" creationId="{B4682A93-09FF-EC92-BBD0-441CB6F2284A}"/>
          </ac:spMkLst>
        </pc:spChg>
        <pc:spChg chg="mod">
          <ac:chgData name="Clovis Vinicius Avelar" userId="S::clovis.vavelar@sp.senac.br::54157056-a62c-41ea-803b-8c7f3b87dfde" providerId="AD" clId="Web-{00779BE8-3CBC-4DDD-9A1A-75829F4F2E66}" dt="2024-02-22T11:35:31.031" v="384" actId="20577"/>
          <ac:spMkLst>
            <pc:docMk/>
            <pc:sldMk cId="4053810796" sldId="302"/>
            <ac:spMk id="3" creationId="{CFE31CEA-473A-103A-0131-29D05D4E6C8F}"/>
          </ac:spMkLst>
        </pc:spChg>
        <pc:picChg chg="add mod">
          <ac:chgData name="Clovis Vinicius Avelar" userId="S::clovis.vavelar@sp.senac.br::54157056-a62c-41ea-803b-8c7f3b87dfde" providerId="AD" clId="Web-{00779BE8-3CBC-4DDD-9A1A-75829F4F2E66}" dt="2024-02-22T11:35:39.547" v="388" actId="1076"/>
          <ac:picMkLst>
            <pc:docMk/>
            <pc:sldMk cId="4053810796" sldId="302"/>
            <ac:picMk id="4" creationId="{5205F4C0-A773-0CAD-F288-689070616829}"/>
          </ac:picMkLst>
        </pc:picChg>
      </pc:sldChg>
      <pc:sldChg chg="modSp new mod modClrScheme chgLayout">
        <pc:chgData name="Clovis Vinicius Avelar" userId="S::clovis.vavelar@sp.senac.br::54157056-a62c-41ea-803b-8c7f3b87dfde" providerId="AD" clId="Web-{00779BE8-3CBC-4DDD-9A1A-75829F4F2E66}" dt="2024-02-22T11:37:27.815" v="405" actId="20577"/>
        <pc:sldMkLst>
          <pc:docMk/>
          <pc:sldMk cId="3339457635" sldId="303"/>
        </pc:sldMkLst>
        <pc:spChg chg="mod ord">
          <ac:chgData name="Clovis Vinicius Avelar" userId="S::clovis.vavelar@sp.senac.br::54157056-a62c-41ea-803b-8c7f3b87dfde" providerId="AD" clId="Web-{00779BE8-3CBC-4DDD-9A1A-75829F4F2E66}" dt="2024-02-22T11:37:20.221" v="400" actId="20577"/>
          <ac:spMkLst>
            <pc:docMk/>
            <pc:sldMk cId="3339457635" sldId="303"/>
            <ac:spMk id="2" creationId="{C14C2D43-8711-6A97-157F-6E6887F455F4}"/>
          </ac:spMkLst>
        </pc:spChg>
        <pc:spChg chg="mod ord">
          <ac:chgData name="Clovis Vinicius Avelar" userId="S::clovis.vavelar@sp.senac.br::54157056-a62c-41ea-803b-8c7f3b87dfde" providerId="AD" clId="Web-{00779BE8-3CBC-4DDD-9A1A-75829F4F2E66}" dt="2024-02-22T11:37:27.815" v="405" actId="20577"/>
          <ac:spMkLst>
            <pc:docMk/>
            <pc:sldMk cId="3339457635" sldId="303"/>
            <ac:spMk id="3" creationId="{B156322F-952A-98A3-7522-CBB3205C37DD}"/>
          </ac:spMkLst>
        </pc:spChg>
      </pc:sldChg>
      <pc:sldChg chg="addSp delSp modSp new mod modClrScheme chgLayout">
        <pc:chgData name="Clovis Vinicius Avelar" userId="S::clovis.vavelar@sp.senac.br::54157056-a62c-41ea-803b-8c7f3b87dfde" providerId="AD" clId="Web-{00779BE8-3CBC-4DDD-9A1A-75829F4F2E66}" dt="2024-02-22T12:32:57.144" v="683" actId="20577"/>
        <pc:sldMkLst>
          <pc:docMk/>
          <pc:sldMk cId="2922067904" sldId="304"/>
        </pc:sldMkLst>
        <pc:spChg chg="mod ord">
          <ac:chgData name="Clovis Vinicius Avelar" userId="S::clovis.vavelar@sp.senac.br::54157056-a62c-41ea-803b-8c7f3b87dfde" providerId="AD" clId="Web-{00779BE8-3CBC-4DDD-9A1A-75829F4F2E66}" dt="2024-02-22T12:32:57.144" v="683" actId="20577"/>
          <ac:spMkLst>
            <pc:docMk/>
            <pc:sldMk cId="2922067904" sldId="304"/>
            <ac:spMk id="2" creationId="{5A96F8FA-93E2-88D1-8DB3-095F34A01F28}"/>
          </ac:spMkLst>
        </pc:spChg>
        <pc:spChg chg="mod ord">
          <ac:chgData name="Clovis Vinicius Avelar" userId="S::clovis.vavelar@sp.senac.br::54157056-a62c-41ea-803b-8c7f3b87dfde" providerId="AD" clId="Web-{00779BE8-3CBC-4DDD-9A1A-75829F4F2E66}" dt="2024-02-22T11:40:23.163" v="475" actId="20577"/>
          <ac:spMkLst>
            <pc:docMk/>
            <pc:sldMk cId="2922067904" sldId="304"/>
            <ac:spMk id="3" creationId="{1BE5D3E8-DE5D-CABC-3A91-5207569B33D3}"/>
          </ac:spMkLst>
        </pc:spChg>
        <pc:spChg chg="add mod">
          <ac:chgData name="Clovis Vinicius Avelar" userId="S::clovis.vavelar@sp.senac.br::54157056-a62c-41ea-803b-8c7f3b87dfde" providerId="AD" clId="Web-{00779BE8-3CBC-4DDD-9A1A-75829F4F2E66}" dt="2024-02-22T11:41:13.336" v="500" actId="1076"/>
          <ac:spMkLst>
            <pc:docMk/>
            <pc:sldMk cId="2922067904" sldId="304"/>
            <ac:spMk id="4" creationId="{08F1C5A1-3A30-3003-C8E5-1D2606F0D90D}"/>
          </ac:spMkLst>
        </pc:spChg>
        <pc:spChg chg="add mod">
          <ac:chgData name="Clovis Vinicius Avelar" userId="S::clovis.vavelar@sp.senac.br::54157056-a62c-41ea-803b-8c7f3b87dfde" providerId="AD" clId="Web-{00779BE8-3CBC-4DDD-9A1A-75829F4F2E66}" dt="2024-02-22T11:41:11.508" v="499" actId="1076"/>
          <ac:spMkLst>
            <pc:docMk/>
            <pc:sldMk cId="2922067904" sldId="304"/>
            <ac:spMk id="5" creationId="{5E256026-B501-D42B-1E0C-8C7D4924A63D}"/>
          </ac:spMkLst>
        </pc:spChg>
        <pc:spChg chg="add mod">
          <ac:chgData name="Clovis Vinicius Avelar" userId="S::clovis.vavelar@sp.senac.br::54157056-a62c-41ea-803b-8c7f3b87dfde" providerId="AD" clId="Web-{00779BE8-3CBC-4DDD-9A1A-75829F4F2E66}" dt="2024-02-22T11:41:17.993" v="501" actId="1076"/>
          <ac:spMkLst>
            <pc:docMk/>
            <pc:sldMk cId="2922067904" sldId="304"/>
            <ac:spMk id="6" creationId="{C8A584F5-ADCE-27A2-591C-648E2ECC1F40}"/>
          </ac:spMkLst>
        </pc:spChg>
        <pc:spChg chg="add mod ord">
          <ac:chgData name="Clovis Vinicius Avelar" userId="S::clovis.vavelar@sp.senac.br::54157056-a62c-41ea-803b-8c7f3b87dfde" providerId="AD" clId="Web-{00779BE8-3CBC-4DDD-9A1A-75829F4F2E66}" dt="2024-02-22T11:41:53.759" v="505" actId="1076"/>
          <ac:spMkLst>
            <pc:docMk/>
            <pc:sldMk cId="2922067904" sldId="304"/>
            <ac:spMk id="7" creationId="{6514A2FB-B532-39D0-EBD1-266C38015A46}"/>
          </ac:spMkLst>
        </pc:spChg>
        <pc:spChg chg="add del">
          <ac:chgData name="Clovis Vinicius Avelar" userId="S::clovis.vavelar@sp.senac.br::54157056-a62c-41ea-803b-8c7f3b87dfde" providerId="AD" clId="Web-{00779BE8-3CBC-4DDD-9A1A-75829F4F2E66}" dt="2024-02-22T11:42:23.338" v="508"/>
          <ac:spMkLst>
            <pc:docMk/>
            <pc:sldMk cId="2922067904" sldId="304"/>
            <ac:spMk id="8" creationId="{A361D074-7A5A-38EE-E9C2-28A8CA34C83F}"/>
          </ac:spMkLst>
        </pc:spChg>
      </pc:sldChg>
      <pc:sldChg chg="addSp delSp modSp new del addAnim">
        <pc:chgData name="Clovis Vinicius Avelar" userId="S::clovis.vavelar@sp.senac.br::54157056-a62c-41ea-803b-8c7f3b87dfde" providerId="AD" clId="Web-{00779BE8-3CBC-4DDD-9A1A-75829F4F2E66}" dt="2024-02-22T12:49:19.372" v="811"/>
        <pc:sldMkLst>
          <pc:docMk/>
          <pc:sldMk cId="1323474976" sldId="305"/>
        </pc:sldMkLst>
        <pc:spChg chg="mod">
          <ac:chgData name="Clovis Vinicius Avelar" userId="S::clovis.vavelar@sp.senac.br::54157056-a62c-41ea-803b-8c7f3b87dfde" providerId="AD" clId="Web-{00779BE8-3CBC-4DDD-9A1A-75829F4F2E66}" dt="2024-02-22T11:42:29.963" v="512" actId="20577"/>
          <ac:spMkLst>
            <pc:docMk/>
            <pc:sldMk cId="1323474976" sldId="305"/>
            <ac:spMk id="2" creationId="{5877E8B5-991A-FE6A-FBF1-4FA8F079C61B}"/>
          </ac:spMkLst>
        </pc:spChg>
        <pc:spChg chg="mod ord">
          <ac:chgData name="Clovis Vinicius Avelar" userId="S::clovis.vavelar@sp.senac.br::54157056-a62c-41ea-803b-8c7f3b87dfde" providerId="AD" clId="Web-{00779BE8-3CBC-4DDD-9A1A-75829F4F2E66}" dt="2024-02-22T12:28:39.899" v="678"/>
          <ac:spMkLst>
            <pc:docMk/>
            <pc:sldMk cId="1323474976" sldId="305"/>
            <ac:spMk id="3" creationId="{A930B09D-87EA-4ACC-4ED3-E3C4E7F1771C}"/>
          </ac:spMkLst>
        </pc:spChg>
        <pc:spChg chg="add mod">
          <ac:chgData name="Clovis Vinicius Avelar" userId="S::clovis.vavelar@sp.senac.br::54157056-a62c-41ea-803b-8c7f3b87dfde" providerId="AD" clId="Web-{00779BE8-3CBC-4DDD-9A1A-75829F4F2E66}" dt="2024-02-22T12:25:30.453" v="672"/>
          <ac:spMkLst>
            <pc:docMk/>
            <pc:sldMk cId="1323474976" sldId="305"/>
            <ac:spMk id="4" creationId="{14DF629A-B3E2-EB63-9FC3-9468432BD1D3}"/>
          </ac:spMkLst>
        </pc:spChg>
        <pc:spChg chg="add del mod">
          <ac:chgData name="Clovis Vinicius Avelar" userId="S::clovis.vavelar@sp.senac.br::54157056-a62c-41ea-803b-8c7f3b87dfde" providerId="AD" clId="Web-{00779BE8-3CBC-4DDD-9A1A-75829F4F2E66}" dt="2024-02-22T11:45:02.420" v="559"/>
          <ac:spMkLst>
            <pc:docMk/>
            <pc:sldMk cId="1323474976" sldId="305"/>
            <ac:spMk id="4" creationId="{AC6179D9-D3FE-2244-962B-44947905D882}"/>
          </ac:spMkLst>
        </pc:spChg>
        <pc:spChg chg="add mod">
          <ac:chgData name="Clovis Vinicius Avelar" userId="S::clovis.vavelar@sp.senac.br::54157056-a62c-41ea-803b-8c7f3b87dfde" providerId="AD" clId="Web-{00779BE8-3CBC-4DDD-9A1A-75829F4F2E66}" dt="2024-02-22T12:25:55.767" v="677" actId="1076"/>
          <ac:spMkLst>
            <pc:docMk/>
            <pc:sldMk cId="1323474976" sldId="305"/>
            <ac:spMk id="5" creationId="{ED71DDEF-8156-964E-BFB9-6D72C133E218}"/>
          </ac:spMkLst>
        </pc:spChg>
        <pc:spChg chg="add del mod">
          <ac:chgData name="Clovis Vinicius Avelar" userId="S::clovis.vavelar@sp.senac.br::54157056-a62c-41ea-803b-8c7f3b87dfde" providerId="AD" clId="Web-{00779BE8-3CBC-4DDD-9A1A-75829F4F2E66}" dt="2024-02-22T11:50:41.412" v="575"/>
          <ac:spMkLst>
            <pc:docMk/>
            <pc:sldMk cId="1323474976" sldId="305"/>
            <ac:spMk id="6" creationId="{1A2A3A45-633B-F9D9-B611-23B289E5BD1D}"/>
          </ac:spMkLst>
        </pc:spChg>
        <pc:spChg chg="add del mod">
          <ac:chgData name="Clovis Vinicius Avelar" userId="S::clovis.vavelar@sp.senac.br::54157056-a62c-41ea-803b-8c7f3b87dfde" providerId="AD" clId="Web-{00779BE8-3CBC-4DDD-9A1A-75829F4F2E66}" dt="2024-02-22T11:50:42.553" v="576"/>
          <ac:spMkLst>
            <pc:docMk/>
            <pc:sldMk cId="1323474976" sldId="305"/>
            <ac:spMk id="8" creationId="{257C9C48-5438-4812-1428-E7F1DCE60B40}"/>
          </ac:spMkLst>
        </pc:spChg>
        <pc:spChg chg="add del mod">
          <ac:chgData name="Clovis Vinicius Avelar" userId="S::clovis.vavelar@sp.senac.br::54157056-a62c-41ea-803b-8c7f3b87dfde" providerId="AD" clId="Web-{00779BE8-3CBC-4DDD-9A1A-75829F4F2E66}" dt="2024-02-22T11:50:44.319" v="578"/>
          <ac:spMkLst>
            <pc:docMk/>
            <pc:sldMk cId="1323474976" sldId="305"/>
            <ac:spMk id="10" creationId="{320E7DEA-3973-34BD-B9CD-FD1F2F71314B}"/>
          </ac:spMkLst>
        </pc:spChg>
        <pc:spChg chg="add mod">
          <ac:chgData name="Clovis Vinicius Avelar" userId="S::clovis.vavelar@sp.senac.br::54157056-a62c-41ea-803b-8c7f3b87dfde" providerId="AD" clId="Web-{00779BE8-3CBC-4DDD-9A1A-75829F4F2E66}" dt="2024-02-22T11:52:54.275" v="610" actId="1076"/>
          <ac:spMkLst>
            <pc:docMk/>
            <pc:sldMk cId="1323474976" sldId="305"/>
            <ac:spMk id="12" creationId="{3A43B2AE-2612-EC62-27A7-44C29235C270}"/>
          </ac:spMkLst>
        </pc:spChg>
        <pc:picChg chg="add del mod">
          <ac:chgData name="Clovis Vinicius Avelar" userId="S::clovis.vavelar@sp.senac.br::54157056-a62c-41ea-803b-8c7f3b87dfde" providerId="AD" clId="Web-{00779BE8-3CBC-4DDD-9A1A-75829F4F2E66}" dt="2024-02-22T12:02:15.226" v="642"/>
          <ac:picMkLst>
            <pc:docMk/>
            <pc:sldMk cId="1323474976" sldId="305"/>
            <ac:picMk id="13" creationId="{3FB608ED-FD11-2828-DB85-DD92D99260CE}"/>
          </ac:picMkLst>
        </pc:picChg>
        <pc:picChg chg="add del mod">
          <ac:chgData name="Clovis Vinicius Avelar" userId="S::clovis.vavelar@sp.senac.br::54157056-a62c-41ea-803b-8c7f3b87dfde" providerId="AD" clId="Web-{00779BE8-3CBC-4DDD-9A1A-75829F4F2E66}" dt="2024-02-22T11:59:32.410" v="613"/>
          <ac:picMkLst>
            <pc:docMk/>
            <pc:sldMk cId="1323474976" sldId="305"/>
            <ac:picMk id="15" creationId="{F8CB896D-03D7-9960-8FF2-C20EBA363B59}"/>
          </ac:picMkLst>
        </pc:picChg>
        <pc:picChg chg="add mod">
          <ac:chgData name="Clovis Vinicius Avelar" userId="S::clovis.vavelar@sp.senac.br::54157056-a62c-41ea-803b-8c7f3b87dfde" providerId="AD" clId="Web-{00779BE8-3CBC-4DDD-9A1A-75829F4F2E66}" dt="2024-02-22T12:02:26.976" v="647" actId="1076"/>
          <ac:picMkLst>
            <pc:docMk/>
            <pc:sldMk cId="1323474976" sldId="305"/>
            <ac:picMk id="16" creationId="{B8D88047-D6BB-78CF-CFFB-947BAA1FD9A1}"/>
          </ac:picMkLst>
        </pc:picChg>
        <pc:picChg chg="add del mod">
          <ac:chgData name="Clovis Vinicius Avelar" userId="S::clovis.vavelar@sp.senac.br::54157056-a62c-41ea-803b-8c7f3b87dfde" providerId="AD" clId="Web-{00779BE8-3CBC-4DDD-9A1A-75829F4F2E66}" dt="2024-02-22T12:00:54.740" v="625"/>
          <ac:picMkLst>
            <pc:docMk/>
            <pc:sldMk cId="1323474976" sldId="305"/>
            <ac:picMk id="17" creationId="{B54C5857-118D-BEE0-91B5-FBD6E726D325}"/>
          </ac:picMkLst>
        </pc:picChg>
        <pc:picChg chg="add mod">
          <ac:chgData name="Clovis Vinicius Avelar" userId="S::clovis.vavelar@sp.senac.br::54157056-a62c-41ea-803b-8c7f3b87dfde" providerId="AD" clId="Web-{00779BE8-3CBC-4DDD-9A1A-75829F4F2E66}" dt="2024-02-22T12:01:54.882" v="631" actId="1076"/>
          <ac:picMkLst>
            <pc:docMk/>
            <pc:sldMk cId="1323474976" sldId="305"/>
            <ac:picMk id="18" creationId="{30319753-35ED-CD2D-C209-C3F96503CD02}"/>
          </ac:picMkLst>
        </pc:picChg>
        <pc:picChg chg="add mod">
          <ac:chgData name="Clovis Vinicius Avelar" userId="S::clovis.vavelar@sp.senac.br::54157056-a62c-41ea-803b-8c7f3b87dfde" providerId="AD" clId="Web-{00779BE8-3CBC-4DDD-9A1A-75829F4F2E66}" dt="2024-02-22T12:03:01.602" v="658" actId="1076"/>
          <ac:picMkLst>
            <pc:docMk/>
            <pc:sldMk cId="1323474976" sldId="305"/>
            <ac:picMk id="19" creationId="{89B53A5C-7549-2791-AA92-F97D5A00E159}"/>
          </ac:picMkLst>
        </pc:picChg>
        <pc:picChg chg="add mod">
          <ac:chgData name="Clovis Vinicius Avelar" userId="S::clovis.vavelar@sp.senac.br::54157056-a62c-41ea-803b-8c7f3b87dfde" providerId="AD" clId="Web-{00779BE8-3CBC-4DDD-9A1A-75829F4F2E66}" dt="2024-02-22T12:02:23.586" v="646" actId="1076"/>
          <ac:picMkLst>
            <pc:docMk/>
            <pc:sldMk cId="1323474976" sldId="305"/>
            <ac:picMk id="20" creationId="{8525DB58-907C-159C-9911-3E4EA1449FCE}"/>
          </ac:picMkLst>
        </pc:picChg>
        <pc:picChg chg="add mod">
          <ac:chgData name="Clovis Vinicius Avelar" userId="S::clovis.vavelar@sp.senac.br::54157056-a62c-41ea-803b-8c7f3b87dfde" providerId="AD" clId="Web-{00779BE8-3CBC-4DDD-9A1A-75829F4F2E66}" dt="2024-02-22T12:02:21.304" v="645" actId="1076"/>
          <ac:picMkLst>
            <pc:docMk/>
            <pc:sldMk cId="1323474976" sldId="305"/>
            <ac:picMk id="21" creationId="{6FABC042-515A-A93E-D7BD-D404F4158B69}"/>
          </ac:picMkLst>
        </pc:picChg>
        <pc:cxnChg chg="add mod">
          <ac:chgData name="Clovis Vinicius Avelar" userId="S::clovis.vavelar@sp.senac.br::54157056-a62c-41ea-803b-8c7f3b87dfde" providerId="AD" clId="Web-{00779BE8-3CBC-4DDD-9A1A-75829F4F2E66}" dt="2024-02-22T11:53:00.884" v="611" actId="14100"/>
          <ac:cxnSpMkLst>
            <pc:docMk/>
            <pc:sldMk cId="1323474976" sldId="305"/>
            <ac:cxnSpMk id="14" creationId="{16FD5385-C485-290B-1788-79AA6504785D}"/>
          </ac:cxnSpMkLst>
        </pc:cxnChg>
        <pc:cxnChg chg="add mod">
          <ac:chgData name="Clovis Vinicius Avelar" userId="S::clovis.vavelar@sp.senac.br::54157056-a62c-41ea-803b-8c7f3b87dfde" providerId="AD" clId="Web-{00779BE8-3CBC-4DDD-9A1A-75829F4F2E66}" dt="2024-02-22T12:02:41.039" v="651" actId="14100"/>
          <ac:cxnSpMkLst>
            <pc:docMk/>
            <pc:sldMk cId="1323474976" sldId="305"/>
            <ac:cxnSpMk id="22" creationId="{AA41D506-DE51-FBCC-D5CC-7774FE9483B1}"/>
          </ac:cxnSpMkLst>
        </pc:cxnChg>
        <pc:cxnChg chg="add mod">
          <ac:chgData name="Clovis Vinicius Avelar" userId="S::clovis.vavelar@sp.senac.br::54157056-a62c-41ea-803b-8c7f3b87dfde" providerId="AD" clId="Web-{00779BE8-3CBC-4DDD-9A1A-75829F4F2E66}" dt="2024-02-22T12:02:50.399" v="654" actId="14100"/>
          <ac:cxnSpMkLst>
            <pc:docMk/>
            <pc:sldMk cId="1323474976" sldId="305"/>
            <ac:cxnSpMk id="23" creationId="{E3A47A26-1749-A679-5E02-B071D231F570}"/>
          </ac:cxnSpMkLst>
        </pc:cxnChg>
        <pc:cxnChg chg="add mod">
          <ac:chgData name="Clovis Vinicius Avelar" userId="S::clovis.vavelar@sp.senac.br::54157056-a62c-41ea-803b-8c7f3b87dfde" providerId="AD" clId="Web-{00779BE8-3CBC-4DDD-9A1A-75829F4F2E66}" dt="2024-02-22T12:03:13.165" v="661" actId="14100"/>
          <ac:cxnSpMkLst>
            <pc:docMk/>
            <pc:sldMk cId="1323474976" sldId="305"/>
            <ac:cxnSpMk id="24" creationId="{C91A9948-7666-4E1F-4C64-10E8DB8EC205}"/>
          </ac:cxnSpMkLst>
        </pc:cxnChg>
        <pc:cxnChg chg="add mod">
          <ac:chgData name="Clovis Vinicius Avelar" userId="S::clovis.vavelar@sp.senac.br::54157056-a62c-41ea-803b-8c7f3b87dfde" providerId="AD" clId="Web-{00779BE8-3CBC-4DDD-9A1A-75829F4F2E66}" dt="2024-02-22T12:03:19.509" v="664" actId="14100"/>
          <ac:cxnSpMkLst>
            <pc:docMk/>
            <pc:sldMk cId="1323474976" sldId="305"/>
            <ac:cxnSpMk id="25" creationId="{26BE4118-65FB-F6AD-5567-B28D26C7579C}"/>
          </ac:cxnSpMkLst>
        </pc:cxnChg>
      </pc:sldChg>
      <pc:sldChg chg="modSp new mod modClrScheme chgLayout">
        <pc:chgData name="Clovis Vinicius Avelar" userId="S::clovis.vavelar@sp.senac.br::54157056-a62c-41ea-803b-8c7f3b87dfde" providerId="AD" clId="Web-{00779BE8-3CBC-4DDD-9A1A-75829F4F2E66}" dt="2024-02-22T12:39:01.721" v="692" actId="20577"/>
        <pc:sldMkLst>
          <pc:docMk/>
          <pc:sldMk cId="1892186885" sldId="306"/>
        </pc:sldMkLst>
        <pc:spChg chg="mod ord">
          <ac:chgData name="Clovis Vinicius Avelar" userId="S::clovis.vavelar@sp.senac.br::54157056-a62c-41ea-803b-8c7f3b87dfde" providerId="AD" clId="Web-{00779BE8-3CBC-4DDD-9A1A-75829F4F2E66}" dt="2024-02-22T12:36:27.559" v="689" actId="20577"/>
          <ac:spMkLst>
            <pc:docMk/>
            <pc:sldMk cId="1892186885" sldId="306"/>
            <ac:spMk id="2" creationId="{9A8589AF-8F42-3E74-019F-A80985DF333C}"/>
          </ac:spMkLst>
        </pc:spChg>
        <pc:spChg chg="mod ord">
          <ac:chgData name="Clovis Vinicius Avelar" userId="S::clovis.vavelar@sp.senac.br::54157056-a62c-41ea-803b-8c7f3b87dfde" providerId="AD" clId="Web-{00779BE8-3CBC-4DDD-9A1A-75829F4F2E66}" dt="2024-02-22T12:39:01.721" v="692" actId="20577"/>
          <ac:spMkLst>
            <pc:docMk/>
            <pc:sldMk cId="1892186885" sldId="306"/>
            <ac:spMk id="3" creationId="{1E2BAD17-0D37-BC0A-E42B-8C30D580B8D2}"/>
          </ac:spMkLst>
        </pc:spChg>
      </pc:sldChg>
      <pc:sldChg chg="modSp new mod modClrScheme chgLayout">
        <pc:chgData name="Clovis Vinicius Avelar" userId="S::clovis.vavelar@sp.senac.br::54157056-a62c-41ea-803b-8c7f3b87dfde" providerId="AD" clId="Web-{00779BE8-3CBC-4DDD-9A1A-75829F4F2E66}" dt="2024-02-22T12:40:08.787" v="741" actId="20577"/>
        <pc:sldMkLst>
          <pc:docMk/>
          <pc:sldMk cId="3405097475" sldId="307"/>
        </pc:sldMkLst>
        <pc:spChg chg="mod ord">
          <ac:chgData name="Clovis Vinicius Avelar" userId="S::clovis.vavelar@sp.senac.br::54157056-a62c-41ea-803b-8c7f3b87dfde" providerId="AD" clId="Web-{00779BE8-3CBC-4DDD-9A1A-75829F4F2E66}" dt="2024-02-22T12:39:16.285" v="700" actId="20577"/>
          <ac:spMkLst>
            <pc:docMk/>
            <pc:sldMk cId="3405097475" sldId="307"/>
            <ac:spMk id="2" creationId="{1C337DBB-4BBE-348B-4285-949308140D6F}"/>
          </ac:spMkLst>
        </pc:spChg>
        <pc:spChg chg="mod ord">
          <ac:chgData name="Clovis Vinicius Avelar" userId="S::clovis.vavelar@sp.senac.br::54157056-a62c-41ea-803b-8c7f3b87dfde" providerId="AD" clId="Web-{00779BE8-3CBC-4DDD-9A1A-75829F4F2E66}" dt="2024-02-22T12:40:08.787" v="741" actId="20577"/>
          <ac:spMkLst>
            <pc:docMk/>
            <pc:sldMk cId="3405097475" sldId="307"/>
            <ac:spMk id="3" creationId="{B55D16A6-1454-9F64-CCCF-085E67D31BDD}"/>
          </ac:spMkLst>
        </pc:spChg>
      </pc:sldChg>
      <pc:sldChg chg="modSp new">
        <pc:chgData name="Clovis Vinicius Avelar" userId="S::clovis.vavelar@sp.senac.br::54157056-a62c-41ea-803b-8c7f3b87dfde" providerId="AD" clId="Web-{00779BE8-3CBC-4DDD-9A1A-75829F4F2E66}" dt="2024-02-22T12:41:18.024" v="810" actId="20577"/>
        <pc:sldMkLst>
          <pc:docMk/>
          <pc:sldMk cId="3735033206" sldId="308"/>
        </pc:sldMkLst>
        <pc:spChg chg="mod">
          <ac:chgData name="Clovis Vinicius Avelar" userId="S::clovis.vavelar@sp.senac.br::54157056-a62c-41ea-803b-8c7f3b87dfde" providerId="AD" clId="Web-{00779BE8-3CBC-4DDD-9A1A-75829F4F2E66}" dt="2024-02-22T12:40:14.584" v="748" actId="20577"/>
          <ac:spMkLst>
            <pc:docMk/>
            <pc:sldMk cId="3735033206" sldId="308"/>
            <ac:spMk id="2" creationId="{D303B4CA-F3E4-7F6B-CDCD-BCAD395695B2}"/>
          </ac:spMkLst>
        </pc:spChg>
        <pc:spChg chg="mod">
          <ac:chgData name="Clovis Vinicius Avelar" userId="S::clovis.vavelar@sp.senac.br::54157056-a62c-41ea-803b-8c7f3b87dfde" providerId="AD" clId="Web-{00779BE8-3CBC-4DDD-9A1A-75829F4F2E66}" dt="2024-02-22T12:41:18.024" v="810" actId="20577"/>
          <ac:spMkLst>
            <pc:docMk/>
            <pc:sldMk cId="3735033206" sldId="308"/>
            <ac:spMk id="3" creationId="{F5B0697C-7102-596E-4071-2AC1ABE43383}"/>
          </ac:spMkLst>
        </pc:spChg>
      </pc:sldChg>
      <pc:sldChg chg="addSp modSp new addAnim">
        <pc:chgData name="Clovis Vinicius Avelar" userId="S::clovis.vavelar@sp.senac.br::54157056-a62c-41ea-803b-8c7f3b87dfde" providerId="AD" clId="Web-{00779BE8-3CBC-4DDD-9A1A-75829F4F2E66}" dt="2024-02-22T12:50:30.266" v="840"/>
        <pc:sldMkLst>
          <pc:docMk/>
          <pc:sldMk cId="635269803" sldId="309"/>
        </pc:sldMkLst>
        <pc:spChg chg="mod">
          <ac:chgData name="Clovis Vinicius Avelar" userId="S::clovis.vavelar@sp.senac.br::54157056-a62c-41ea-803b-8c7f3b87dfde" providerId="AD" clId="Web-{00779BE8-3CBC-4DDD-9A1A-75829F4F2E66}" dt="2024-02-22T12:49:27.904" v="815" actId="20577"/>
          <ac:spMkLst>
            <pc:docMk/>
            <pc:sldMk cId="635269803" sldId="309"/>
            <ac:spMk id="2" creationId="{F355F2B3-5654-DB55-483D-7B6C0EF37AE3}"/>
          </ac:spMkLst>
        </pc:spChg>
        <pc:spChg chg="mod">
          <ac:chgData name="Clovis Vinicius Avelar" userId="S::clovis.vavelar@sp.senac.br::54157056-a62c-41ea-803b-8c7f3b87dfde" providerId="AD" clId="Web-{00779BE8-3CBC-4DDD-9A1A-75829F4F2E66}" dt="2024-02-22T12:49:46.108" v="827" actId="20577"/>
          <ac:spMkLst>
            <pc:docMk/>
            <pc:sldMk cId="635269803" sldId="309"/>
            <ac:spMk id="3" creationId="{612B53D2-42A3-CC97-0BCA-B9CDEFB3AB97}"/>
          </ac:spMkLst>
        </pc:spChg>
        <pc:spChg chg="add mod">
          <ac:chgData name="Clovis Vinicius Avelar" userId="S::clovis.vavelar@sp.senac.br::54157056-a62c-41ea-803b-8c7f3b87dfde" providerId="AD" clId="Web-{00779BE8-3CBC-4DDD-9A1A-75829F4F2E66}" dt="2024-02-22T12:50:22.484" v="839" actId="1076"/>
          <ac:spMkLst>
            <pc:docMk/>
            <pc:sldMk cId="635269803" sldId="309"/>
            <ac:spMk id="6" creationId="{291CF9C2-A264-3E5C-4F5C-D065B4942060}"/>
          </ac:spMkLst>
        </pc:spChg>
        <pc:picChg chg="add mod">
          <ac:chgData name="Clovis Vinicius Avelar" userId="S::clovis.vavelar@sp.senac.br::54157056-a62c-41ea-803b-8c7f3b87dfde" providerId="AD" clId="Web-{00779BE8-3CBC-4DDD-9A1A-75829F4F2E66}" dt="2024-02-22T12:49:56.061" v="830" actId="1076"/>
          <ac:picMkLst>
            <pc:docMk/>
            <pc:sldMk cId="635269803" sldId="309"/>
            <ac:picMk id="5" creationId="{B9B6911E-AC95-E2DD-4659-2E1775FCF051}"/>
          </ac:picMkLst>
        </pc:picChg>
      </pc:sldChg>
    </pc:docChg>
  </pc:docChgLst>
  <pc:docChgLst>
    <pc:chgData name="Clovis Vinicius Avelar" userId="S::clovis.vavelar@sp.senac.br::54157056-a62c-41ea-803b-8c7f3b87dfde" providerId="AD" clId="Web-{B3A48C4F-F14F-FE32-9E0D-2D55030DB4D0}"/>
    <pc:docChg chg="modSld">
      <pc:chgData name="Clovis Vinicius Avelar" userId="S::clovis.vavelar@sp.senac.br::54157056-a62c-41ea-803b-8c7f3b87dfde" providerId="AD" clId="Web-{B3A48C4F-F14F-FE32-9E0D-2D55030DB4D0}" dt="2023-09-25T16:15:29.085" v="28" actId="1076"/>
      <pc:docMkLst>
        <pc:docMk/>
      </pc:docMkLst>
      <pc:sldChg chg="delSp modSp">
        <pc:chgData name="Clovis Vinicius Avelar" userId="S::clovis.vavelar@sp.senac.br::54157056-a62c-41ea-803b-8c7f3b87dfde" providerId="AD" clId="Web-{B3A48C4F-F14F-FE32-9E0D-2D55030DB4D0}" dt="2023-09-25T16:14:18.771" v="21"/>
        <pc:sldMkLst>
          <pc:docMk/>
          <pc:sldMk cId="1478099616" sldId="268"/>
        </pc:sldMkLst>
        <pc:spChg chg="mod">
          <ac:chgData name="Clovis Vinicius Avelar" userId="S::clovis.vavelar@sp.senac.br::54157056-a62c-41ea-803b-8c7f3b87dfde" providerId="AD" clId="Web-{B3A48C4F-F14F-FE32-9E0D-2D55030DB4D0}" dt="2023-09-25T16:14:16.833" v="20" actId="20577"/>
          <ac:spMkLst>
            <pc:docMk/>
            <pc:sldMk cId="1478099616" sldId="268"/>
            <ac:spMk id="5" creationId="{D306D004-5470-F318-8B85-057A3A8CF8AB}"/>
          </ac:spMkLst>
        </pc:spChg>
        <pc:picChg chg="del">
          <ac:chgData name="Clovis Vinicius Avelar" userId="S::clovis.vavelar@sp.senac.br::54157056-a62c-41ea-803b-8c7f3b87dfde" providerId="AD" clId="Web-{B3A48C4F-F14F-FE32-9E0D-2D55030DB4D0}" dt="2023-09-25T16:14:18.771" v="21"/>
          <ac:picMkLst>
            <pc:docMk/>
            <pc:sldMk cId="1478099616" sldId="268"/>
            <ac:picMk id="7" creationId="{F831E989-E69F-BFC2-6ACF-4C724A2222D6}"/>
          </ac:picMkLst>
        </pc:picChg>
      </pc:sldChg>
      <pc:sldChg chg="addSp modSp">
        <pc:chgData name="Clovis Vinicius Avelar" userId="S::clovis.vavelar@sp.senac.br::54157056-a62c-41ea-803b-8c7f3b87dfde" providerId="AD" clId="Web-{B3A48C4F-F14F-FE32-9E0D-2D55030DB4D0}" dt="2023-09-25T16:15:29.085" v="28" actId="1076"/>
        <pc:sldMkLst>
          <pc:docMk/>
          <pc:sldMk cId="3576065921" sldId="288"/>
        </pc:sldMkLst>
        <pc:spChg chg="mod">
          <ac:chgData name="Clovis Vinicius Avelar" userId="S::clovis.vavelar@sp.senac.br::54157056-a62c-41ea-803b-8c7f3b87dfde" providerId="AD" clId="Web-{B3A48C4F-F14F-FE32-9E0D-2D55030DB4D0}" dt="2023-09-25T16:14:53.647" v="24" actId="1076"/>
          <ac:spMkLst>
            <pc:docMk/>
            <pc:sldMk cId="3576065921" sldId="288"/>
            <ac:spMk id="3" creationId="{718BF10A-E26C-25C5-D2CB-9D9C0B3A6048}"/>
          </ac:spMkLst>
        </pc:spChg>
        <pc:spChg chg="mod">
          <ac:chgData name="Clovis Vinicius Avelar" userId="S::clovis.vavelar@sp.senac.br::54157056-a62c-41ea-803b-8c7f3b87dfde" providerId="AD" clId="Web-{B3A48C4F-F14F-FE32-9E0D-2D55030DB4D0}" dt="2023-09-25T16:14:53.662" v="25" actId="1076"/>
          <ac:spMkLst>
            <pc:docMk/>
            <pc:sldMk cId="3576065921" sldId="288"/>
            <ac:spMk id="4" creationId="{D87212BF-8265-E4A0-2404-C69CC4BE3CB9}"/>
          </ac:spMkLst>
        </pc:spChg>
        <pc:picChg chg="add mod">
          <ac:chgData name="Clovis Vinicius Avelar" userId="S::clovis.vavelar@sp.senac.br::54157056-a62c-41ea-803b-8c7f3b87dfde" providerId="AD" clId="Web-{B3A48C4F-F14F-FE32-9E0D-2D55030DB4D0}" dt="2023-09-25T16:15:29.085" v="28" actId="1076"/>
          <ac:picMkLst>
            <pc:docMk/>
            <pc:sldMk cId="3576065921" sldId="288"/>
            <ac:picMk id="5" creationId="{4C486590-AF07-A488-514A-179DA9D7FDF7}"/>
          </ac:picMkLst>
        </pc:picChg>
      </pc:sldChg>
    </pc:docChg>
  </pc:docChgLst>
  <pc:docChgLst>
    <pc:chgData name="Clovis Vinicius Avelar" userId="S::clovis.vavelar@sp.senac.br::54157056-a62c-41ea-803b-8c7f3b87dfde" providerId="AD" clId="Web-{5D745C53-238E-5C49-C6EA-6F31119B7958}"/>
    <pc:docChg chg="addSld delSld modSld">
      <pc:chgData name="Clovis Vinicius Avelar" userId="S::clovis.vavelar@sp.senac.br::54157056-a62c-41ea-803b-8c7f3b87dfde" providerId="AD" clId="Web-{5D745C53-238E-5C49-C6EA-6F31119B7958}" dt="2024-01-24T20:14:27.715" v="2319" actId="20577"/>
      <pc:docMkLst>
        <pc:docMk/>
      </pc:docMkLst>
      <pc:sldChg chg="modSp">
        <pc:chgData name="Clovis Vinicius Avelar" userId="S::clovis.vavelar@sp.senac.br::54157056-a62c-41ea-803b-8c7f3b87dfde" providerId="AD" clId="Web-{5D745C53-238E-5C49-C6EA-6F31119B7958}" dt="2024-01-24T19:37:09.007" v="32" actId="20577"/>
        <pc:sldMkLst>
          <pc:docMk/>
          <pc:sldMk cId="4252902496" sldId="263"/>
        </pc:sldMkLst>
        <pc:spChg chg="mod">
          <ac:chgData name="Clovis Vinicius Avelar" userId="S::clovis.vavelar@sp.senac.br::54157056-a62c-41ea-803b-8c7f3b87dfde" providerId="AD" clId="Web-{5D745C53-238E-5C49-C6EA-6F31119B7958}" dt="2024-01-24T19:36:51.476" v="28" actId="20577"/>
          <ac:spMkLst>
            <pc:docMk/>
            <pc:sldMk cId="4252902496" sldId="263"/>
            <ac:spMk id="2" creationId="{00000000-0000-0000-0000-000000000000}"/>
          </ac:spMkLst>
        </pc:spChg>
        <pc:spChg chg="mod">
          <ac:chgData name="Clovis Vinicius Avelar" userId="S::clovis.vavelar@sp.senac.br::54157056-a62c-41ea-803b-8c7f3b87dfde" providerId="AD" clId="Web-{5D745C53-238E-5C49-C6EA-6F31119B7958}" dt="2024-01-24T19:37:09.007" v="32" actId="20577"/>
          <ac:spMkLst>
            <pc:docMk/>
            <pc:sldMk cId="4252902496" sldId="263"/>
            <ac:spMk id="3" creationId="{00000000-0000-0000-0000-000000000000}"/>
          </ac:spMkLst>
        </pc:spChg>
      </pc:sldChg>
      <pc:sldChg chg="modSp new">
        <pc:chgData name="Clovis Vinicius Avelar" userId="S::clovis.vavelar@sp.senac.br::54157056-a62c-41ea-803b-8c7f3b87dfde" providerId="AD" clId="Web-{5D745C53-238E-5C49-C6EA-6F31119B7958}" dt="2024-01-24T19:41:08.765" v="136" actId="20577"/>
        <pc:sldMkLst>
          <pc:docMk/>
          <pc:sldMk cId="934424461" sldId="264"/>
        </pc:sldMkLst>
        <pc:spChg chg="mod">
          <ac:chgData name="Clovis Vinicius Avelar" userId="S::clovis.vavelar@sp.senac.br::54157056-a62c-41ea-803b-8c7f3b87dfde" providerId="AD" clId="Web-{5D745C53-238E-5C49-C6EA-6F31119B7958}" dt="2024-01-24T19:38:08.728" v="38" actId="20577"/>
          <ac:spMkLst>
            <pc:docMk/>
            <pc:sldMk cId="934424461" sldId="264"/>
            <ac:spMk id="2" creationId="{C1B785C8-23C0-8BF2-98F5-035A6AA8C50F}"/>
          </ac:spMkLst>
        </pc:spChg>
        <pc:spChg chg="mod">
          <ac:chgData name="Clovis Vinicius Avelar" userId="S::clovis.vavelar@sp.senac.br::54157056-a62c-41ea-803b-8c7f3b87dfde" providerId="AD" clId="Web-{5D745C53-238E-5C49-C6EA-6F31119B7958}" dt="2024-01-24T19:41:08.765" v="136" actId="20577"/>
          <ac:spMkLst>
            <pc:docMk/>
            <pc:sldMk cId="934424461" sldId="264"/>
            <ac:spMk id="3" creationId="{688FC0F7-5C62-473B-B81B-27501BEA3BEA}"/>
          </ac:spMkLst>
        </pc:spChg>
      </pc:sldChg>
      <pc:sldChg chg="del">
        <pc:chgData name="Clovis Vinicius Avelar" userId="S::clovis.vavelar@sp.senac.br::54157056-a62c-41ea-803b-8c7f3b87dfde" providerId="AD" clId="Web-{5D745C53-238E-5C49-C6EA-6F31119B7958}" dt="2024-01-24T19:35:50.917" v="0"/>
        <pc:sldMkLst>
          <pc:docMk/>
          <pc:sldMk cId="4157354894" sldId="264"/>
        </pc:sldMkLst>
      </pc:sldChg>
      <pc:sldChg chg="del">
        <pc:chgData name="Clovis Vinicius Avelar" userId="S::clovis.vavelar@sp.senac.br::54157056-a62c-41ea-803b-8c7f3b87dfde" providerId="AD" clId="Web-{5D745C53-238E-5C49-C6EA-6F31119B7958}" dt="2024-01-24T19:36:49.976" v="24"/>
        <pc:sldMkLst>
          <pc:docMk/>
          <pc:sldMk cId="3348715187" sldId="265"/>
        </pc:sldMkLst>
      </pc:sldChg>
      <pc:sldChg chg="modSp new">
        <pc:chgData name="Clovis Vinicius Avelar" userId="S::clovis.vavelar@sp.senac.br::54157056-a62c-41ea-803b-8c7f3b87dfde" providerId="AD" clId="Web-{5D745C53-238E-5C49-C6EA-6F31119B7958}" dt="2024-01-24T19:44:07.551" v="341" actId="20577"/>
        <pc:sldMkLst>
          <pc:docMk/>
          <pc:sldMk cId="3630324470" sldId="265"/>
        </pc:sldMkLst>
        <pc:spChg chg="mod">
          <ac:chgData name="Clovis Vinicius Avelar" userId="S::clovis.vavelar@sp.senac.br::54157056-a62c-41ea-803b-8c7f3b87dfde" providerId="AD" clId="Web-{5D745C53-238E-5C49-C6EA-6F31119B7958}" dt="2024-01-24T19:41:14.905" v="141" actId="20577"/>
          <ac:spMkLst>
            <pc:docMk/>
            <pc:sldMk cId="3630324470" sldId="265"/>
            <ac:spMk id="2" creationId="{F7200FB8-B699-4237-927D-49F0BDB25F44}"/>
          </ac:spMkLst>
        </pc:spChg>
        <pc:spChg chg="mod">
          <ac:chgData name="Clovis Vinicius Avelar" userId="S::clovis.vavelar@sp.senac.br::54157056-a62c-41ea-803b-8c7f3b87dfde" providerId="AD" clId="Web-{5D745C53-238E-5C49-C6EA-6F31119B7958}" dt="2024-01-24T19:44:07.551" v="341" actId="20577"/>
          <ac:spMkLst>
            <pc:docMk/>
            <pc:sldMk cId="3630324470" sldId="265"/>
            <ac:spMk id="3" creationId="{0C660F06-4406-C479-9FA7-994D8E4E54C9}"/>
          </ac:spMkLst>
        </pc:spChg>
      </pc:sldChg>
      <pc:sldChg chg="del">
        <pc:chgData name="Clovis Vinicius Avelar" userId="S::clovis.vavelar@sp.senac.br::54157056-a62c-41ea-803b-8c7f3b87dfde" providerId="AD" clId="Web-{5D745C53-238E-5C49-C6EA-6F31119B7958}" dt="2024-01-24T19:36:49.960" v="22"/>
        <pc:sldMkLst>
          <pc:docMk/>
          <pc:sldMk cId="751411630" sldId="266"/>
        </pc:sldMkLst>
      </pc:sldChg>
      <pc:sldChg chg="modSp new">
        <pc:chgData name="Clovis Vinicius Avelar" userId="S::clovis.vavelar@sp.senac.br::54157056-a62c-41ea-803b-8c7f3b87dfde" providerId="AD" clId="Web-{5D745C53-238E-5C49-C6EA-6F31119B7958}" dt="2024-01-24T19:46:59.338" v="585" actId="20577"/>
        <pc:sldMkLst>
          <pc:docMk/>
          <pc:sldMk cId="1235833825" sldId="266"/>
        </pc:sldMkLst>
        <pc:spChg chg="mod">
          <ac:chgData name="Clovis Vinicius Avelar" userId="S::clovis.vavelar@sp.senac.br::54157056-a62c-41ea-803b-8c7f3b87dfde" providerId="AD" clId="Web-{5D745C53-238E-5C49-C6EA-6F31119B7958}" dt="2024-01-24T19:44:13.848" v="348" actId="20577"/>
          <ac:spMkLst>
            <pc:docMk/>
            <pc:sldMk cId="1235833825" sldId="266"/>
            <ac:spMk id="2" creationId="{139D6ED3-457A-6CC7-13CB-8265343166C2}"/>
          </ac:spMkLst>
        </pc:spChg>
        <pc:spChg chg="mod">
          <ac:chgData name="Clovis Vinicius Avelar" userId="S::clovis.vavelar@sp.senac.br::54157056-a62c-41ea-803b-8c7f3b87dfde" providerId="AD" clId="Web-{5D745C53-238E-5C49-C6EA-6F31119B7958}" dt="2024-01-24T19:46:59.338" v="585" actId="20577"/>
          <ac:spMkLst>
            <pc:docMk/>
            <pc:sldMk cId="1235833825" sldId="266"/>
            <ac:spMk id="3" creationId="{B1E32D3B-6586-EBD5-29A0-A109E748B54D}"/>
          </ac:spMkLst>
        </pc:spChg>
      </pc:sldChg>
      <pc:sldChg chg="modSp new">
        <pc:chgData name="Clovis Vinicius Avelar" userId="S::clovis.vavelar@sp.senac.br::54157056-a62c-41ea-803b-8c7f3b87dfde" providerId="AD" clId="Web-{5D745C53-238E-5C49-C6EA-6F31119B7958}" dt="2024-01-24T19:50:13.484" v="794" actId="20577"/>
        <pc:sldMkLst>
          <pc:docMk/>
          <pc:sldMk cId="182934917" sldId="267"/>
        </pc:sldMkLst>
        <pc:spChg chg="mod">
          <ac:chgData name="Clovis Vinicius Avelar" userId="S::clovis.vavelar@sp.senac.br::54157056-a62c-41ea-803b-8c7f3b87dfde" providerId="AD" clId="Web-{5D745C53-238E-5C49-C6EA-6F31119B7958}" dt="2024-01-24T19:47:14.057" v="593" actId="20577"/>
          <ac:spMkLst>
            <pc:docMk/>
            <pc:sldMk cId="182934917" sldId="267"/>
            <ac:spMk id="2" creationId="{A82B2021-7BE1-EB32-6FB6-F5A611955D2D}"/>
          </ac:spMkLst>
        </pc:spChg>
        <pc:spChg chg="mod">
          <ac:chgData name="Clovis Vinicius Avelar" userId="S::clovis.vavelar@sp.senac.br::54157056-a62c-41ea-803b-8c7f3b87dfde" providerId="AD" clId="Web-{5D745C53-238E-5C49-C6EA-6F31119B7958}" dt="2024-01-24T19:50:13.484" v="794" actId="20577"/>
          <ac:spMkLst>
            <pc:docMk/>
            <pc:sldMk cId="182934917" sldId="267"/>
            <ac:spMk id="3" creationId="{382FB931-66B3-8B15-346D-E59CEF454052}"/>
          </ac:spMkLst>
        </pc:spChg>
      </pc:sldChg>
      <pc:sldChg chg="del">
        <pc:chgData name="Clovis Vinicius Avelar" userId="S::clovis.vavelar@sp.senac.br::54157056-a62c-41ea-803b-8c7f3b87dfde" providerId="AD" clId="Web-{5D745C53-238E-5C49-C6EA-6F31119B7958}" dt="2024-01-24T19:36:49.960" v="20"/>
        <pc:sldMkLst>
          <pc:docMk/>
          <pc:sldMk cId="4020314176" sldId="267"/>
        </pc:sldMkLst>
      </pc:sldChg>
      <pc:sldChg chg="modSp new">
        <pc:chgData name="Clovis Vinicius Avelar" userId="S::clovis.vavelar@sp.senac.br::54157056-a62c-41ea-803b-8c7f3b87dfde" providerId="AD" clId="Web-{5D745C53-238E-5C49-C6EA-6F31119B7958}" dt="2024-01-24T19:52:47.973" v="999" actId="20577"/>
        <pc:sldMkLst>
          <pc:docMk/>
          <pc:sldMk cId="994628423" sldId="268"/>
        </pc:sldMkLst>
        <pc:spChg chg="mod">
          <ac:chgData name="Clovis Vinicius Avelar" userId="S::clovis.vavelar@sp.senac.br::54157056-a62c-41ea-803b-8c7f3b87dfde" providerId="AD" clId="Web-{5D745C53-238E-5C49-C6EA-6F31119B7958}" dt="2024-01-24T19:50:19.609" v="797" actId="20577"/>
          <ac:spMkLst>
            <pc:docMk/>
            <pc:sldMk cId="994628423" sldId="268"/>
            <ac:spMk id="2" creationId="{E77F387A-7421-2C2A-F607-11305CE36CBE}"/>
          </ac:spMkLst>
        </pc:spChg>
        <pc:spChg chg="mod">
          <ac:chgData name="Clovis Vinicius Avelar" userId="S::clovis.vavelar@sp.senac.br::54157056-a62c-41ea-803b-8c7f3b87dfde" providerId="AD" clId="Web-{5D745C53-238E-5C49-C6EA-6F31119B7958}" dt="2024-01-24T19:52:47.973" v="999" actId="20577"/>
          <ac:spMkLst>
            <pc:docMk/>
            <pc:sldMk cId="994628423" sldId="268"/>
            <ac:spMk id="3" creationId="{75287970-CE52-77AD-870D-E230F7077AAD}"/>
          </ac:spMkLst>
        </pc:spChg>
      </pc:sldChg>
      <pc:sldChg chg="del">
        <pc:chgData name="Clovis Vinicius Avelar" userId="S::clovis.vavelar@sp.senac.br::54157056-a62c-41ea-803b-8c7f3b87dfde" providerId="AD" clId="Web-{5D745C53-238E-5C49-C6EA-6F31119B7958}" dt="2024-01-24T19:36:49.960" v="21"/>
        <pc:sldMkLst>
          <pc:docMk/>
          <pc:sldMk cId="1478099616" sldId="268"/>
        </pc:sldMkLst>
      </pc:sldChg>
      <pc:sldChg chg="addSp delSp modSp new">
        <pc:chgData name="Clovis Vinicius Avelar" userId="S::clovis.vavelar@sp.senac.br::54157056-a62c-41ea-803b-8c7f3b87dfde" providerId="AD" clId="Web-{5D745C53-238E-5C49-C6EA-6F31119B7958}" dt="2024-01-24T19:59:51.798" v="1754"/>
        <pc:sldMkLst>
          <pc:docMk/>
          <pc:sldMk cId="3604312116" sldId="269"/>
        </pc:sldMkLst>
        <pc:spChg chg="mod">
          <ac:chgData name="Clovis Vinicius Avelar" userId="S::clovis.vavelar@sp.senac.br::54157056-a62c-41ea-803b-8c7f3b87dfde" providerId="AD" clId="Web-{5D745C53-238E-5C49-C6EA-6F31119B7958}" dt="2024-01-24T19:52:51.958" v="1004" actId="20577"/>
          <ac:spMkLst>
            <pc:docMk/>
            <pc:sldMk cId="3604312116" sldId="269"/>
            <ac:spMk id="2" creationId="{5E64BB3C-A873-6FCA-4B3C-F30E1F143AEE}"/>
          </ac:spMkLst>
        </pc:spChg>
        <pc:spChg chg="mod">
          <ac:chgData name="Clovis Vinicius Avelar" userId="S::clovis.vavelar@sp.senac.br::54157056-a62c-41ea-803b-8c7f3b87dfde" providerId="AD" clId="Web-{5D745C53-238E-5C49-C6EA-6F31119B7958}" dt="2024-01-24T19:56:40.293" v="1249" actId="20577"/>
          <ac:spMkLst>
            <pc:docMk/>
            <pc:sldMk cId="3604312116" sldId="269"/>
            <ac:spMk id="3" creationId="{51B9B4FC-5C60-C902-62B7-0FD318FD12BA}"/>
          </ac:spMkLst>
        </pc:spChg>
        <pc:graphicFrameChg chg="add del">
          <ac:chgData name="Clovis Vinicius Avelar" userId="S::clovis.vavelar@sp.senac.br::54157056-a62c-41ea-803b-8c7f3b87dfde" providerId="AD" clId="Web-{5D745C53-238E-5C49-C6EA-6F31119B7958}" dt="2024-01-24T19:56:46.277" v="1251"/>
          <ac:graphicFrameMkLst>
            <pc:docMk/>
            <pc:sldMk cId="3604312116" sldId="269"/>
            <ac:graphicFrameMk id="4" creationId="{ABF16EB2-2855-E9C0-9A63-6757CA6C4571}"/>
          </ac:graphicFrameMkLst>
        </pc:graphicFrameChg>
        <pc:graphicFrameChg chg="add mod modGraphic">
          <ac:chgData name="Clovis Vinicius Avelar" userId="S::clovis.vavelar@sp.senac.br::54157056-a62c-41ea-803b-8c7f3b87dfde" providerId="AD" clId="Web-{5D745C53-238E-5C49-C6EA-6F31119B7958}" dt="2024-01-24T19:59:51.798" v="1754"/>
          <ac:graphicFrameMkLst>
            <pc:docMk/>
            <pc:sldMk cId="3604312116" sldId="269"/>
            <ac:graphicFrameMk id="5" creationId="{F1FA8DF3-5A7B-A020-131D-DECDB5B948A8}"/>
          </ac:graphicFrameMkLst>
        </pc:graphicFrameChg>
      </pc:sldChg>
      <pc:sldChg chg="del">
        <pc:chgData name="Clovis Vinicius Avelar" userId="S::clovis.vavelar@sp.senac.br::54157056-a62c-41ea-803b-8c7f3b87dfde" providerId="AD" clId="Web-{5D745C53-238E-5C49-C6EA-6F31119B7958}" dt="2024-01-24T19:36:49.976" v="23"/>
        <pc:sldMkLst>
          <pc:docMk/>
          <pc:sldMk cId="3650515113" sldId="269"/>
        </pc:sldMkLst>
      </pc:sldChg>
      <pc:sldChg chg="del">
        <pc:chgData name="Clovis Vinicius Avelar" userId="S::clovis.vavelar@sp.senac.br::54157056-a62c-41ea-803b-8c7f3b87dfde" providerId="AD" clId="Web-{5D745C53-238E-5C49-C6EA-6F31119B7958}" dt="2024-01-24T19:36:49.960" v="19"/>
        <pc:sldMkLst>
          <pc:docMk/>
          <pc:sldMk cId="2413089921" sldId="270"/>
        </pc:sldMkLst>
      </pc:sldChg>
      <pc:sldChg chg="modSp new">
        <pc:chgData name="Clovis Vinicius Avelar" userId="S::clovis.vavelar@sp.senac.br::54157056-a62c-41ea-803b-8c7f3b87dfde" providerId="AD" clId="Web-{5D745C53-238E-5C49-C6EA-6F31119B7958}" dt="2024-01-24T20:07:26.031" v="1911" actId="20577"/>
        <pc:sldMkLst>
          <pc:docMk/>
          <pc:sldMk cId="3397361789" sldId="270"/>
        </pc:sldMkLst>
        <pc:spChg chg="mod">
          <ac:chgData name="Clovis Vinicius Avelar" userId="S::clovis.vavelar@sp.senac.br::54157056-a62c-41ea-803b-8c7f3b87dfde" providerId="AD" clId="Web-{5D745C53-238E-5C49-C6EA-6F31119B7958}" dt="2024-01-24T20:02:25.741" v="1759" actId="20577"/>
          <ac:spMkLst>
            <pc:docMk/>
            <pc:sldMk cId="3397361789" sldId="270"/>
            <ac:spMk id="2" creationId="{6526FF59-C4FB-3E1B-97F1-B4777998E3E9}"/>
          </ac:spMkLst>
        </pc:spChg>
        <pc:spChg chg="mod">
          <ac:chgData name="Clovis Vinicius Avelar" userId="S::clovis.vavelar@sp.senac.br::54157056-a62c-41ea-803b-8c7f3b87dfde" providerId="AD" clId="Web-{5D745C53-238E-5C49-C6EA-6F31119B7958}" dt="2024-01-24T20:07:26.031" v="1911" actId="20577"/>
          <ac:spMkLst>
            <pc:docMk/>
            <pc:sldMk cId="3397361789" sldId="270"/>
            <ac:spMk id="3" creationId="{D64C6B11-F291-EF01-E95B-C0098324653E}"/>
          </ac:spMkLst>
        </pc:spChg>
      </pc:sldChg>
      <pc:sldChg chg="modSp new">
        <pc:chgData name="Clovis Vinicius Avelar" userId="S::clovis.vavelar@sp.senac.br::54157056-a62c-41ea-803b-8c7f3b87dfde" providerId="AD" clId="Web-{5D745C53-238E-5C49-C6EA-6F31119B7958}" dt="2024-01-24T20:12:15.040" v="2143" actId="20577"/>
        <pc:sldMkLst>
          <pc:docMk/>
          <pc:sldMk cId="537089493" sldId="271"/>
        </pc:sldMkLst>
        <pc:spChg chg="mod">
          <ac:chgData name="Clovis Vinicius Avelar" userId="S::clovis.vavelar@sp.senac.br::54157056-a62c-41ea-803b-8c7f3b87dfde" providerId="AD" clId="Web-{5D745C53-238E-5C49-C6EA-6F31119B7958}" dt="2024-01-24T20:09:19.316" v="1917" actId="20577"/>
          <ac:spMkLst>
            <pc:docMk/>
            <pc:sldMk cId="537089493" sldId="271"/>
            <ac:spMk id="2" creationId="{55E7F55A-4487-B1C0-1655-42D111B24657}"/>
          </ac:spMkLst>
        </pc:spChg>
        <pc:spChg chg="mod">
          <ac:chgData name="Clovis Vinicius Avelar" userId="S::clovis.vavelar@sp.senac.br::54157056-a62c-41ea-803b-8c7f3b87dfde" providerId="AD" clId="Web-{5D745C53-238E-5C49-C6EA-6F31119B7958}" dt="2024-01-24T20:12:15.040" v="2143" actId="20577"/>
          <ac:spMkLst>
            <pc:docMk/>
            <pc:sldMk cId="537089493" sldId="271"/>
            <ac:spMk id="3" creationId="{DA8B8086-C558-D201-55CA-333687A89334}"/>
          </ac:spMkLst>
        </pc:spChg>
      </pc:sldChg>
      <pc:sldChg chg="del">
        <pc:chgData name="Clovis Vinicius Avelar" userId="S::clovis.vavelar@sp.senac.br::54157056-a62c-41ea-803b-8c7f3b87dfde" providerId="AD" clId="Web-{5D745C53-238E-5C49-C6EA-6F31119B7958}" dt="2024-01-24T19:36:49.960" v="18"/>
        <pc:sldMkLst>
          <pc:docMk/>
          <pc:sldMk cId="3251298535" sldId="271"/>
        </pc:sldMkLst>
      </pc:sldChg>
      <pc:sldChg chg="del">
        <pc:chgData name="Clovis Vinicius Avelar" userId="S::clovis.vavelar@sp.senac.br::54157056-a62c-41ea-803b-8c7f3b87dfde" providerId="AD" clId="Web-{5D745C53-238E-5C49-C6EA-6F31119B7958}" dt="2024-01-24T19:36:49.960" v="15"/>
        <pc:sldMkLst>
          <pc:docMk/>
          <pc:sldMk cId="426940964" sldId="272"/>
        </pc:sldMkLst>
      </pc:sldChg>
      <pc:sldChg chg="modSp new">
        <pc:chgData name="Clovis Vinicius Avelar" userId="S::clovis.vavelar@sp.senac.br::54157056-a62c-41ea-803b-8c7f3b87dfde" providerId="AD" clId="Web-{5D745C53-238E-5C49-C6EA-6F31119B7958}" dt="2024-01-24T20:14:27.715" v="2319" actId="20577"/>
        <pc:sldMkLst>
          <pc:docMk/>
          <pc:sldMk cId="1590983437" sldId="272"/>
        </pc:sldMkLst>
        <pc:spChg chg="mod">
          <ac:chgData name="Clovis Vinicius Avelar" userId="S::clovis.vavelar@sp.senac.br::54157056-a62c-41ea-803b-8c7f3b87dfde" providerId="AD" clId="Web-{5D745C53-238E-5C49-C6EA-6F31119B7958}" dt="2024-01-24T20:12:22.696" v="2149" actId="20577"/>
          <ac:spMkLst>
            <pc:docMk/>
            <pc:sldMk cId="1590983437" sldId="272"/>
            <ac:spMk id="2" creationId="{68131DDA-AB4A-8F28-4E50-F150C45FAD8F}"/>
          </ac:spMkLst>
        </pc:spChg>
        <pc:spChg chg="mod">
          <ac:chgData name="Clovis Vinicius Avelar" userId="S::clovis.vavelar@sp.senac.br::54157056-a62c-41ea-803b-8c7f3b87dfde" providerId="AD" clId="Web-{5D745C53-238E-5C49-C6EA-6F31119B7958}" dt="2024-01-24T20:14:27.715" v="2319" actId="20577"/>
          <ac:spMkLst>
            <pc:docMk/>
            <pc:sldMk cId="1590983437" sldId="272"/>
            <ac:spMk id="3" creationId="{A5420212-F674-603C-9A28-B2673F9F607A}"/>
          </ac:spMkLst>
        </pc:spChg>
      </pc:sldChg>
      <pc:sldChg chg="del">
        <pc:chgData name="Clovis Vinicius Avelar" userId="S::clovis.vavelar@sp.senac.br::54157056-a62c-41ea-803b-8c7f3b87dfde" providerId="AD" clId="Web-{5D745C53-238E-5C49-C6EA-6F31119B7958}" dt="2024-01-24T19:36:49.960" v="17"/>
        <pc:sldMkLst>
          <pc:docMk/>
          <pc:sldMk cId="581070661" sldId="273"/>
        </pc:sldMkLst>
      </pc:sldChg>
      <pc:sldChg chg="del">
        <pc:chgData name="Clovis Vinicius Avelar" userId="S::clovis.vavelar@sp.senac.br::54157056-a62c-41ea-803b-8c7f3b87dfde" providerId="AD" clId="Web-{5D745C53-238E-5C49-C6EA-6F31119B7958}" dt="2024-01-24T19:36:49.960" v="16"/>
        <pc:sldMkLst>
          <pc:docMk/>
          <pc:sldMk cId="3177164452" sldId="274"/>
        </pc:sldMkLst>
      </pc:sldChg>
      <pc:sldChg chg="del">
        <pc:chgData name="Clovis Vinicius Avelar" userId="S::clovis.vavelar@sp.senac.br::54157056-a62c-41ea-803b-8c7f3b87dfde" providerId="AD" clId="Web-{5D745C53-238E-5C49-C6EA-6F31119B7958}" dt="2024-01-24T19:36:49.960" v="14"/>
        <pc:sldMkLst>
          <pc:docMk/>
          <pc:sldMk cId="3286893294" sldId="275"/>
        </pc:sldMkLst>
      </pc:sldChg>
      <pc:sldChg chg="del">
        <pc:chgData name="Clovis Vinicius Avelar" userId="S::clovis.vavelar@sp.senac.br::54157056-a62c-41ea-803b-8c7f3b87dfde" providerId="AD" clId="Web-{5D745C53-238E-5C49-C6EA-6F31119B7958}" dt="2024-01-24T19:36:49.960" v="13"/>
        <pc:sldMkLst>
          <pc:docMk/>
          <pc:sldMk cId="3239520237" sldId="276"/>
        </pc:sldMkLst>
      </pc:sldChg>
      <pc:sldChg chg="del">
        <pc:chgData name="Clovis Vinicius Avelar" userId="S::clovis.vavelar@sp.senac.br::54157056-a62c-41ea-803b-8c7f3b87dfde" providerId="AD" clId="Web-{5D745C53-238E-5C49-C6EA-6F31119B7958}" dt="2024-01-24T19:36:49.960" v="12"/>
        <pc:sldMkLst>
          <pc:docMk/>
          <pc:sldMk cId="856563021" sldId="277"/>
        </pc:sldMkLst>
      </pc:sldChg>
      <pc:sldChg chg="del">
        <pc:chgData name="Clovis Vinicius Avelar" userId="S::clovis.vavelar@sp.senac.br::54157056-a62c-41ea-803b-8c7f3b87dfde" providerId="AD" clId="Web-{5D745C53-238E-5C49-C6EA-6F31119B7958}" dt="2024-01-24T19:36:49.960" v="11"/>
        <pc:sldMkLst>
          <pc:docMk/>
          <pc:sldMk cId="3257283366" sldId="278"/>
        </pc:sldMkLst>
      </pc:sldChg>
      <pc:sldChg chg="del">
        <pc:chgData name="Clovis Vinicius Avelar" userId="S::clovis.vavelar@sp.senac.br::54157056-a62c-41ea-803b-8c7f3b87dfde" providerId="AD" clId="Web-{5D745C53-238E-5C49-C6EA-6F31119B7958}" dt="2024-01-24T19:36:49.960" v="10"/>
        <pc:sldMkLst>
          <pc:docMk/>
          <pc:sldMk cId="2892489332" sldId="279"/>
        </pc:sldMkLst>
      </pc:sldChg>
      <pc:sldChg chg="del">
        <pc:chgData name="Clovis Vinicius Avelar" userId="S::clovis.vavelar@sp.senac.br::54157056-a62c-41ea-803b-8c7f3b87dfde" providerId="AD" clId="Web-{5D745C53-238E-5C49-C6EA-6F31119B7958}" dt="2024-01-24T19:36:49.960" v="9"/>
        <pc:sldMkLst>
          <pc:docMk/>
          <pc:sldMk cId="3008273372" sldId="280"/>
        </pc:sldMkLst>
      </pc:sldChg>
      <pc:sldChg chg="del">
        <pc:chgData name="Clovis Vinicius Avelar" userId="S::clovis.vavelar@sp.senac.br::54157056-a62c-41ea-803b-8c7f3b87dfde" providerId="AD" clId="Web-{5D745C53-238E-5C49-C6EA-6F31119B7958}" dt="2024-01-24T19:36:49.960" v="8"/>
        <pc:sldMkLst>
          <pc:docMk/>
          <pc:sldMk cId="1526171317" sldId="281"/>
        </pc:sldMkLst>
      </pc:sldChg>
      <pc:sldChg chg="del">
        <pc:chgData name="Clovis Vinicius Avelar" userId="S::clovis.vavelar@sp.senac.br::54157056-a62c-41ea-803b-8c7f3b87dfde" providerId="AD" clId="Web-{5D745C53-238E-5C49-C6EA-6F31119B7958}" dt="2024-01-24T19:36:49.960" v="7"/>
        <pc:sldMkLst>
          <pc:docMk/>
          <pc:sldMk cId="835431650" sldId="282"/>
        </pc:sldMkLst>
      </pc:sldChg>
      <pc:sldChg chg="del">
        <pc:chgData name="Clovis Vinicius Avelar" userId="S::clovis.vavelar@sp.senac.br::54157056-a62c-41ea-803b-8c7f3b87dfde" providerId="AD" clId="Web-{5D745C53-238E-5C49-C6EA-6F31119B7958}" dt="2024-01-24T19:36:49.960" v="6"/>
        <pc:sldMkLst>
          <pc:docMk/>
          <pc:sldMk cId="1684568561" sldId="283"/>
        </pc:sldMkLst>
      </pc:sldChg>
      <pc:sldChg chg="del">
        <pc:chgData name="Clovis Vinicius Avelar" userId="S::clovis.vavelar@sp.senac.br::54157056-a62c-41ea-803b-8c7f3b87dfde" providerId="AD" clId="Web-{5D745C53-238E-5C49-C6EA-6F31119B7958}" dt="2024-01-24T19:36:49.944" v="5"/>
        <pc:sldMkLst>
          <pc:docMk/>
          <pc:sldMk cId="2367477592" sldId="284"/>
        </pc:sldMkLst>
      </pc:sldChg>
      <pc:sldChg chg="del">
        <pc:chgData name="Clovis Vinicius Avelar" userId="S::clovis.vavelar@sp.senac.br::54157056-a62c-41ea-803b-8c7f3b87dfde" providerId="AD" clId="Web-{5D745C53-238E-5C49-C6EA-6F31119B7958}" dt="2024-01-24T19:36:49.944" v="4"/>
        <pc:sldMkLst>
          <pc:docMk/>
          <pc:sldMk cId="3061296127" sldId="285"/>
        </pc:sldMkLst>
      </pc:sldChg>
      <pc:sldChg chg="del">
        <pc:chgData name="Clovis Vinicius Avelar" userId="S::clovis.vavelar@sp.senac.br::54157056-a62c-41ea-803b-8c7f3b87dfde" providerId="AD" clId="Web-{5D745C53-238E-5C49-C6EA-6F31119B7958}" dt="2024-01-24T19:36:49.944" v="3"/>
        <pc:sldMkLst>
          <pc:docMk/>
          <pc:sldMk cId="2868873378" sldId="286"/>
        </pc:sldMkLst>
      </pc:sldChg>
      <pc:sldChg chg="del">
        <pc:chgData name="Clovis Vinicius Avelar" userId="S::clovis.vavelar@sp.senac.br::54157056-a62c-41ea-803b-8c7f3b87dfde" providerId="AD" clId="Web-{5D745C53-238E-5C49-C6EA-6F31119B7958}" dt="2024-01-24T19:36:49.944" v="2"/>
        <pc:sldMkLst>
          <pc:docMk/>
          <pc:sldMk cId="485081887" sldId="287"/>
        </pc:sldMkLst>
      </pc:sldChg>
      <pc:sldChg chg="del">
        <pc:chgData name="Clovis Vinicius Avelar" userId="S::clovis.vavelar@sp.senac.br::54157056-a62c-41ea-803b-8c7f3b87dfde" providerId="AD" clId="Web-{5D745C53-238E-5C49-C6EA-6F31119B7958}" dt="2024-01-24T19:36:49.944" v="1"/>
        <pc:sldMkLst>
          <pc:docMk/>
          <pc:sldMk cId="3576065921" sldId="288"/>
        </pc:sldMkLst>
      </pc:sldChg>
    </pc:docChg>
  </pc:docChgLst>
  <pc:docChgLst>
    <pc:chgData name="Clovis Vinicius Avelar" userId="S::clovis.vavelar@sp.senac.br::54157056-a62c-41ea-803b-8c7f3b87dfde" providerId="AD" clId="Web-{24DE5632-0163-D41E-84AD-8217AD20A7DF}"/>
    <pc:docChg chg="addSld delSld modSld">
      <pc:chgData name="Clovis Vinicius Avelar" userId="S::clovis.vavelar@sp.senac.br::54157056-a62c-41ea-803b-8c7f3b87dfde" providerId="AD" clId="Web-{24DE5632-0163-D41E-84AD-8217AD20A7DF}" dt="2024-02-08T14:45:01.205" v="507" actId="20577"/>
      <pc:docMkLst>
        <pc:docMk/>
      </pc:docMkLst>
      <pc:sldChg chg="modSp">
        <pc:chgData name="Clovis Vinicius Avelar" userId="S::clovis.vavelar@sp.senac.br::54157056-a62c-41ea-803b-8c7f3b87dfde" providerId="AD" clId="Web-{24DE5632-0163-D41E-84AD-8217AD20A7DF}" dt="2024-02-08T13:45:02.166" v="80" actId="20577"/>
        <pc:sldMkLst>
          <pc:docMk/>
          <pc:sldMk cId="4252902496" sldId="263"/>
        </pc:sldMkLst>
        <pc:spChg chg="mod">
          <ac:chgData name="Clovis Vinicius Avelar" userId="S::clovis.vavelar@sp.senac.br::54157056-a62c-41ea-803b-8c7f3b87dfde" providerId="AD" clId="Web-{24DE5632-0163-D41E-84AD-8217AD20A7DF}" dt="2024-02-08T13:45:02.166" v="80" actId="20577"/>
          <ac:spMkLst>
            <pc:docMk/>
            <pc:sldMk cId="4252902496" sldId="263"/>
            <ac:spMk id="2" creationId="{00000000-0000-0000-0000-000000000000}"/>
          </ac:spMkLst>
        </pc:spChg>
      </pc:sldChg>
      <pc:sldChg chg="addSp delSp modSp">
        <pc:chgData name="Clovis Vinicius Avelar" userId="S::clovis.vavelar@sp.senac.br::54157056-a62c-41ea-803b-8c7f3b87dfde" providerId="AD" clId="Web-{24DE5632-0163-D41E-84AD-8217AD20A7DF}" dt="2024-02-08T13:44:51.119" v="78" actId="1076"/>
        <pc:sldMkLst>
          <pc:docMk/>
          <pc:sldMk cId="4253851393" sldId="264"/>
        </pc:sldMkLst>
        <pc:picChg chg="add mod">
          <ac:chgData name="Clovis Vinicius Avelar" userId="S::clovis.vavelar@sp.senac.br::54157056-a62c-41ea-803b-8c7f3b87dfde" providerId="AD" clId="Web-{24DE5632-0163-D41E-84AD-8217AD20A7DF}" dt="2024-02-08T13:44:51.119" v="78" actId="1076"/>
          <ac:picMkLst>
            <pc:docMk/>
            <pc:sldMk cId="4253851393" sldId="264"/>
            <ac:picMk id="2" creationId="{DC5E0864-E556-7DB7-2958-A0DD2E567514}"/>
          </ac:picMkLst>
        </pc:picChg>
        <pc:picChg chg="del">
          <ac:chgData name="Clovis Vinicius Avelar" userId="S::clovis.vavelar@sp.senac.br::54157056-a62c-41ea-803b-8c7f3b87dfde" providerId="AD" clId="Web-{24DE5632-0163-D41E-84AD-8217AD20A7DF}" dt="2024-02-08T13:44:43.884" v="74"/>
          <ac:picMkLst>
            <pc:docMk/>
            <pc:sldMk cId="4253851393" sldId="264"/>
            <ac:picMk id="4" creationId="{4D89F7A1-FFA2-147A-B2EB-8F6C4B37F1EB}"/>
          </ac:picMkLst>
        </pc:picChg>
      </pc:sldChg>
      <pc:sldChg chg="del">
        <pc:chgData name="Clovis Vinicius Avelar" userId="S::clovis.vavelar@sp.senac.br::54157056-a62c-41ea-803b-8c7f3b87dfde" providerId="AD" clId="Web-{24DE5632-0163-D41E-84AD-8217AD20A7DF}" dt="2024-02-08T13:43:55.836" v="72"/>
        <pc:sldMkLst>
          <pc:docMk/>
          <pc:sldMk cId="1896327067" sldId="265"/>
        </pc:sldMkLst>
      </pc:sldChg>
      <pc:sldChg chg="addSp delSp modSp new mod modClrScheme addAnim delAnim chgLayout">
        <pc:chgData name="Clovis Vinicius Avelar" userId="S::clovis.vavelar@sp.senac.br::54157056-a62c-41ea-803b-8c7f3b87dfde" providerId="AD" clId="Web-{24DE5632-0163-D41E-84AD-8217AD20A7DF}" dt="2024-02-08T13:52:03.504" v="160"/>
        <pc:sldMkLst>
          <pc:docMk/>
          <pc:sldMk cId="4109664209" sldId="265"/>
        </pc:sldMkLst>
        <pc:spChg chg="add mod">
          <ac:chgData name="Clovis Vinicius Avelar" userId="S::clovis.vavelar@sp.senac.br::54157056-a62c-41ea-803b-8c7f3b87dfde" providerId="AD" clId="Web-{24DE5632-0163-D41E-84AD-8217AD20A7DF}" dt="2024-02-08T13:47:08.497" v="87" actId="20577"/>
          <ac:spMkLst>
            <pc:docMk/>
            <pc:sldMk cId="4109664209" sldId="265"/>
            <ac:spMk id="2" creationId="{CF62D4AF-132B-3CF8-D52F-49CEAA62C912}"/>
          </ac:spMkLst>
        </pc:spChg>
        <pc:spChg chg="add del mod">
          <ac:chgData name="Clovis Vinicius Avelar" userId="S::clovis.vavelar@sp.senac.br::54157056-a62c-41ea-803b-8c7f3b87dfde" providerId="AD" clId="Web-{24DE5632-0163-D41E-84AD-8217AD20A7DF}" dt="2024-02-08T13:50:49.284" v="153" actId="20577"/>
          <ac:spMkLst>
            <pc:docMk/>
            <pc:sldMk cId="4109664209" sldId="265"/>
            <ac:spMk id="3" creationId="{DA685D74-3DDD-5111-C991-7D28A7576C71}"/>
          </ac:spMkLst>
        </pc:spChg>
        <pc:spChg chg="add mod">
          <ac:chgData name="Clovis Vinicius Avelar" userId="S::clovis.vavelar@sp.senac.br::54157056-a62c-41ea-803b-8c7f3b87dfde" providerId="AD" clId="Web-{24DE5632-0163-D41E-84AD-8217AD20A7DF}" dt="2024-02-08T13:48:09.217" v="115" actId="1076"/>
          <ac:spMkLst>
            <pc:docMk/>
            <pc:sldMk cId="4109664209" sldId="265"/>
            <ac:spMk id="6" creationId="{3869E0B3-0BCD-990F-03B1-AD83736A187D}"/>
          </ac:spMkLst>
        </pc:spChg>
        <pc:picChg chg="add del mod ord">
          <ac:chgData name="Clovis Vinicius Avelar" userId="S::clovis.vavelar@sp.senac.br::54157056-a62c-41ea-803b-8c7f3b87dfde" providerId="AD" clId="Web-{24DE5632-0163-D41E-84AD-8217AD20A7DF}" dt="2024-02-08T13:47:21.575" v="91"/>
          <ac:picMkLst>
            <pc:docMk/>
            <pc:sldMk cId="4109664209" sldId="265"/>
            <ac:picMk id="4" creationId="{2D5830BB-2254-75E5-398F-20AA3752FE4E}"/>
          </ac:picMkLst>
        </pc:picChg>
        <pc:picChg chg="add mod">
          <ac:chgData name="Clovis Vinicius Avelar" userId="S::clovis.vavelar@sp.senac.br::54157056-a62c-41ea-803b-8c7f3b87dfde" providerId="AD" clId="Web-{24DE5632-0163-D41E-84AD-8217AD20A7DF}" dt="2024-02-08T13:48:09.202" v="114" actId="1076"/>
          <ac:picMkLst>
            <pc:docMk/>
            <pc:sldMk cId="4109664209" sldId="265"/>
            <ac:picMk id="5" creationId="{9B0BFB39-66F0-683F-470E-852C9ACB1878}"/>
          </ac:picMkLst>
        </pc:picChg>
        <pc:picChg chg="add mod">
          <ac:chgData name="Clovis Vinicius Avelar" userId="S::clovis.vavelar@sp.senac.br::54157056-a62c-41ea-803b-8c7f3b87dfde" providerId="AD" clId="Web-{24DE5632-0163-D41E-84AD-8217AD20A7DF}" dt="2024-02-08T13:51:07.097" v="156" actId="1076"/>
          <ac:picMkLst>
            <pc:docMk/>
            <pc:sldMk cId="4109664209" sldId="265"/>
            <ac:picMk id="7" creationId="{929DBB3D-D313-D04C-4944-B3A174DE2296}"/>
          </ac:picMkLst>
        </pc:picChg>
      </pc:sldChg>
      <pc:sldChg chg="addSp delSp modSp new">
        <pc:chgData name="Clovis Vinicius Avelar" userId="S::clovis.vavelar@sp.senac.br::54157056-a62c-41ea-803b-8c7f3b87dfde" providerId="AD" clId="Web-{24DE5632-0163-D41E-84AD-8217AD20A7DF}" dt="2024-02-08T13:53:03.428" v="165"/>
        <pc:sldMkLst>
          <pc:docMk/>
          <pc:sldMk cId="2697083752" sldId="266"/>
        </pc:sldMkLst>
        <pc:spChg chg="mod">
          <ac:chgData name="Clovis Vinicius Avelar" userId="S::clovis.vavelar@sp.senac.br::54157056-a62c-41ea-803b-8c7f3b87dfde" providerId="AD" clId="Web-{24DE5632-0163-D41E-84AD-8217AD20A7DF}" dt="2024-02-08T13:53:02.662" v="164" actId="20577"/>
          <ac:spMkLst>
            <pc:docMk/>
            <pc:sldMk cId="2697083752" sldId="266"/>
            <ac:spMk id="2" creationId="{04797030-52F7-F83C-9520-19DD2E4C8BB4}"/>
          </ac:spMkLst>
        </pc:spChg>
        <pc:spChg chg="del">
          <ac:chgData name="Clovis Vinicius Avelar" userId="S::clovis.vavelar@sp.senac.br::54157056-a62c-41ea-803b-8c7f3b87dfde" providerId="AD" clId="Web-{24DE5632-0163-D41E-84AD-8217AD20A7DF}" dt="2024-02-08T13:53:03.428" v="165"/>
          <ac:spMkLst>
            <pc:docMk/>
            <pc:sldMk cId="2697083752" sldId="266"/>
            <ac:spMk id="3" creationId="{CCC123E2-9AD9-C891-1B47-D069F52D6B76}"/>
          </ac:spMkLst>
        </pc:spChg>
        <pc:picChg chg="add mod ord">
          <ac:chgData name="Clovis Vinicius Avelar" userId="S::clovis.vavelar@sp.senac.br::54157056-a62c-41ea-803b-8c7f3b87dfde" providerId="AD" clId="Web-{24DE5632-0163-D41E-84AD-8217AD20A7DF}" dt="2024-02-08T13:53:03.428" v="165"/>
          <ac:picMkLst>
            <pc:docMk/>
            <pc:sldMk cId="2697083752" sldId="266"/>
            <ac:picMk id="4" creationId="{BC6A2B4E-EAB3-11C1-AFD1-984934250602}"/>
          </ac:picMkLst>
        </pc:picChg>
      </pc:sldChg>
      <pc:sldChg chg="del">
        <pc:chgData name="Clovis Vinicius Avelar" userId="S::clovis.vavelar@sp.senac.br::54157056-a62c-41ea-803b-8c7f3b87dfde" providerId="AD" clId="Web-{24DE5632-0163-D41E-84AD-8217AD20A7DF}" dt="2024-02-08T13:43:55.836" v="71"/>
        <pc:sldMkLst>
          <pc:docMk/>
          <pc:sldMk cId="4081908515" sldId="266"/>
        </pc:sldMkLst>
      </pc:sldChg>
      <pc:sldChg chg="modSp new">
        <pc:chgData name="Clovis Vinicius Avelar" userId="S::clovis.vavelar@sp.senac.br::54157056-a62c-41ea-803b-8c7f3b87dfde" providerId="AD" clId="Web-{24DE5632-0163-D41E-84AD-8217AD20A7DF}" dt="2024-02-08T14:04:03.069" v="263" actId="20577"/>
        <pc:sldMkLst>
          <pc:docMk/>
          <pc:sldMk cId="523600684" sldId="267"/>
        </pc:sldMkLst>
        <pc:spChg chg="mod">
          <ac:chgData name="Clovis Vinicius Avelar" userId="S::clovis.vavelar@sp.senac.br::54157056-a62c-41ea-803b-8c7f3b87dfde" providerId="AD" clId="Web-{24DE5632-0163-D41E-84AD-8217AD20A7DF}" dt="2024-02-08T14:02:11.863" v="174" actId="20577"/>
          <ac:spMkLst>
            <pc:docMk/>
            <pc:sldMk cId="523600684" sldId="267"/>
            <ac:spMk id="2" creationId="{3872A895-09E6-67D3-BA3C-62C05641A501}"/>
          </ac:spMkLst>
        </pc:spChg>
        <pc:spChg chg="mod">
          <ac:chgData name="Clovis Vinicius Avelar" userId="S::clovis.vavelar@sp.senac.br::54157056-a62c-41ea-803b-8c7f3b87dfde" providerId="AD" clId="Web-{24DE5632-0163-D41E-84AD-8217AD20A7DF}" dt="2024-02-08T14:04:03.069" v="263" actId="20577"/>
          <ac:spMkLst>
            <pc:docMk/>
            <pc:sldMk cId="523600684" sldId="267"/>
            <ac:spMk id="3" creationId="{9ECF9B96-3D4A-A6EF-21C8-9894BA96ABC7}"/>
          </ac:spMkLst>
        </pc:spChg>
      </pc:sldChg>
      <pc:sldChg chg="del">
        <pc:chgData name="Clovis Vinicius Avelar" userId="S::clovis.vavelar@sp.senac.br::54157056-a62c-41ea-803b-8c7f3b87dfde" providerId="AD" clId="Web-{24DE5632-0163-D41E-84AD-8217AD20A7DF}" dt="2024-02-08T13:43:55.836" v="70"/>
        <pc:sldMkLst>
          <pc:docMk/>
          <pc:sldMk cId="2269340613" sldId="267"/>
        </pc:sldMkLst>
      </pc:sldChg>
      <pc:sldChg chg="addSp modSp new">
        <pc:chgData name="Clovis Vinicius Avelar" userId="S::clovis.vavelar@sp.senac.br::54157056-a62c-41ea-803b-8c7f3b87dfde" providerId="AD" clId="Web-{24DE5632-0163-D41E-84AD-8217AD20A7DF}" dt="2024-02-08T14:06:19.713" v="331" actId="1076"/>
        <pc:sldMkLst>
          <pc:docMk/>
          <pc:sldMk cId="918541774" sldId="268"/>
        </pc:sldMkLst>
        <pc:spChg chg="mod">
          <ac:chgData name="Clovis Vinicius Avelar" userId="S::clovis.vavelar@sp.senac.br::54157056-a62c-41ea-803b-8c7f3b87dfde" providerId="AD" clId="Web-{24DE5632-0163-D41E-84AD-8217AD20A7DF}" dt="2024-02-08T14:04:11.553" v="267" actId="20577"/>
          <ac:spMkLst>
            <pc:docMk/>
            <pc:sldMk cId="918541774" sldId="268"/>
            <ac:spMk id="2" creationId="{FB894460-CB5F-20DF-C315-B4D0647AAAA7}"/>
          </ac:spMkLst>
        </pc:spChg>
        <pc:spChg chg="mod">
          <ac:chgData name="Clovis Vinicius Avelar" userId="S::clovis.vavelar@sp.senac.br::54157056-a62c-41ea-803b-8c7f3b87dfde" providerId="AD" clId="Web-{24DE5632-0163-D41E-84AD-8217AD20A7DF}" dt="2024-02-08T14:05:59.400" v="325" actId="20577"/>
          <ac:spMkLst>
            <pc:docMk/>
            <pc:sldMk cId="918541774" sldId="268"/>
            <ac:spMk id="3" creationId="{25054ABB-61EF-C435-0CB2-672A0651FA48}"/>
          </ac:spMkLst>
        </pc:spChg>
        <pc:picChg chg="add mod">
          <ac:chgData name="Clovis Vinicius Avelar" userId="S::clovis.vavelar@sp.senac.br::54157056-a62c-41ea-803b-8c7f3b87dfde" providerId="AD" clId="Web-{24DE5632-0163-D41E-84AD-8217AD20A7DF}" dt="2024-02-08T14:06:19.713" v="331" actId="1076"/>
          <ac:picMkLst>
            <pc:docMk/>
            <pc:sldMk cId="918541774" sldId="268"/>
            <ac:picMk id="4" creationId="{2397E7FB-365E-70BC-DD9E-A76544281957}"/>
          </ac:picMkLst>
        </pc:picChg>
      </pc:sldChg>
      <pc:sldChg chg="del">
        <pc:chgData name="Clovis Vinicius Avelar" userId="S::clovis.vavelar@sp.senac.br::54157056-a62c-41ea-803b-8c7f3b87dfde" providerId="AD" clId="Web-{24DE5632-0163-D41E-84AD-8217AD20A7DF}" dt="2024-02-08T13:43:55.836" v="69"/>
        <pc:sldMkLst>
          <pc:docMk/>
          <pc:sldMk cId="2643686794" sldId="268"/>
        </pc:sldMkLst>
      </pc:sldChg>
      <pc:sldChg chg="del">
        <pc:chgData name="Clovis Vinicius Avelar" userId="S::clovis.vavelar@sp.senac.br::54157056-a62c-41ea-803b-8c7f3b87dfde" providerId="AD" clId="Web-{24DE5632-0163-D41E-84AD-8217AD20A7DF}" dt="2024-02-08T13:43:55.836" v="68"/>
        <pc:sldMkLst>
          <pc:docMk/>
          <pc:sldMk cId="1997637739" sldId="269"/>
        </pc:sldMkLst>
      </pc:sldChg>
      <pc:sldChg chg="addSp modSp new">
        <pc:chgData name="Clovis Vinicius Avelar" userId="S::clovis.vavelar@sp.senac.br::54157056-a62c-41ea-803b-8c7f3b87dfde" providerId="AD" clId="Web-{24DE5632-0163-D41E-84AD-8217AD20A7DF}" dt="2024-02-08T14:08:54.498" v="379" actId="1076"/>
        <pc:sldMkLst>
          <pc:docMk/>
          <pc:sldMk cId="3732357139" sldId="269"/>
        </pc:sldMkLst>
        <pc:spChg chg="mod">
          <ac:chgData name="Clovis Vinicius Avelar" userId="S::clovis.vavelar@sp.senac.br::54157056-a62c-41ea-803b-8c7f3b87dfde" providerId="AD" clId="Web-{24DE5632-0163-D41E-84AD-8217AD20A7DF}" dt="2024-02-08T14:07:03.683" v="342" actId="20577"/>
          <ac:spMkLst>
            <pc:docMk/>
            <pc:sldMk cId="3732357139" sldId="269"/>
            <ac:spMk id="2" creationId="{22ED37F5-E71C-EA08-EF99-1E9C781F56D8}"/>
          </ac:spMkLst>
        </pc:spChg>
        <pc:spChg chg="mod">
          <ac:chgData name="Clovis Vinicius Avelar" userId="S::clovis.vavelar@sp.senac.br::54157056-a62c-41ea-803b-8c7f3b87dfde" providerId="AD" clId="Web-{24DE5632-0163-D41E-84AD-8217AD20A7DF}" dt="2024-02-08T14:08:50.716" v="377" actId="20577"/>
          <ac:spMkLst>
            <pc:docMk/>
            <pc:sldMk cId="3732357139" sldId="269"/>
            <ac:spMk id="3" creationId="{812E8C1B-A7A7-F7F8-45AC-B6CB2D0F398C}"/>
          </ac:spMkLst>
        </pc:spChg>
        <pc:picChg chg="add mod">
          <ac:chgData name="Clovis Vinicius Avelar" userId="S::clovis.vavelar@sp.senac.br::54157056-a62c-41ea-803b-8c7f3b87dfde" providerId="AD" clId="Web-{24DE5632-0163-D41E-84AD-8217AD20A7DF}" dt="2024-02-08T14:08:54.498" v="379" actId="1076"/>
          <ac:picMkLst>
            <pc:docMk/>
            <pc:sldMk cId="3732357139" sldId="269"/>
            <ac:picMk id="4" creationId="{E842F9D1-A587-4701-1C14-CEA7D39CA539}"/>
          </ac:picMkLst>
        </pc:picChg>
      </pc:sldChg>
      <pc:sldChg chg="addSp delSp modSp new">
        <pc:chgData name="Clovis Vinicius Avelar" userId="S::clovis.vavelar@sp.senac.br::54157056-a62c-41ea-803b-8c7f3b87dfde" providerId="AD" clId="Web-{24DE5632-0163-D41E-84AD-8217AD20A7DF}" dt="2024-02-08T14:39:10.915" v="391"/>
        <pc:sldMkLst>
          <pc:docMk/>
          <pc:sldMk cId="266803528" sldId="270"/>
        </pc:sldMkLst>
        <pc:spChg chg="mod">
          <ac:chgData name="Clovis Vinicius Avelar" userId="S::clovis.vavelar@sp.senac.br::54157056-a62c-41ea-803b-8c7f3b87dfde" providerId="AD" clId="Web-{24DE5632-0163-D41E-84AD-8217AD20A7DF}" dt="2024-02-08T14:09:22.467" v="387" actId="20577"/>
          <ac:spMkLst>
            <pc:docMk/>
            <pc:sldMk cId="266803528" sldId="270"/>
            <ac:spMk id="2" creationId="{33C74DBA-C87A-992D-9055-CAA2DBEA463D}"/>
          </ac:spMkLst>
        </pc:spChg>
        <pc:spChg chg="del">
          <ac:chgData name="Clovis Vinicius Avelar" userId="S::clovis.vavelar@sp.senac.br::54157056-a62c-41ea-803b-8c7f3b87dfde" providerId="AD" clId="Web-{24DE5632-0163-D41E-84AD-8217AD20A7DF}" dt="2024-02-08T14:09:22.827" v="388"/>
          <ac:spMkLst>
            <pc:docMk/>
            <pc:sldMk cId="266803528" sldId="270"/>
            <ac:spMk id="3" creationId="{221B19A0-F351-507E-F495-78B61D95D469}"/>
          </ac:spMkLst>
        </pc:spChg>
        <pc:spChg chg="add del mod">
          <ac:chgData name="Clovis Vinicius Avelar" userId="S::clovis.vavelar@sp.senac.br::54157056-a62c-41ea-803b-8c7f3b87dfde" providerId="AD" clId="Web-{24DE5632-0163-D41E-84AD-8217AD20A7DF}" dt="2024-02-08T14:39:10.915" v="391"/>
          <ac:spMkLst>
            <pc:docMk/>
            <pc:sldMk cId="266803528" sldId="270"/>
            <ac:spMk id="6" creationId="{E5801676-34CC-8B60-3F26-05F995F3EF7B}"/>
          </ac:spMkLst>
        </pc:spChg>
        <pc:picChg chg="add mod ord">
          <ac:chgData name="Clovis Vinicius Avelar" userId="S::clovis.vavelar@sp.senac.br::54157056-a62c-41ea-803b-8c7f3b87dfde" providerId="AD" clId="Web-{24DE5632-0163-D41E-84AD-8217AD20A7DF}" dt="2024-02-08T14:39:10.915" v="391"/>
          <ac:picMkLst>
            <pc:docMk/>
            <pc:sldMk cId="266803528" sldId="270"/>
            <ac:picMk id="3" creationId="{34B92A65-3993-DFC3-4D4E-A547D2246378}"/>
          </ac:picMkLst>
        </pc:picChg>
        <pc:picChg chg="add del mod ord">
          <ac:chgData name="Clovis Vinicius Avelar" userId="S::clovis.vavelar@sp.senac.br::54157056-a62c-41ea-803b-8c7f3b87dfde" providerId="AD" clId="Web-{24DE5632-0163-D41E-84AD-8217AD20A7DF}" dt="2024-02-08T14:09:26.327" v="390"/>
          <ac:picMkLst>
            <pc:docMk/>
            <pc:sldMk cId="266803528" sldId="270"/>
            <ac:picMk id="4" creationId="{09C45F12-08A1-7EE8-237D-CCF03942283E}"/>
          </ac:picMkLst>
        </pc:picChg>
      </pc:sldChg>
      <pc:sldChg chg="del">
        <pc:chgData name="Clovis Vinicius Avelar" userId="S::clovis.vavelar@sp.senac.br::54157056-a62c-41ea-803b-8c7f3b87dfde" providerId="AD" clId="Web-{24DE5632-0163-D41E-84AD-8217AD20A7DF}" dt="2024-02-08T13:43:55.836" v="67"/>
        <pc:sldMkLst>
          <pc:docMk/>
          <pc:sldMk cId="388511043" sldId="270"/>
        </pc:sldMkLst>
      </pc:sldChg>
      <pc:sldChg chg="new del">
        <pc:chgData name="Clovis Vinicius Avelar" userId="S::clovis.vavelar@sp.senac.br::54157056-a62c-41ea-803b-8c7f3b87dfde" providerId="AD" clId="Web-{24DE5632-0163-D41E-84AD-8217AD20A7DF}" dt="2024-02-08T14:42:50.311" v="398"/>
        <pc:sldMkLst>
          <pc:docMk/>
          <pc:sldMk cId="2948067630" sldId="271"/>
        </pc:sldMkLst>
      </pc:sldChg>
      <pc:sldChg chg="del">
        <pc:chgData name="Clovis Vinicius Avelar" userId="S::clovis.vavelar@sp.senac.br::54157056-a62c-41ea-803b-8c7f3b87dfde" providerId="AD" clId="Web-{24DE5632-0163-D41E-84AD-8217AD20A7DF}" dt="2024-02-08T13:43:55.836" v="66"/>
        <pc:sldMkLst>
          <pc:docMk/>
          <pc:sldMk cId="4028028458" sldId="271"/>
        </pc:sldMkLst>
      </pc:sldChg>
      <pc:sldChg chg="new del">
        <pc:chgData name="Clovis Vinicius Avelar" userId="S::clovis.vavelar@sp.senac.br::54157056-a62c-41ea-803b-8c7f3b87dfde" providerId="AD" clId="Web-{24DE5632-0163-D41E-84AD-8217AD20A7DF}" dt="2024-02-08T14:42:10.013" v="394"/>
        <pc:sldMkLst>
          <pc:docMk/>
          <pc:sldMk cId="690151802" sldId="272"/>
        </pc:sldMkLst>
      </pc:sldChg>
      <pc:sldChg chg="del">
        <pc:chgData name="Clovis Vinicius Avelar" userId="S::clovis.vavelar@sp.senac.br::54157056-a62c-41ea-803b-8c7f3b87dfde" providerId="AD" clId="Web-{24DE5632-0163-D41E-84AD-8217AD20A7DF}" dt="2024-02-08T13:43:55.820" v="65"/>
        <pc:sldMkLst>
          <pc:docMk/>
          <pc:sldMk cId="1059804639" sldId="272"/>
        </pc:sldMkLst>
      </pc:sldChg>
      <pc:sldChg chg="modSp new">
        <pc:chgData name="Clovis Vinicius Avelar" userId="S::clovis.vavelar@sp.senac.br::54157056-a62c-41ea-803b-8c7f3b87dfde" providerId="AD" clId="Web-{24DE5632-0163-D41E-84AD-8217AD20A7DF}" dt="2024-02-08T14:42:48.514" v="397" actId="20577"/>
        <pc:sldMkLst>
          <pc:docMk/>
          <pc:sldMk cId="1262003828" sldId="272"/>
        </pc:sldMkLst>
        <pc:spChg chg="mod">
          <ac:chgData name="Clovis Vinicius Avelar" userId="S::clovis.vavelar@sp.senac.br::54157056-a62c-41ea-803b-8c7f3b87dfde" providerId="AD" clId="Web-{24DE5632-0163-D41E-84AD-8217AD20A7DF}" dt="2024-02-08T14:42:48.514" v="397" actId="20577"/>
          <ac:spMkLst>
            <pc:docMk/>
            <pc:sldMk cId="1262003828" sldId="272"/>
            <ac:spMk id="2" creationId="{7EF833F3-2414-2B9C-68FA-41881DE2BCD9}"/>
          </ac:spMkLst>
        </pc:spChg>
      </pc:sldChg>
      <pc:sldChg chg="new del">
        <pc:chgData name="Clovis Vinicius Avelar" userId="S::clovis.vavelar@sp.senac.br::54157056-a62c-41ea-803b-8c7f3b87dfde" providerId="AD" clId="Web-{24DE5632-0163-D41E-84AD-8217AD20A7DF}" dt="2024-02-08T14:43:09.968" v="406"/>
        <pc:sldMkLst>
          <pc:docMk/>
          <pc:sldMk cId="3012314812" sldId="273"/>
        </pc:sldMkLst>
      </pc:sldChg>
      <pc:sldChg chg="del">
        <pc:chgData name="Clovis Vinicius Avelar" userId="S::clovis.vavelar@sp.senac.br::54157056-a62c-41ea-803b-8c7f3b87dfde" providerId="AD" clId="Web-{24DE5632-0163-D41E-84AD-8217AD20A7DF}" dt="2024-02-08T13:43:55.836" v="73"/>
        <pc:sldMkLst>
          <pc:docMk/>
          <pc:sldMk cId="115111459" sldId="274"/>
        </pc:sldMkLst>
      </pc:sldChg>
      <pc:sldChg chg="modSp new">
        <pc:chgData name="Clovis Vinicius Avelar" userId="S::clovis.vavelar@sp.senac.br::54157056-a62c-41ea-803b-8c7f3b87dfde" providerId="AD" clId="Web-{24DE5632-0163-D41E-84AD-8217AD20A7DF}" dt="2024-02-08T14:45:01.205" v="507" actId="20577"/>
        <pc:sldMkLst>
          <pc:docMk/>
          <pc:sldMk cId="1873816528" sldId="274"/>
        </pc:sldMkLst>
        <pc:spChg chg="mod">
          <ac:chgData name="Clovis Vinicius Avelar" userId="S::clovis.vavelar@sp.senac.br::54157056-a62c-41ea-803b-8c7f3b87dfde" providerId="AD" clId="Web-{24DE5632-0163-D41E-84AD-8217AD20A7DF}" dt="2024-02-08T14:43:07.656" v="405" actId="20577"/>
          <ac:spMkLst>
            <pc:docMk/>
            <pc:sldMk cId="1873816528" sldId="274"/>
            <ac:spMk id="2" creationId="{A30EABA0-04F6-FB91-D4EF-F1BD7AE69C90}"/>
          </ac:spMkLst>
        </pc:spChg>
        <pc:spChg chg="mod">
          <ac:chgData name="Clovis Vinicius Avelar" userId="S::clovis.vavelar@sp.senac.br::54157056-a62c-41ea-803b-8c7f3b87dfde" providerId="AD" clId="Web-{24DE5632-0163-D41E-84AD-8217AD20A7DF}" dt="2024-02-08T14:45:01.205" v="507" actId="20577"/>
          <ac:spMkLst>
            <pc:docMk/>
            <pc:sldMk cId="1873816528" sldId="274"/>
            <ac:spMk id="3" creationId="{2D6B2C20-1B3A-67C2-E44D-D21CC7A65099}"/>
          </ac:spMkLst>
        </pc:spChg>
      </pc:sldChg>
      <pc:sldChg chg="del">
        <pc:chgData name="Clovis Vinicius Avelar" userId="S::clovis.vavelar@sp.senac.br::54157056-a62c-41ea-803b-8c7f3b87dfde" providerId="AD" clId="Web-{24DE5632-0163-D41E-84AD-8217AD20A7DF}" dt="2024-02-08T13:43:55.820" v="64"/>
        <pc:sldMkLst>
          <pc:docMk/>
          <pc:sldMk cId="2348243170" sldId="275"/>
        </pc:sldMkLst>
      </pc:sldChg>
      <pc:sldChg chg="del">
        <pc:chgData name="Clovis Vinicius Avelar" userId="S::clovis.vavelar@sp.senac.br::54157056-a62c-41ea-803b-8c7f3b87dfde" providerId="AD" clId="Web-{24DE5632-0163-D41E-84AD-8217AD20A7DF}" dt="2024-02-08T13:43:55.820" v="63"/>
        <pc:sldMkLst>
          <pc:docMk/>
          <pc:sldMk cId="3015431443" sldId="277"/>
        </pc:sldMkLst>
      </pc:sldChg>
      <pc:sldChg chg="del">
        <pc:chgData name="Clovis Vinicius Avelar" userId="S::clovis.vavelar@sp.senac.br::54157056-a62c-41ea-803b-8c7f3b87dfde" providerId="AD" clId="Web-{24DE5632-0163-D41E-84AD-8217AD20A7DF}" dt="2024-02-08T13:43:55.820" v="62"/>
        <pc:sldMkLst>
          <pc:docMk/>
          <pc:sldMk cId="11962280" sldId="278"/>
        </pc:sldMkLst>
      </pc:sldChg>
      <pc:sldChg chg="del">
        <pc:chgData name="Clovis Vinicius Avelar" userId="S::clovis.vavelar@sp.senac.br::54157056-a62c-41ea-803b-8c7f3b87dfde" providerId="AD" clId="Web-{24DE5632-0163-D41E-84AD-8217AD20A7DF}" dt="2024-02-08T13:43:55.820" v="61"/>
        <pc:sldMkLst>
          <pc:docMk/>
          <pc:sldMk cId="3856873659" sldId="279"/>
        </pc:sldMkLst>
      </pc:sldChg>
      <pc:sldChg chg="del">
        <pc:chgData name="Clovis Vinicius Avelar" userId="S::clovis.vavelar@sp.senac.br::54157056-a62c-41ea-803b-8c7f3b87dfde" providerId="AD" clId="Web-{24DE5632-0163-D41E-84AD-8217AD20A7DF}" dt="2024-02-08T13:43:55.820" v="60"/>
        <pc:sldMkLst>
          <pc:docMk/>
          <pc:sldMk cId="3203664178" sldId="281"/>
        </pc:sldMkLst>
      </pc:sldChg>
      <pc:sldChg chg="del">
        <pc:chgData name="Clovis Vinicius Avelar" userId="S::clovis.vavelar@sp.senac.br::54157056-a62c-41ea-803b-8c7f3b87dfde" providerId="AD" clId="Web-{24DE5632-0163-D41E-84AD-8217AD20A7DF}" dt="2024-02-08T13:43:55.820" v="59"/>
        <pc:sldMkLst>
          <pc:docMk/>
          <pc:sldMk cId="3127920517" sldId="282"/>
        </pc:sldMkLst>
      </pc:sldChg>
      <pc:sldChg chg="del">
        <pc:chgData name="Clovis Vinicius Avelar" userId="S::clovis.vavelar@sp.senac.br::54157056-a62c-41ea-803b-8c7f3b87dfde" providerId="AD" clId="Web-{24DE5632-0163-D41E-84AD-8217AD20A7DF}" dt="2024-02-08T13:43:55.820" v="58"/>
        <pc:sldMkLst>
          <pc:docMk/>
          <pc:sldMk cId="22368860" sldId="283"/>
        </pc:sldMkLst>
      </pc:sldChg>
      <pc:sldChg chg="del">
        <pc:chgData name="Clovis Vinicius Avelar" userId="S::clovis.vavelar@sp.senac.br::54157056-a62c-41ea-803b-8c7f3b87dfde" providerId="AD" clId="Web-{24DE5632-0163-D41E-84AD-8217AD20A7DF}" dt="2024-02-08T13:43:55.820" v="57"/>
        <pc:sldMkLst>
          <pc:docMk/>
          <pc:sldMk cId="4190143790" sldId="284"/>
        </pc:sldMkLst>
      </pc:sldChg>
      <pc:sldChg chg="del">
        <pc:chgData name="Clovis Vinicius Avelar" userId="S::clovis.vavelar@sp.senac.br::54157056-a62c-41ea-803b-8c7f3b87dfde" providerId="AD" clId="Web-{24DE5632-0163-D41E-84AD-8217AD20A7DF}" dt="2024-02-08T13:43:55.820" v="56"/>
        <pc:sldMkLst>
          <pc:docMk/>
          <pc:sldMk cId="3238191881" sldId="285"/>
        </pc:sldMkLst>
      </pc:sldChg>
      <pc:sldChg chg="del">
        <pc:chgData name="Clovis Vinicius Avelar" userId="S::clovis.vavelar@sp.senac.br::54157056-a62c-41ea-803b-8c7f3b87dfde" providerId="AD" clId="Web-{24DE5632-0163-D41E-84AD-8217AD20A7DF}" dt="2024-02-08T13:43:55.820" v="55"/>
        <pc:sldMkLst>
          <pc:docMk/>
          <pc:sldMk cId="2848450453" sldId="286"/>
        </pc:sldMkLst>
      </pc:sldChg>
      <pc:sldChg chg="del">
        <pc:chgData name="Clovis Vinicius Avelar" userId="S::clovis.vavelar@sp.senac.br::54157056-a62c-41ea-803b-8c7f3b87dfde" providerId="AD" clId="Web-{24DE5632-0163-D41E-84AD-8217AD20A7DF}" dt="2024-02-08T13:43:55.820" v="54"/>
        <pc:sldMkLst>
          <pc:docMk/>
          <pc:sldMk cId="1928799530" sldId="287"/>
        </pc:sldMkLst>
      </pc:sldChg>
      <pc:sldChg chg="del">
        <pc:chgData name="Clovis Vinicius Avelar" userId="S::clovis.vavelar@sp.senac.br::54157056-a62c-41ea-803b-8c7f3b87dfde" providerId="AD" clId="Web-{24DE5632-0163-D41E-84AD-8217AD20A7DF}" dt="2024-02-08T13:43:55.820" v="53"/>
        <pc:sldMkLst>
          <pc:docMk/>
          <pc:sldMk cId="3608887305" sldId="288"/>
        </pc:sldMkLst>
      </pc:sldChg>
      <pc:sldChg chg="del">
        <pc:chgData name="Clovis Vinicius Avelar" userId="S::clovis.vavelar@sp.senac.br::54157056-a62c-41ea-803b-8c7f3b87dfde" providerId="AD" clId="Web-{24DE5632-0163-D41E-84AD-8217AD20A7DF}" dt="2024-02-08T13:43:55.820" v="52"/>
        <pc:sldMkLst>
          <pc:docMk/>
          <pc:sldMk cId="2407674091" sldId="289"/>
        </pc:sldMkLst>
      </pc:sldChg>
      <pc:sldChg chg="del">
        <pc:chgData name="Clovis Vinicius Avelar" userId="S::clovis.vavelar@sp.senac.br::54157056-a62c-41ea-803b-8c7f3b87dfde" providerId="AD" clId="Web-{24DE5632-0163-D41E-84AD-8217AD20A7DF}" dt="2024-02-08T13:43:55.820" v="51"/>
        <pc:sldMkLst>
          <pc:docMk/>
          <pc:sldMk cId="2537322533" sldId="290"/>
        </pc:sldMkLst>
      </pc:sldChg>
      <pc:sldChg chg="del">
        <pc:chgData name="Clovis Vinicius Avelar" userId="S::clovis.vavelar@sp.senac.br::54157056-a62c-41ea-803b-8c7f3b87dfde" providerId="AD" clId="Web-{24DE5632-0163-D41E-84AD-8217AD20A7DF}" dt="2024-02-08T13:43:55.820" v="50"/>
        <pc:sldMkLst>
          <pc:docMk/>
          <pc:sldMk cId="3997947783" sldId="291"/>
        </pc:sldMkLst>
      </pc:sldChg>
      <pc:sldChg chg="del">
        <pc:chgData name="Clovis Vinicius Avelar" userId="S::clovis.vavelar@sp.senac.br::54157056-a62c-41ea-803b-8c7f3b87dfde" providerId="AD" clId="Web-{24DE5632-0163-D41E-84AD-8217AD20A7DF}" dt="2024-02-08T13:43:55.820" v="49"/>
        <pc:sldMkLst>
          <pc:docMk/>
          <pc:sldMk cId="401141703" sldId="292"/>
        </pc:sldMkLst>
      </pc:sldChg>
      <pc:sldChg chg="del">
        <pc:chgData name="Clovis Vinicius Avelar" userId="S::clovis.vavelar@sp.senac.br::54157056-a62c-41ea-803b-8c7f3b87dfde" providerId="AD" clId="Web-{24DE5632-0163-D41E-84AD-8217AD20A7DF}" dt="2024-02-08T13:43:55.805" v="48"/>
        <pc:sldMkLst>
          <pc:docMk/>
          <pc:sldMk cId="1684576751" sldId="293"/>
        </pc:sldMkLst>
      </pc:sldChg>
      <pc:sldChg chg="del">
        <pc:chgData name="Clovis Vinicius Avelar" userId="S::clovis.vavelar@sp.senac.br::54157056-a62c-41ea-803b-8c7f3b87dfde" providerId="AD" clId="Web-{24DE5632-0163-D41E-84AD-8217AD20A7DF}" dt="2024-02-08T13:43:55.805" v="47"/>
        <pc:sldMkLst>
          <pc:docMk/>
          <pc:sldMk cId="30125446" sldId="294"/>
        </pc:sldMkLst>
      </pc:sldChg>
      <pc:sldChg chg="del">
        <pc:chgData name="Clovis Vinicius Avelar" userId="S::clovis.vavelar@sp.senac.br::54157056-a62c-41ea-803b-8c7f3b87dfde" providerId="AD" clId="Web-{24DE5632-0163-D41E-84AD-8217AD20A7DF}" dt="2024-02-08T13:43:55.805" v="46"/>
        <pc:sldMkLst>
          <pc:docMk/>
          <pc:sldMk cId="730534949" sldId="295"/>
        </pc:sldMkLst>
      </pc:sldChg>
      <pc:sldChg chg="del">
        <pc:chgData name="Clovis Vinicius Avelar" userId="S::clovis.vavelar@sp.senac.br::54157056-a62c-41ea-803b-8c7f3b87dfde" providerId="AD" clId="Web-{24DE5632-0163-D41E-84AD-8217AD20A7DF}" dt="2024-02-08T13:43:55.805" v="45"/>
        <pc:sldMkLst>
          <pc:docMk/>
          <pc:sldMk cId="1436665262" sldId="296"/>
        </pc:sldMkLst>
      </pc:sldChg>
      <pc:sldChg chg="del">
        <pc:chgData name="Clovis Vinicius Avelar" userId="S::clovis.vavelar@sp.senac.br::54157056-a62c-41ea-803b-8c7f3b87dfde" providerId="AD" clId="Web-{24DE5632-0163-D41E-84AD-8217AD20A7DF}" dt="2024-02-08T13:43:55.805" v="44"/>
        <pc:sldMkLst>
          <pc:docMk/>
          <pc:sldMk cId="1892929498" sldId="297"/>
        </pc:sldMkLst>
      </pc:sldChg>
      <pc:sldChg chg="del">
        <pc:chgData name="Clovis Vinicius Avelar" userId="S::clovis.vavelar@sp.senac.br::54157056-a62c-41ea-803b-8c7f3b87dfde" providerId="AD" clId="Web-{24DE5632-0163-D41E-84AD-8217AD20A7DF}" dt="2024-02-08T13:43:55.805" v="43"/>
        <pc:sldMkLst>
          <pc:docMk/>
          <pc:sldMk cId="3037807280" sldId="298"/>
        </pc:sldMkLst>
      </pc:sldChg>
      <pc:sldChg chg="del">
        <pc:chgData name="Clovis Vinicius Avelar" userId="S::clovis.vavelar@sp.senac.br::54157056-a62c-41ea-803b-8c7f3b87dfde" providerId="AD" clId="Web-{24DE5632-0163-D41E-84AD-8217AD20A7DF}" dt="2024-02-08T13:43:55.805" v="42"/>
        <pc:sldMkLst>
          <pc:docMk/>
          <pc:sldMk cId="3433811710" sldId="299"/>
        </pc:sldMkLst>
      </pc:sldChg>
      <pc:sldChg chg="del">
        <pc:chgData name="Clovis Vinicius Avelar" userId="S::clovis.vavelar@sp.senac.br::54157056-a62c-41ea-803b-8c7f3b87dfde" providerId="AD" clId="Web-{24DE5632-0163-D41E-84AD-8217AD20A7DF}" dt="2024-02-08T13:43:55.805" v="41"/>
        <pc:sldMkLst>
          <pc:docMk/>
          <pc:sldMk cId="2135066926" sldId="300"/>
        </pc:sldMkLst>
      </pc:sldChg>
      <pc:sldChg chg="del">
        <pc:chgData name="Clovis Vinicius Avelar" userId="S::clovis.vavelar@sp.senac.br::54157056-a62c-41ea-803b-8c7f3b87dfde" providerId="AD" clId="Web-{24DE5632-0163-D41E-84AD-8217AD20A7DF}" dt="2024-02-08T13:43:55.805" v="40"/>
        <pc:sldMkLst>
          <pc:docMk/>
          <pc:sldMk cId="3214355823" sldId="301"/>
        </pc:sldMkLst>
      </pc:sldChg>
      <pc:sldChg chg="del">
        <pc:chgData name="Clovis Vinicius Avelar" userId="S::clovis.vavelar@sp.senac.br::54157056-a62c-41ea-803b-8c7f3b87dfde" providerId="AD" clId="Web-{24DE5632-0163-D41E-84AD-8217AD20A7DF}" dt="2024-02-08T13:43:55.805" v="39"/>
        <pc:sldMkLst>
          <pc:docMk/>
          <pc:sldMk cId="2244847811" sldId="302"/>
        </pc:sldMkLst>
      </pc:sldChg>
      <pc:sldChg chg="del">
        <pc:chgData name="Clovis Vinicius Avelar" userId="S::clovis.vavelar@sp.senac.br::54157056-a62c-41ea-803b-8c7f3b87dfde" providerId="AD" clId="Web-{24DE5632-0163-D41E-84AD-8217AD20A7DF}" dt="2024-02-08T13:43:55.805" v="38"/>
        <pc:sldMkLst>
          <pc:docMk/>
          <pc:sldMk cId="3977893529" sldId="303"/>
        </pc:sldMkLst>
      </pc:sldChg>
      <pc:sldChg chg="del">
        <pc:chgData name="Clovis Vinicius Avelar" userId="S::clovis.vavelar@sp.senac.br::54157056-a62c-41ea-803b-8c7f3b87dfde" providerId="AD" clId="Web-{24DE5632-0163-D41E-84AD-8217AD20A7DF}" dt="2024-02-08T13:43:55.570" v="21"/>
        <pc:sldMkLst>
          <pc:docMk/>
          <pc:sldMk cId="1967418747" sldId="304"/>
        </pc:sldMkLst>
      </pc:sldChg>
      <pc:sldChg chg="del">
        <pc:chgData name="Clovis Vinicius Avelar" userId="S::clovis.vavelar@sp.senac.br::54157056-a62c-41ea-803b-8c7f3b87dfde" providerId="AD" clId="Web-{24DE5632-0163-D41E-84AD-8217AD20A7DF}" dt="2024-02-08T13:43:55.570" v="20"/>
        <pc:sldMkLst>
          <pc:docMk/>
          <pc:sldMk cId="462453331" sldId="305"/>
        </pc:sldMkLst>
      </pc:sldChg>
      <pc:sldChg chg="del">
        <pc:chgData name="Clovis Vinicius Avelar" userId="S::clovis.vavelar@sp.senac.br::54157056-a62c-41ea-803b-8c7f3b87dfde" providerId="AD" clId="Web-{24DE5632-0163-D41E-84AD-8217AD20A7DF}" dt="2024-02-08T13:43:55.570" v="19"/>
        <pc:sldMkLst>
          <pc:docMk/>
          <pc:sldMk cId="26729727" sldId="306"/>
        </pc:sldMkLst>
      </pc:sldChg>
      <pc:sldChg chg="del">
        <pc:chgData name="Clovis Vinicius Avelar" userId="S::clovis.vavelar@sp.senac.br::54157056-a62c-41ea-803b-8c7f3b87dfde" providerId="AD" clId="Web-{24DE5632-0163-D41E-84AD-8217AD20A7DF}" dt="2024-02-08T13:43:55.570" v="18"/>
        <pc:sldMkLst>
          <pc:docMk/>
          <pc:sldMk cId="96631553" sldId="307"/>
        </pc:sldMkLst>
      </pc:sldChg>
      <pc:sldChg chg="del">
        <pc:chgData name="Clovis Vinicius Avelar" userId="S::clovis.vavelar@sp.senac.br::54157056-a62c-41ea-803b-8c7f3b87dfde" providerId="AD" clId="Web-{24DE5632-0163-D41E-84AD-8217AD20A7DF}" dt="2024-02-08T13:43:55.570" v="17"/>
        <pc:sldMkLst>
          <pc:docMk/>
          <pc:sldMk cId="3111074545" sldId="308"/>
        </pc:sldMkLst>
      </pc:sldChg>
      <pc:sldChg chg="del">
        <pc:chgData name="Clovis Vinicius Avelar" userId="S::clovis.vavelar@sp.senac.br::54157056-a62c-41ea-803b-8c7f3b87dfde" providerId="AD" clId="Web-{24DE5632-0163-D41E-84AD-8217AD20A7DF}" dt="2024-02-08T13:43:55.570" v="16"/>
        <pc:sldMkLst>
          <pc:docMk/>
          <pc:sldMk cId="350636873" sldId="309"/>
        </pc:sldMkLst>
      </pc:sldChg>
      <pc:sldChg chg="del">
        <pc:chgData name="Clovis Vinicius Avelar" userId="S::clovis.vavelar@sp.senac.br::54157056-a62c-41ea-803b-8c7f3b87dfde" providerId="AD" clId="Web-{24DE5632-0163-D41E-84AD-8217AD20A7DF}" dt="2024-02-08T13:43:55.570" v="15"/>
        <pc:sldMkLst>
          <pc:docMk/>
          <pc:sldMk cId="4029372454" sldId="310"/>
        </pc:sldMkLst>
      </pc:sldChg>
      <pc:sldChg chg="del">
        <pc:chgData name="Clovis Vinicius Avelar" userId="S::clovis.vavelar@sp.senac.br::54157056-a62c-41ea-803b-8c7f3b87dfde" providerId="AD" clId="Web-{24DE5632-0163-D41E-84AD-8217AD20A7DF}" dt="2024-02-08T13:43:55.570" v="14"/>
        <pc:sldMkLst>
          <pc:docMk/>
          <pc:sldMk cId="2839281174" sldId="311"/>
        </pc:sldMkLst>
      </pc:sldChg>
      <pc:sldChg chg="del">
        <pc:chgData name="Clovis Vinicius Avelar" userId="S::clovis.vavelar@sp.senac.br::54157056-a62c-41ea-803b-8c7f3b87dfde" providerId="AD" clId="Web-{24DE5632-0163-D41E-84AD-8217AD20A7DF}" dt="2024-02-08T13:43:55.555" v="13"/>
        <pc:sldMkLst>
          <pc:docMk/>
          <pc:sldMk cId="454980612" sldId="312"/>
        </pc:sldMkLst>
      </pc:sldChg>
      <pc:sldChg chg="del">
        <pc:chgData name="Clovis Vinicius Avelar" userId="S::clovis.vavelar@sp.senac.br::54157056-a62c-41ea-803b-8c7f3b87dfde" providerId="AD" clId="Web-{24DE5632-0163-D41E-84AD-8217AD20A7DF}" dt="2024-02-08T13:43:55.555" v="12"/>
        <pc:sldMkLst>
          <pc:docMk/>
          <pc:sldMk cId="3397964309" sldId="313"/>
        </pc:sldMkLst>
      </pc:sldChg>
      <pc:sldChg chg="del">
        <pc:chgData name="Clovis Vinicius Avelar" userId="S::clovis.vavelar@sp.senac.br::54157056-a62c-41ea-803b-8c7f3b87dfde" providerId="AD" clId="Web-{24DE5632-0163-D41E-84AD-8217AD20A7DF}" dt="2024-02-08T13:43:55.555" v="11"/>
        <pc:sldMkLst>
          <pc:docMk/>
          <pc:sldMk cId="2184890175" sldId="314"/>
        </pc:sldMkLst>
      </pc:sldChg>
      <pc:sldChg chg="del">
        <pc:chgData name="Clovis Vinicius Avelar" userId="S::clovis.vavelar@sp.senac.br::54157056-a62c-41ea-803b-8c7f3b87dfde" providerId="AD" clId="Web-{24DE5632-0163-D41E-84AD-8217AD20A7DF}" dt="2024-02-08T13:43:55.555" v="8"/>
        <pc:sldMkLst>
          <pc:docMk/>
          <pc:sldMk cId="2817815670" sldId="315"/>
        </pc:sldMkLst>
      </pc:sldChg>
      <pc:sldChg chg="del">
        <pc:chgData name="Clovis Vinicius Avelar" userId="S::clovis.vavelar@sp.senac.br::54157056-a62c-41ea-803b-8c7f3b87dfde" providerId="AD" clId="Web-{24DE5632-0163-D41E-84AD-8217AD20A7DF}" dt="2024-02-08T13:43:55.555" v="9"/>
        <pc:sldMkLst>
          <pc:docMk/>
          <pc:sldMk cId="1365384416" sldId="316"/>
        </pc:sldMkLst>
      </pc:sldChg>
      <pc:sldChg chg="del">
        <pc:chgData name="Clovis Vinicius Avelar" userId="S::clovis.vavelar@sp.senac.br::54157056-a62c-41ea-803b-8c7f3b87dfde" providerId="AD" clId="Web-{24DE5632-0163-D41E-84AD-8217AD20A7DF}" dt="2024-02-08T13:43:55.555" v="10"/>
        <pc:sldMkLst>
          <pc:docMk/>
          <pc:sldMk cId="2868394038" sldId="317"/>
        </pc:sldMkLst>
      </pc:sldChg>
      <pc:sldChg chg="del">
        <pc:chgData name="Clovis Vinicius Avelar" userId="S::clovis.vavelar@sp.senac.br::54157056-a62c-41ea-803b-8c7f3b87dfde" providerId="AD" clId="Web-{24DE5632-0163-D41E-84AD-8217AD20A7DF}" dt="2024-02-08T13:43:55.555" v="7"/>
        <pc:sldMkLst>
          <pc:docMk/>
          <pc:sldMk cId="3649630976" sldId="318"/>
        </pc:sldMkLst>
      </pc:sldChg>
      <pc:sldChg chg="del">
        <pc:chgData name="Clovis Vinicius Avelar" userId="S::clovis.vavelar@sp.senac.br::54157056-a62c-41ea-803b-8c7f3b87dfde" providerId="AD" clId="Web-{24DE5632-0163-D41E-84AD-8217AD20A7DF}" dt="2024-02-08T13:43:55.555" v="6"/>
        <pc:sldMkLst>
          <pc:docMk/>
          <pc:sldMk cId="3815390928" sldId="319"/>
        </pc:sldMkLst>
      </pc:sldChg>
      <pc:sldChg chg="del">
        <pc:chgData name="Clovis Vinicius Avelar" userId="S::clovis.vavelar@sp.senac.br::54157056-a62c-41ea-803b-8c7f3b87dfde" providerId="AD" clId="Web-{24DE5632-0163-D41E-84AD-8217AD20A7DF}" dt="2024-02-08T13:43:55.555" v="5"/>
        <pc:sldMkLst>
          <pc:docMk/>
          <pc:sldMk cId="2519585377" sldId="320"/>
        </pc:sldMkLst>
      </pc:sldChg>
      <pc:sldChg chg="del">
        <pc:chgData name="Clovis Vinicius Avelar" userId="S::clovis.vavelar@sp.senac.br::54157056-a62c-41ea-803b-8c7f3b87dfde" providerId="AD" clId="Web-{24DE5632-0163-D41E-84AD-8217AD20A7DF}" dt="2024-02-08T13:43:55.555" v="4"/>
        <pc:sldMkLst>
          <pc:docMk/>
          <pc:sldMk cId="3296554110" sldId="321"/>
        </pc:sldMkLst>
      </pc:sldChg>
      <pc:sldChg chg="del">
        <pc:chgData name="Clovis Vinicius Avelar" userId="S::clovis.vavelar@sp.senac.br::54157056-a62c-41ea-803b-8c7f3b87dfde" providerId="AD" clId="Web-{24DE5632-0163-D41E-84AD-8217AD20A7DF}" dt="2024-02-08T13:43:55.555" v="3"/>
        <pc:sldMkLst>
          <pc:docMk/>
          <pc:sldMk cId="1871597667" sldId="322"/>
        </pc:sldMkLst>
      </pc:sldChg>
      <pc:sldChg chg="del">
        <pc:chgData name="Clovis Vinicius Avelar" userId="S::clovis.vavelar@sp.senac.br::54157056-a62c-41ea-803b-8c7f3b87dfde" providerId="AD" clId="Web-{24DE5632-0163-D41E-84AD-8217AD20A7DF}" dt="2024-02-08T13:43:55.555" v="2"/>
        <pc:sldMkLst>
          <pc:docMk/>
          <pc:sldMk cId="1645021280" sldId="323"/>
        </pc:sldMkLst>
      </pc:sldChg>
      <pc:sldChg chg="del">
        <pc:chgData name="Clovis Vinicius Avelar" userId="S::clovis.vavelar@sp.senac.br::54157056-a62c-41ea-803b-8c7f3b87dfde" providerId="AD" clId="Web-{24DE5632-0163-D41E-84AD-8217AD20A7DF}" dt="2024-02-08T13:43:55.555" v="1"/>
        <pc:sldMkLst>
          <pc:docMk/>
          <pc:sldMk cId="596560108" sldId="325"/>
        </pc:sldMkLst>
      </pc:sldChg>
      <pc:sldChg chg="del">
        <pc:chgData name="Clovis Vinicius Avelar" userId="S::clovis.vavelar@sp.senac.br::54157056-a62c-41ea-803b-8c7f3b87dfde" providerId="AD" clId="Web-{24DE5632-0163-D41E-84AD-8217AD20A7DF}" dt="2024-02-08T13:43:55.555" v="0"/>
        <pc:sldMkLst>
          <pc:docMk/>
          <pc:sldMk cId="3846859002" sldId="326"/>
        </pc:sldMkLst>
      </pc:sldChg>
      <pc:sldChg chg="del">
        <pc:chgData name="Clovis Vinicius Avelar" userId="S::clovis.vavelar@sp.senac.br::54157056-a62c-41ea-803b-8c7f3b87dfde" providerId="AD" clId="Web-{24DE5632-0163-D41E-84AD-8217AD20A7DF}" dt="2024-02-08T13:43:55.805" v="37"/>
        <pc:sldMkLst>
          <pc:docMk/>
          <pc:sldMk cId="1973481575" sldId="327"/>
        </pc:sldMkLst>
      </pc:sldChg>
      <pc:sldChg chg="del">
        <pc:chgData name="Clovis Vinicius Avelar" userId="S::clovis.vavelar@sp.senac.br::54157056-a62c-41ea-803b-8c7f3b87dfde" providerId="AD" clId="Web-{24DE5632-0163-D41E-84AD-8217AD20A7DF}" dt="2024-02-08T13:43:55.805" v="36"/>
        <pc:sldMkLst>
          <pc:docMk/>
          <pc:sldMk cId="375884581" sldId="328"/>
        </pc:sldMkLst>
      </pc:sldChg>
      <pc:sldChg chg="del">
        <pc:chgData name="Clovis Vinicius Avelar" userId="S::clovis.vavelar@sp.senac.br::54157056-a62c-41ea-803b-8c7f3b87dfde" providerId="AD" clId="Web-{24DE5632-0163-D41E-84AD-8217AD20A7DF}" dt="2024-02-08T13:43:55.805" v="35"/>
        <pc:sldMkLst>
          <pc:docMk/>
          <pc:sldMk cId="3201203511" sldId="329"/>
        </pc:sldMkLst>
      </pc:sldChg>
      <pc:sldChg chg="del">
        <pc:chgData name="Clovis Vinicius Avelar" userId="S::clovis.vavelar@sp.senac.br::54157056-a62c-41ea-803b-8c7f3b87dfde" providerId="AD" clId="Web-{24DE5632-0163-D41E-84AD-8217AD20A7DF}" dt="2024-02-08T13:43:55.789" v="34"/>
        <pc:sldMkLst>
          <pc:docMk/>
          <pc:sldMk cId="1368577566" sldId="330"/>
        </pc:sldMkLst>
      </pc:sldChg>
      <pc:sldChg chg="del">
        <pc:chgData name="Clovis Vinicius Avelar" userId="S::clovis.vavelar@sp.senac.br::54157056-a62c-41ea-803b-8c7f3b87dfde" providerId="AD" clId="Web-{24DE5632-0163-D41E-84AD-8217AD20A7DF}" dt="2024-02-08T13:43:55.789" v="33"/>
        <pc:sldMkLst>
          <pc:docMk/>
          <pc:sldMk cId="882628831" sldId="331"/>
        </pc:sldMkLst>
      </pc:sldChg>
      <pc:sldChg chg="del">
        <pc:chgData name="Clovis Vinicius Avelar" userId="S::clovis.vavelar@sp.senac.br::54157056-a62c-41ea-803b-8c7f3b87dfde" providerId="AD" clId="Web-{24DE5632-0163-D41E-84AD-8217AD20A7DF}" dt="2024-02-08T13:43:55.789" v="32"/>
        <pc:sldMkLst>
          <pc:docMk/>
          <pc:sldMk cId="3807858581" sldId="332"/>
        </pc:sldMkLst>
      </pc:sldChg>
      <pc:sldChg chg="del">
        <pc:chgData name="Clovis Vinicius Avelar" userId="S::clovis.vavelar@sp.senac.br::54157056-a62c-41ea-803b-8c7f3b87dfde" providerId="AD" clId="Web-{24DE5632-0163-D41E-84AD-8217AD20A7DF}" dt="2024-02-08T13:43:55.789" v="30"/>
        <pc:sldMkLst>
          <pc:docMk/>
          <pc:sldMk cId="473200392" sldId="333"/>
        </pc:sldMkLst>
      </pc:sldChg>
      <pc:sldChg chg="del">
        <pc:chgData name="Clovis Vinicius Avelar" userId="S::clovis.vavelar@sp.senac.br::54157056-a62c-41ea-803b-8c7f3b87dfde" providerId="AD" clId="Web-{24DE5632-0163-D41E-84AD-8217AD20A7DF}" dt="2024-02-08T13:43:55.789" v="31"/>
        <pc:sldMkLst>
          <pc:docMk/>
          <pc:sldMk cId="1420624370" sldId="334"/>
        </pc:sldMkLst>
      </pc:sldChg>
      <pc:sldChg chg="del">
        <pc:chgData name="Clovis Vinicius Avelar" userId="S::clovis.vavelar@sp.senac.br::54157056-a62c-41ea-803b-8c7f3b87dfde" providerId="AD" clId="Web-{24DE5632-0163-D41E-84AD-8217AD20A7DF}" dt="2024-02-08T13:43:55.789" v="29"/>
        <pc:sldMkLst>
          <pc:docMk/>
          <pc:sldMk cId="2115980840" sldId="335"/>
        </pc:sldMkLst>
      </pc:sldChg>
      <pc:sldChg chg="del">
        <pc:chgData name="Clovis Vinicius Avelar" userId="S::clovis.vavelar@sp.senac.br::54157056-a62c-41ea-803b-8c7f3b87dfde" providerId="AD" clId="Web-{24DE5632-0163-D41E-84AD-8217AD20A7DF}" dt="2024-02-08T13:43:55.789" v="28"/>
        <pc:sldMkLst>
          <pc:docMk/>
          <pc:sldMk cId="681500336" sldId="336"/>
        </pc:sldMkLst>
      </pc:sldChg>
      <pc:sldChg chg="del">
        <pc:chgData name="Clovis Vinicius Avelar" userId="S::clovis.vavelar@sp.senac.br::54157056-a62c-41ea-803b-8c7f3b87dfde" providerId="AD" clId="Web-{24DE5632-0163-D41E-84AD-8217AD20A7DF}" dt="2024-02-08T13:43:55.789" v="27"/>
        <pc:sldMkLst>
          <pc:docMk/>
          <pc:sldMk cId="2867290270" sldId="337"/>
        </pc:sldMkLst>
      </pc:sldChg>
      <pc:sldChg chg="del">
        <pc:chgData name="Clovis Vinicius Avelar" userId="S::clovis.vavelar@sp.senac.br::54157056-a62c-41ea-803b-8c7f3b87dfde" providerId="AD" clId="Web-{24DE5632-0163-D41E-84AD-8217AD20A7DF}" dt="2024-02-08T13:43:55.789" v="26"/>
        <pc:sldMkLst>
          <pc:docMk/>
          <pc:sldMk cId="3541386141" sldId="338"/>
        </pc:sldMkLst>
      </pc:sldChg>
      <pc:sldChg chg="del">
        <pc:chgData name="Clovis Vinicius Avelar" userId="S::clovis.vavelar@sp.senac.br::54157056-a62c-41ea-803b-8c7f3b87dfde" providerId="AD" clId="Web-{24DE5632-0163-D41E-84AD-8217AD20A7DF}" dt="2024-02-08T13:43:55.789" v="25"/>
        <pc:sldMkLst>
          <pc:docMk/>
          <pc:sldMk cId="2741119363" sldId="339"/>
        </pc:sldMkLst>
      </pc:sldChg>
      <pc:sldChg chg="del">
        <pc:chgData name="Clovis Vinicius Avelar" userId="S::clovis.vavelar@sp.senac.br::54157056-a62c-41ea-803b-8c7f3b87dfde" providerId="AD" clId="Web-{24DE5632-0163-D41E-84AD-8217AD20A7DF}" dt="2024-02-08T13:43:55.570" v="24"/>
        <pc:sldMkLst>
          <pc:docMk/>
          <pc:sldMk cId="1762594826" sldId="340"/>
        </pc:sldMkLst>
      </pc:sldChg>
      <pc:sldChg chg="del">
        <pc:chgData name="Clovis Vinicius Avelar" userId="S::clovis.vavelar@sp.senac.br::54157056-a62c-41ea-803b-8c7f3b87dfde" providerId="AD" clId="Web-{24DE5632-0163-D41E-84AD-8217AD20A7DF}" dt="2024-02-08T13:43:55.570" v="22"/>
        <pc:sldMkLst>
          <pc:docMk/>
          <pc:sldMk cId="3321742491" sldId="341"/>
        </pc:sldMkLst>
      </pc:sldChg>
      <pc:sldChg chg="del">
        <pc:chgData name="Clovis Vinicius Avelar" userId="S::clovis.vavelar@sp.senac.br::54157056-a62c-41ea-803b-8c7f3b87dfde" providerId="AD" clId="Web-{24DE5632-0163-D41E-84AD-8217AD20A7DF}" dt="2024-02-08T13:43:55.570" v="23"/>
        <pc:sldMkLst>
          <pc:docMk/>
          <pc:sldMk cId="1061495354" sldId="342"/>
        </pc:sldMkLst>
      </pc:sldChg>
    </pc:docChg>
  </pc:docChgLst>
  <pc:docChgLst>
    <pc:chgData name="Clovis Vinicius Avelar" userId="S::clovis.vavelar@sp.senac.br::54157056-a62c-41ea-803b-8c7f3b87dfde" providerId="AD" clId="Web-{B34BAA21-CB78-456E-A6B2-4C7D0EBD908F}"/>
    <pc:docChg chg="addSld modSld">
      <pc:chgData name="Clovis Vinicius Avelar" userId="S::clovis.vavelar@sp.senac.br::54157056-a62c-41ea-803b-8c7f3b87dfde" providerId="AD" clId="Web-{B34BAA21-CB78-456E-A6B2-4C7D0EBD908F}" dt="2023-08-30T20:16:00.093" v="716" actId="14100"/>
      <pc:docMkLst>
        <pc:docMk/>
      </pc:docMkLst>
      <pc:sldChg chg="modSp new mod modClrScheme chgLayout">
        <pc:chgData name="Clovis Vinicius Avelar" userId="S::clovis.vavelar@sp.senac.br::54157056-a62c-41ea-803b-8c7f3b87dfde" providerId="AD" clId="Web-{B34BAA21-CB78-456E-A6B2-4C7D0EBD908F}" dt="2023-08-30T19:56:38.708" v="115" actId="20577"/>
        <pc:sldMkLst>
          <pc:docMk/>
          <pc:sldMk cId="1684568561" sldId="283"/>
        </pc:sldMkLst>
        <pc:spChg chg="mod ord">
          <ac:chgData name="Clovis Vinicius Avelar" userId="S::clovis.vavelar@sp.senac.br::54157056-a62c-41ea-803b-8c7f3b87dfde" providerId="AD" clId="Web-{B34BAA21-CB78-456E-A6B2-4C7D0EBD908F}" dt="2023-08-30T19:54:18.578" v="7" actId="20577"/>
          <ac:spMkLst>
            <pc:docMk/>
            <pc:sldMk cId="1684568561" sldId="283"/>
            <ac:spMk id="2" creationId="{8AF48073-6064-11CF-6149-EFB82AF20B7C}"/>
          </ac:spMkLst>
        </pc:spChg>
        <pc:spChg chg="mod ord">
          <ac:chgData name="Clovis Vinicius Avelar" userId="S::clovis.vavelar@sp.senac.br::54157056-a62c-41ea-803b-8c7f3b87dfde" providerId="AD" clId="Web-{B34BAA21-CB78-456E-A6B2-4C7D0EBD908F}" dt="2023-08-30T19:56:38.708" v="115" actId="20577"/>
          <ac:spMkLst>
            <pc:docMk/>
            <pc:sldMk cId="1684568561" sldId="283"/>
            <ac:spMk id="3" creationId="{B8E55508-7C7E-BC88-1039-DC1123F00AAD}"/>
          </ac:spMkLst>
        </pc:spChg>
      </pc:sldChg>
      <pc:sldChg chg="modSp new">
        <pc:chgData name="Clovis Vinicius Avelar" userId="S::clovis.vavelar@sp.senac.br::54157056-a62c-41ea-803b-8c7f3b87dfde" providerId="AD" clId="Web-{B34BAA21-CB78-456E-A6B2-4C7D0EBD908F}" dt="2023-08-30T20:02:16.251" v="290" actId="20577"/>
        <pc:sldMkLst>
          <pc:docMk/>
          <pc:sldMk cId="2367477592" sldId="284"/>
        </pc:sldMkLst>
        <pc:spChg chg="mod">
          <ac:chgData name="Clovis Vinicius Avelar" userId="S::clovis.vavelar@sp.senac.br::54157056-a62c-41ea-803b-8c7f3b87dfde" providerId="AD" clId="Web-{B34BAA21-CB78-456E-A6B2-4C7D0EBD908F}" dt="2023-08-30T19:56:46.099" v="121" actId="20577"/>
          <ac:spMkLst>
            <pc:docMk/>
            <pc:sldMk cId="2367477592" sldId="284"/>
            <ac:spMk id="2" creationId="{5793C82A-0AC0-CC08-F89C-35529B30E696}"/>
          </ac:spMkLst>
        </pc:spChg>
        <pc:spChg chg="mod">
          <ac:chgData name="Clovis Vinicius Avelar" userId="S::clovis.vavelar@sp.senac.br::54157056-a62c-41ea-803b-8c7f3b87dfde" providerId="AD" clId="Web-{B34BAA21-CB78-456E-A6B2-4C7D0EBD908F}" dt="2023-08-30T20:02:16.251" v="290" actId="20577"/>
          <ac:spMkLst>
            <pc:docMk/>
            <pc:sldMk cId="2367477592" sldId="284"/>
            <ac:spMk id="3" creationId="{F2C37459-B736-857C-D7D1-300F3230AE8C}"/>
          </ac:spMkLst>
        </pc:spChg>
      </pc:sldChg>
      <pc:sldChg chg="modSp new">
        <pc:chgData name="Clovis Vinicius Avelar" userId="S::clovis.vavelar@sp.senac.br::54157056-a62c-41ea-803b-8c7f3b87dfde" providerId="AD" clId="Web-{B34BAA21-CB78-456E-A6B2-4C7D0EBD908F}" dt="2023-08-30T20:05:42.055" v="421" actId="20577"/>
        <pc:sldMkLst>
          <pc:docMk/>
          <pc:sldMk cId="3061296127" sldId="285"/>
        </pc:sldMkLst>
        <pc:spChg chg="mod">
          <ac:chgData name="Clovis Vinicius Avelar" userId="S::clovis.vavelar@sp.senac.br::54157056-a62c-41ea-803b-8c7f3b87dfde" providerId="AD" clId="Web-{B34BAA21-CB78-456E-A6B2-4C7D0EBD908F}" dt="2023-08-30T20:03:56.114" v="298" actId="20577"/>
          <ac:spMkLst>
            <pc:docMk/>
            <pc:sldMk cId="3061296127" sldId="285"/>
            <ac:spMk id="2" creationId="{33ED141B-67DC-7292-1777-6C16FB6F3F52}"/>
          </ac:spMkLst>
        </pc:spChg>
        <pc:spChg chg="mod">
          <ac:chgData name="Clovis Vinicius Avelar" userId="S::clovis.vavelar@sp.senac.br::54157056-a62c-41ea-803b-8c7f3b87dfde" providerId="AD" clId="Web-{B34BAA21-CB78-456E-A6B2-4C7D0EBD908F}" dt="2023-08-30T20:05:42.055" v="421" actId="20577"/>
          <ac:spMkLst>
            <pc:docMk/>
            <pc:sldMk cId="3061296127" sldId="285"/>
            <ac:spMk id="3" creationId="{9FDD5E92-1DE3-458C-18F4-800E51A2CE7C}"/>
          </ac:spMkLst>
        </pc:spChg>
      </pc:sldChg>
      <pc:sldChg chg="modSp new">
        <pc:chgData name="Clovis Vinicius Avelar" userId="S::clovis.vavelar@sp.senac.br::54157056-a62c-41ea-803b-8c7f3b87dfde" providerId="AD" clId="Web-{B34BAA21-CB78-456E-A6B2-4C7D0EBD908F}" dt="2023-08-30T20:08:27.577" v="588" actId="20577"/>
        <pc:sldMkLst>
          <pc:docMk/>
          <pc:sldMk cId="2868873378" sldId="286"/>
        </pc:sldMkLst>
        <pc:spChg chg="mod">
          <ac:chgData name="Clovis Vinicius Avelar" userId="S::clovis.vavelar@sp.senac.br::54157056-a62c-41ea-803b-8c7f3b87dfde" providerId="AD" clId="Web-{B34BAA21-CB78-456E-A6B2-4C7D0EBD908F}" dt="2023-08-30T20:05:49.743" v="436" actId="20577"/>
          <ac:spMkLst>
            <pc:docMk/>
            <pc:sldMk cId="2868873378" sldId="286"/>
            <ac:spMk id="2" creationId="{F152CEDC-A34F-A051-C5E1-7FC90CE62713}"/>
          </ac:spMkLst>
        </pc:spChg>
        <pc:spChg chg="mod">
          <ac:chgData name="Clovis Vinicius Avelar" userId="S::clovis.vavelar@sp.senac.br::54157056-a62c-41ea-803b-8c7f3b87dfde" providerId="AD" clId="Web-{B34BAA21-CB78-456E-A6B2-4C7D0EBD908F}" dt="2023-08-30T20:08:27.577" v="588" actId="20577"/>
          <ac:spMkLst>
            <pc:docMk/>
            <pc:sldMk cId="2868873378" sldId="286"/>
            <ac:spMk id="3" creationId="{A123F6AF-D8D1-56E2-9A69-F1838C44C16C}"/>
          </ac:spMkLst>
        </pc:spChg>
      </pc:sldChg>
      <pc:sldChg chg="modSp new mod modClrScheme chgLayout">
        <pc:chgData name="Clovis Vinicius Avelar" userId="S::clovis.vavelar@sp.senac.br::54157056-a62c-41ea-803b-8c7f3b87dfde" providerId="AD" clId="Web-{B34BAA21-CB78-456E-A6B2-4C7D0EBD908F}" dt="2023-08-30T20:09:29.313" v="599" actId="20577"/>
        <pc:sldMkLst>
          <pc:docMk/>
          <pc:sldMk cId="485081887" sldId="287"/>
        </pc:sldMkLst>
        <pc:spChg chg="mod ord">
          <ac:chgData name="Clovis Vinicius Avelar" userId="S::clovis.vavelar@sp.senac.br::54157056-a62c-41ea-803b-8c7f3b87dfde" providerId="AD" clId="Web-{B34BAA21-CB78-456E-A6B2-4C7D0EBD908F}" dt="2023-08-30T20:09:15.266" v="596" actId="20577"/>
          <ac:spMkLst>
            <pc:docMk/>
            <pc:sldMk cId="485081887" sldId="287"/>
            <ac:spMk id="2" creationId="{11397932-5557-702C-4EA6-E57D2D39629E}"/>
          </ac:spMkLst>
        </pc:spChg>
        <pc:spChg chg="mod ord">
          <ac:chgData name="Clovis Vinicius Avelar" userId="S::clovis.vavelar@sp.senac.br::54157056-a62c-41ea-803b-8c7f3b87dfde" providerId="AD" clId="Web-{B34BAA21-CB78-456E-A6B2-4C7D0EBD908F}" dt="2023-08-30T20:09:29.313" v="599" actId="20577"/>
          <ac:spMkLst>
            <pc:docMk/>
            <pc:sldMk cId="485081887" sldId="287"/>
            <ac:spMk id="3" creationId="{CBBAABD0-E358-ABA2-CFC3-A726AE5B606E}"/>
          </ac:spMkLst>
        </pc:spChg>
      </pc:sldChg>
      <pc:sldChg chg="addSp modSp new mod modClrScheme chgLayout">
        <pc:chgData name="Clovis Vinicius Avelar" userId="S::clovis.vavelar@sp.senac.br::54157056-a62c-41ea-803b-8c7f3b87dfde" providerId="AD" clId="Web-{B34BAA21-CB78-456E-A6B2-4C7D0EBD908F}" dt="2023-08-30T20:16:00.093" v="716" actId="14100"/>
        <pc:sldMkLst>
          <pc:docMk/>
          <pc:sldMk cId="3576065921" sldId="288"/>
        </pc:sldMkLst>
        <pc:spChg chg="mod ord">
          <ac:chgData name="Clovis Vinicius Avelar" userId="S::clovis.vavelar@sp.senac.br::54157056-a62c-41ea-803b-8c7f3b87dfde" providerId="AD" clId="Web-{B34BAA21-CB78-456E-A6B2-4C7D0EBD908F}" dt="2023-08-30T20:14:24.870" v="670"/>
          <ac:spMkLst>
            <pc:docMk/>
            <pc:sldMk cId="3576065921" sldId="288"/>
            <ac:spMk id="2" creationId="{E7C0474B-A1D2-89D8-C44E-59178EB13AE4}"/>
          </ac:spMkLst>
        </pc:spChg>
        <pc:spChg chg="mod ord">
          <ac:chgData name="Clovis Vinicius Avelar" userId="S::clovis.vavelar@sp.senac.br::54157056-a62c-41ea-803b-8c7f3b87dfde" providerId="AD" clId="Web-{B34BAA21-CB78-456E-A6B2-4C7D0EBD908F}" dt="2023-08-30T20:15:47.467" v="714" actId="20577"/>
          <ac:spMkLst>
            <pc:docMk/>
            <pc:sldMk cId="3576065921" sldId="288"/>
            <ac:spMk id="3" creationId="{718BF10A-E26C-25C5-D2CB-9D9C0B3A6048}"/>
          </ac:spMkLst>
        </pc:spChg>
        <pc:spChg chg="add mod ord">
          <ac:chgData name="Clovis Vinicius Avelar" userId="S::clovis.vavelar@sp.senac.br::54157056-a62c-41ea-803b-8c7f3b87dfde" providerId="AD" clId="Web-{B34BAA21-CB78-456E-A6B2-4C7D0EBD908F}" dt="2023-08-30T20:16:00.093" v="716" actId="14100"/>
          <ac:spMkLst>
            <pc:docMk/>
            <pc:sldMk cId="3576065921" sldId="288"/>
            <ac:spMk id="4" creationId="{D87212BF-8265-E4A0-2404-C69CC4BE3CB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170576"/>
          </a:xfrm>
        </p:spPr>
        <p:txBody>
          <a:bodyPr anchor="b"/>
          <a:lstStyle>
            <a:lvl1pPr algn="ctr">
              <a:defRPr sz="60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130998"/>
            <a:ext cx="9144000" cy="73081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98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701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08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24449"/>
            <a:ext cx="12023188" cy="858764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435133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98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13984"/>
            <a:ext cx="10515600" cy="3467173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3981157"/>
            <a:ext cx="10515600" cy="91273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4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83062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29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80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0"/>
            <a:ext cx="12192000" cy="985373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91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85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58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32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10416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75490" y="1310861"/>
            <a:ext cx="115835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BF85-54FF-46CE-B398-87F998CFD60B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16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www.dbdesigner.net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a5ul8o76Hqw?feature=oembed" TargetMode="Externa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vmedia.com.br/mysql-tutorial/33309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3600" dirty="0">
                <a:latin typeface="Helvetica"/>
                <a:cs typeface="Helvetica"/>
              </a:rPr>
              <a:t>UC3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pt-BR" sz="2000" dirty="0"/>
              <a:t>Prof. Marcos Augusto de Azevedo</a:t>
            </a:r>
          </a:p>
          <a:p>
            <a:r>
              <a:rPr lang="pt-BR" sz="2000" dirty="0">
                <a:latin typeface="Helvetica"/>
                <a:cs typeface="Helvetica"/>
              </a:rPr>
              <a:t>Email: marcos.aazevedo3@senacsp.edu.br</a:t>
            </a:r>
          </a:p>
        </p:txBody>
      </p:sp>
    </p:spTree>
    <p:extLst>
      <p:ext uri="{BB962C8B-B14F-4D97-AF65-F5344CB8AC3E}">
        <p14:creationId xmlns:p14="http://schemas.microsoft.com/office/powerpoint/2010/main" val="4252902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AB086AA9-D223-0FB6-7E12-2F58280943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23" y="726968"/>
            <a:ext cx="4701067" cy="4273698"/>
          </a:xfrm>
        </p:spPr>
      </p:pic>
    </p:spTree>
    <p:extLst>
      <p:ext uri="{BB962C8B-B14F-4D97-AF65-F5344CB8AC3E}">
        <p14:creationId xmlns:p14="http://schemas.microsoft.com/office/powerpoint/2010/main" val="80354665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066DA3-A3CD-5EA5-57DA-A36D75E00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Helvetica"/>
                <a:cs typeface="Helvetica"/>
              </a:rPr>
              <a:t>CRUD - Exclusões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9D0DB5-FA64-2222-2BB9-10ED33087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t-BR" dirty="0"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pt-BR">
                <a:latin typeface="Helvetica"/>
                <a:cs typeface="Helvetica"/>
              </a:rPr>
              <a:t>DELETE FROM Veiculo;</a:t>
            </a:r>
            <a:endParaRPr lang="pt-BR"/>
          </a:p>
          <a:p>
            <a:pPr marL="0" indent="0">
              <a:buNone/>
            </a:pPr>
            <a:endParaRPr lang="pt-BR" dirty="0">
              <a:latin typeface="Helvetica"/>
              <a:cs typeface="Helvetica"/>
            </a:endParaRPr>
          </a:p>
          <a:p>
            <a:pPr marL="0" indent="0">
              <a:buNone/>
            </a:pPr>
            <a:endParaRPr lang="pt-BR" dirty="0"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pt-BR">
                <a:latin typeface="Helvetica"/>
                <a:cs typeface="Helvetica"/>
              </a:rPr>
              <a:t>DELETE FROM Veiculo</a:t>
            </a:r>
            <a:endParaRPr lang="pt-BR" dirty="0"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pt-BR">
                <a:latin typeface="Helvetica"/>
                <a:cs typeface="Helvetica"/>
              </a:rPr>
              <a:t>WHERE idVeiculo = 3;</a:t>
            </a:r>
            <a:endParaRPr lang="pt-BR" dirty="0">
              <a:latin typeface="Helvetica"/>
              <a:cs typeface="Helvetica"/>
            </a:endParaRP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941482F-3D15-3D11-707A-A3094AD4603D}"/>
              </a:ext>
            </a:extLst>
          </p:cNvPr>
          <p:cNvSpPr/>
          <p:nvPr/>
        </p:nvSpPr>
        <p:spPr>
          <a:xfrm>
            <a:off x="4961752" y="1509935"/>
            <a:ext cx="4543243" cy="10495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ea typeface="Calibri"/>
                <a:cs typeface="Calibri"/>
              </a:rPr>
              <a:t>Excluí todos os dados da </a:t>
            </a:r>
            <a:r>
              <a:rPr lang="pt-BR">
                <a:ea typeface="Calibri"/>
                <a:cs typeface="Calibri"/>
              </a:rPr>
              <a:t>tabela</a:t>
            </a:r>
            <a:endParaRPr lang="pt-BR" dirty="0">
              <a:ea typeface="Calibri"/>
              <a:cs typeface="Calibri"/>
            </a:endParaRPr>
          </a:p>
          <a:p>
            <a:pPr algn="ctr"/>
            <a:r>
              <a:rPr lang="pt-BR">
                <a:ea typeface="Calibri"/>
                <a:cs typeface="Calibri"/>
              </a:rPr>
              <a:t> (MUITO CUIDADO COM ESSE </a:t>
            </a:r>
            <a:r>
              <a:rPr lang="pt-BR" dirty="0">
                <a:ea typeface="Calibri"/>
                <a:cs typeface="Calibri"/>
              </a:rPr>
              <a:t>COMANDO)</a:t>
            </a:r>
            <a:endParaRPr lang="pt-BR">
              <a:ea typeface="Calibri"/>
              <a:cs typeface="Calibri"/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4D4BA6E6-304B-F1BD-832A-EFDD4976A362}"/>
              </a:ext>
            </a:extLst>
          </p:cNvPr>
          <p:cNvSpPr/>
          <p:nvPr/>
        </p:nvSpPr>
        <p:spPr>
          <a:xfrm>
            <a:off x="4961751" y="3206463"/>
            <a:ext cx="4543243" cy="10495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ea typeface="Calibri"/>
                <a:cs typeface="Calibri"/>
              </a:rPr>
              <a:t>Excluí registros específicos de uma tabela</a:t>
            </a:r>
          </a:p>
          <a:p>
            <a:pPr algn="ctr"/>
            <a:r>
              <a:rPr lang="pt-BR">
                <a:ea typeface="Calibri"/>
                <a:cs typeface="Calibri"/>
              </a:rPr>
              <a:t>(RECOMENDADO)</a:t>
            </a:r>
            <a:endParaRPr lang="pt-BR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671446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C5B787-A2E1-F286-7A41-52B113990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Helvetica"/>
                <a:cs typeface="Helvetica"/>
              </a:rPr>
              <a:t>CRUD - Exclusões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319600-B761-849F-1ACD-C5F5D8966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latin typeface="Helvetica"/>
                <a:cs typeface="Helvetica"/>
              </a:rPr>
              <a:t>"Quero apagar apenas a cor de todos os veículos cadastrados na tabela. Uso o DELETE?" - Não! O comando delete remove registros completos.</a:t>
            </a:r>
            <a:endParaRPr lang="pt-BR" dirty="0"/>
          </a:p>
          <a:p>
            <a:endParaRPr lang="pt-BR" dirty="0"/>
          </a:p>
          <a:p>
            <a:r>
              <a:rPr lang="pt-BR">
                <a:latin typeface="Helvetica"/>
                <a:cs typeface="Helvetica"/>
              </a:rPr>
              <a:t>Esse caso citado acima pode ser resolvido com o comando de UPDATE, uma vez que ele modificará registros e não excluíra.</a:t>
            </a:r>
            <a:endParaRPr lang="pt-BR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08229889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221AFA-8BCC-D964-CD0D-4BE21AB99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Helvetica"/>
                <a:cs typeface="Helvetica"/>
              </a:rPr>
              <a:t>CRUD - Exclusões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5C9838-00F0-5E6D-E814-EB31103DA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latin typeface="Helvetica"/>
                <a:cs typeface="Helvetica"/>
              </a:rPr>
              <a:t>Uma outra variação de comando que pode ser utilizado para excluir dados, em casos específicos, é o comando TRUNCATE;</a:t>
            </a:r>
            <a:endParaRPr lang="pt-BR"/>
          </a:p>
          <a:p>
            <a:endParaRPr lang="pt-BR" dirty="0"/>
          </a:p>
          <a:p>
            <a:r>
              <a:rPr lang="pt-BR">
                <a:latin typeface="Helvetica"/>
                <a:cs typeface="Helvetica"/>
              </a:rPr>
              <a:t>Esse comando retornará a tabela a seu estado original, como logo após um CREATE TABLE. Nesse caso não há como filtrar para registros específicos.</a:t>
            </a:r>
            <a:endParaRPr lang="pt-BR"/>
          </a:p>
          <a:p>
            <a:endParaRPr lang="pt-BR" dirty="0"/>
          </a:p>
          <a:p>
            <a:pPr marL="0" indent="0">
              <a:buNone/>
            </a:pPr>
            <a:r>
              <a:rPr lang="pt-BR" dirty="0">
                <a:latin typeface="Helvetica"/>
                <a:cs typeface="Helvetica"/>
              </a:rPr>
              <a:t>  </a:t>
            </a:r>
            <a:r>
              <a:rPr lang="pt-BR" dirty="0">
                <a:solidFill>
                  <a:schemeClr val="accent2"/>
                </a:solidFill>
                <a:latin typeface="Helvetica"/>
                <a:cs typeface="Helvetica"/>
              </a:rPr>
              <a:t>TRUNCATE TABLE</a:t>
            </a:r>
            <a:r>
              <a:rPr lang="pt-BR" dirty="0">
                <a:latin typeface="Helvetica"/>
                <a:cs typeface="Helvetica"/>
              </a:rPr>
              <a:t> </a:t>
            </a:r>
            <a:r>
              <a:rPr lang="pt-BR">
                <a:latin typeface="Helvetica"/>
                <a:cs typeface="Helvetica"/>
              </a:rPr>
              <a:t>Veiculo;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161489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BCF14D-1616-D64A-DBC4-02A09C978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Helvetica"/>
                <a:cs typeface="Helvetica"/>
              </a:rPr>
              <a:t>CRUD - Exclusões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7059E7-CB0C-968E-27C1-F4294A49D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pt-BR">
                <a:latin typeface="Helvetica"/>
                <a:cs typeface="Helvetica"/>
              </a:rPr>
              <a:t>Caso algum registro esteja associado a outra tabela como referência de chave estrangeira (FK) sua exclusão não será permitida!</a:t>
            </a:r>
            <a:endParaRPr lang="pt-BR"/>
          </a:p>
          <a:p>
            <a:endParaRPr lang="pt-BR" dirty="0"/>
          </a:p>
          <a:p>
            <a:r>
              <a:rPr lang="pt-BR">
                <a:latin typeface="Helvetica"/>
                <a:cs typeface="Helvetica"/>
              </a:rPr>
              <a:t>Essa é uma regra que o banco de dados cria para evitar inconsistência de dados;</a:t>
            </a:r>
            <a:endParaRPr lang="pt-BR" dirty="0"/>
          </a:p>
          <a:p>
            <a:endParaRPr lang="pt-BR" dirty="0"/>
          </a:p>
          <a:p>
            <a:r>
              <a:rPr lang="pt-BR">
                <a:latin typeface="Helvetica"/>
                <a:cs typeface="Helvetica"/>
              </a:rPr>
              <a:t>Para que essa exclusão seja possível, todos os itens relacionados a esse registro precisão serem apagados também;</a:t>
            </a:r>
            <a:endParaRPr lang="pt-BR" dirty="0"/>
          </a:p>
          <a:p>
            <a:endParaRPr lang="pt-BR" dirty="0"/>
          </a:p>
          <a:p>
            <a:r>
              <a:rPr lang="pt-BR">
                <a:latin typeface="Helvetica"/>
                <a:cs typeface="Helvetica"/>
              </a:rPr>
              <a:t>Exemplo: para excluir a Categoria "Bebidas" será necessário apagar todos os Produtos que pertençam a essa categoria anteriormente.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746023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45E0FF-720D-52DC-FB03-BEC69EF8F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Helvetica"/>
                <a:cs typeface="Helvetica"/>
              </a:rPr>
              <a:t>Atividade individual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45F452-3609-F8A8-46F6-7B1DDA671F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347376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D7D257-53F3-80BD-16D2-EBA05B3DD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Helvetica"/>
                <a:cs typeface="Helvetica"/>
              </a:rPr>
              <a:t>Atividade individual</a:t>
            </a:r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10649DF-B9DE-0E35-3B8F-4CD827CEE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latin typeface="Helvetica"/>
                <a:cs typeface="Helvetica"/>
              </a:rPr>
              <a:t>Mantendo o banco de dados das aulas anteriores, faça as seguintes operações em SQL:</a:t>
            </a:r>
          </a:p>
          <a:p>
            <a:pPr marL="914400" lvl="1" indent="-457200">
              <a:buAutoNum type="arabicPeriod"/>
            </a:pPr>
            <a:r>
              <a:rPr lang="pt-BR">
                <a:latin typeface="Helvetica"/>
                <a:cs typeface="Helvetica"/>
              </a:rPr>
              <a:t>Atualize o tipo de ID 1 para "Normal";</a:t>
            </a:r>
          </a:p>
          <a:p>
            <a:pPr marL="914400" lvl="1" indent="-457200">
              <a:buAutoNum type="arabicPeriod"/>
            </a:pPr>
            <a:r>
              <a:rPr lang="pt-BR">
                <a:latin typeface="Helvetica"/>
                <a:cs typeface="Helvetica"/>
              </a:rPr>
              <a:t>Atualize o tipo de ID 6 para "Dragão/Voador";</a:t>
            </a:r>
          </a:p>
          <a:p>
            <a:pPr marL="914400" lvl="1" indent="-457200">
              <a:buAutoNum type="arabicPeriod"/>
            </a:pPr>
            <a:r>
              <a:rPr lang="pt-BR">
                <a:latin typeface="Helvetica"/>
                <a:cs typeface="Helvetica"/>
              </a:rPr>
              <a:t>Atualize o pokemon de ID 3 para o nome Kakunda e região Johto;</a:t>
            </a:r>
            <a:endParaRPr lang="pt-BR" dirty="0"/>
          </a:p>
          <a:p>
            <a:pPr marL="914400" lvl="1" indent="-457200">
              <a:buAutoNum type="arabicPeriod"/>
            </a:pPr>
            <a:r>
              <a:rPr lang="pt-BR">
                <a:latin typeface="Helvetica"/>
                <a:cs typeface="Helvetica"/>
              </a:rPr>
              <a:t>Exclua todos os pokemons da região Sinnoh;</a:t>
            </a:r>
            <a:endParaRPr lang="pt-BR" dirty="0"/>
          </a:p>
          <a:p>
            <a:pPr marL="914400" lvl="1" indent="-457200">
              <a:buAutoNum type="arabicPeriod"/>
            </a:pPr>
            <a:r>
              <a:rPr lang="pt-BR">
                <a:latin typeface="Helvetica"/>
                <a:cs typeface="Helvetica"/>
              </a:rPr>
              <a:t>Exclua o tipo de pokemon "Dragão/Voador".</a:t>
            </a:r>
            <a:endParaRPr lang="pt-BR" dirty="0"/>
          </a:p>
          <a:p>
            <a:pPr marL="914400" lvl="1" indent="-457200"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639488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F23C2-6AD2-1659-E9D4-5E366F2ED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Helvetica"/>
                <a:cs typeface="Helvetica"/>
              </a:rPr>
              <a:t>Estudo de caso 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04BDE3-00F7-C523-D874-C868D8BE20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latin typeface="Helvetica"/>
                <a:cs typeface="Helvetica"/>
              </a:rPr>
              <a:t>Aula 11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373143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C4DB2B-89D9-6AF0-EB42-F508D0CBD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Helvetica"/>
                <a:cs typeface="Helvetica"/>
              </a:rPr>
              <a:t>Estudo de caso</a:t>
            </a:r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A84A228-2560-1A70-4874-E94B9D0B3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latin typeface="Helvetica"/>
                <a:cs typeface="Helvetica"/>
              </a:rPr>
              <a:t>Dividam em duplas de trabalho;</a:t>
            </a:r>
          </a:p>
          <a:p>
            <a:endParaRPr lang="pt-BR" dirty="0"/>
          </a:p>
          <a:p>
            <a:r>
              <a:rPr lang="pt-BR">
                <a:latin typeface="Helvetica"/>
                <a:cs typeface="Helvetica"/>
              </a:rPr>
              <a:t>O objetivo de cada dupla será modelar um banco de dados de acordo com a situação problema colocada e manipular dados nesse para verificar se atenderá as necessidades colocadas;</a:t>
            </a:r>
          </a:p>
          <a:p>
            <a:endParaRPr lang="pt-BR" dirty="0"/>
          </a:p>
          <a:p>
            <a:r>
              <a:rPr lang="pt-BR">
                <a:latin typeface="Helvetica"/>
                <a:cs typeface="Helvetica"/>
              </a:rPr>
              <a:t>A manipulação de dados deverá incluir todos os processos de CRUD.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422842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FC7220-5D27-447A-B66E-D535084D7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>
                <a:latin typeface="Helvetica"/>
                <a:cs typeface="Helvetica"/>
              </a:rPr>
              <a:t>Exportação e importação de dados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837725-8762-8299-B431-5BCE224C1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Helvetica"/>
                <a:cs typeface="Helvetica"/>
              </a:rPr>
              <a:t>Aula 12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726813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4454C1-6A2E-0030-5D73-6872F4611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Exportação de dados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A6400A-8666-2E2E-C805-9064FEF1F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Helvetica"/>
                <a:cs typeface="Helvetica"/>
              </a:rPr>
              <a:t>Em algumas situações podemos precisar transmitir dados de um banco de dados para outro;</a:t>
            </a:r>
          </a:p>
          <a:p>
            <a:endParaRPr lang="pt-BR" dirty="0"/>
          </a:p>
          <a:p>
            <a:r>
              <a:rPr lang="pt-BR" dirty="0">
                <a:latin typeface="Helvetica"/>
                <a:cs typeface="Helvetica"/>
              </a:rPr>
              <a:t>Tome por exemplo a seguinte situação: Uma empresa de marketing que faz as campanhas publicitárias de uma concessionária de veículos precisa ter acesso aos dados de todas as vendas do semestre passado para entender o público que precisa atrair nas campanhas futuras.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524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A37F6A2C-71AE-9A87-A17D-DD5499A33C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00" y="659304"/>
            <a:ext cx="6441052" cy="4411052"/>
          </a:xfrm>
        </p:spPr>
      </p:pic>
    </p:spTree>
    <p:extLst>
      <p:ext uri="{BB962C8B-B14F-4D97-AF65-F5344CB8AC3E}">
        <p14:creationId xmlns:p14="http://schemas.microsoft.com/office/powerpoint/2010/main" val="381086466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1C3C76-D747-424B-B8CE-6A6BBD918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Exportação de dados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E8C5C2-FEBC-D4AC-430D-DE881E2E1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Helvetica"/>
                <a:cs typeface="Helvetica"/>
              </a:rPr>
              <a:t>Como o acesso ao banco de dados de um sistema não pode ser concedido livremente, por questões de segurança, exportar dados pode ser uma alternativa viável e segura para enviar dados para outras fontes.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135388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E0F547-E5CF-A5BE-94DF-6995D2E4C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Exportação em MySQL</a:t>
            </a:r>
            <a:endParaRPr lang="pt-BR" dirty="0"/>
          </a:p>
        </p:txBody>
      </p:sp>
      <p:pic>
        <p:nvPicPr>
          <p:cNvPr id="7" name="Espaço Reservado para Conteúdo 6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F6DF3F33-6737-BE13-F358-58BB9BC42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614" y="1387217"/>
            <a:ext cx="10137654" cy="4389047"/>
          </a:xfrm>
        </p:spPr>
      </p:pic>
    </p:spTree>
    <p:extLst>
      <p:ext uri="{BB962C8B-B14F-4D97-AF65-F5344CB8AC3E}">
        <p14:creationId xmlns:p14="http://schemas.microsoft.com/office/powerpoint/2010/main" val="279424298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6697EB-FFB9-0B3B-5D06-8CBDC46A1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Importação de dados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44FC79-1829-1B07-3A0F-1C4811B2A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Helvetica"/>
                <a:cs typeface="Helvetica"/>
              </a:rPr>
              <a:t>Caminho inverso ao anterior, esse trata de receber dados vindo de </a:t>
            </a:r>
            <a:r>
              <a:rPr lang="pt-BR">
                <a:latin typeface="Helvetica"/>
                <a:cs typeface="Helvetica"/>
              </a:rPr>
              <a:t>outros bancos de dados ou outros servidores para um SGBD;</a:t>
            </a:r>
            <a:endParaRPr lang="pt-BR"/>
          </a:p>
          <a:p>
            <a:endParaRPr lang="pt-BR" dirty="0"/>
          </a:p>
          <a:p>
            <a:r>
              <a:rPr lang="pt-BR" dirty="0">
                <a:latin typeface="Helvetica"/>
                <a:cs typeface="Helvetica"/>
              </a:rPr>
              <a:t>A partir de um arquivo de importação recebido podemos transportar o banco de dados exatamente no estado em que foi gerado (alterações posteriores não serão inclusas).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811131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57B8AA-BB10-CDE7-84FF-E9BA4BE10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Importação no MySQL</a:t>
            </a:r>
            <a:endParaRPr lang="pt-BR" dirty="0"/>
          </a:p>
        </p:txBody>
      </p:sp>
      <p:pic>
        <p:nvPicPr>
          <p:cNvPr id="5" name="Espaço Reservado para Conteúdo 4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E70D94E6-C411-5B75-9611-519278D501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8536" y="1147279"/>
            <a:ext cx="10707505" cy="4667639"/>
          </a:xfrm>
        </p:spPr>
      </p:pic>
    </p:spTree>
    <p:extLst>
      <p:ext uri="{BB962C8B-B14F-4D97-AF65-F5344CB8AC3E}">
        <p14:creationId xmlns:p14="http://schemas.microsoft.com/office/powerpoint/2010/main" val="157864292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8018BA-FD52-F4B0-F9E9-85276B4C3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Atividade individual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FEAD68-A676-6C71-444E-7FA2535129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971092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AE4FF3-BC7A-7798-541B-DED7B7760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Atividade individual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37C2D31-8D73-D0DA-904E-397036B83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pt-BR" dirty="0">
                <a:latin typeface="Helvetica"/>
                <a:cs typeface="Helvetica"/>
              </a:rPr>
              <a:t>Exporte o banco de dados da atividade anterior para um arquivo </a:t>
            </a:r>
            <a:r>
              <a:rPr lang="pt-BR">
                <a:latin typeface="Helvetica"/>
                <a:cs typeface="Helvetica"/>
              </a:rPr>
              <a:t>próprio para importação (entrega em formato de arquivo SQL);</a:t>
            </a:r>
          </a:p>
          <a:p>
            <a:pPr marL="514350" indent="-514350">
              <a:buAutoNum type="arabicPeriod"/>
            </a:pPr>
            <a:r>
              <a:rPr lang="pt-BR" dirty="0">
                <a:latin typeface="Helvetica"/>
                <a:cs typeface="Helvetica"/>
              </a:rPr>
              <a:t>Importe o arquivo disponibilizado para seu banco de dados e verifique se os dados estarão disponíveis (entrega em formato de </a:t>
            </a:r>
            <a:r>
              <a:rPr lang="pt-BR">
                <a:latin typeface="Helvetica"/>
                <a:cs typeface="Helvetica"/>
              </a:rPr>
              <a:t>print);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7697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79DC38B4-6BB8-2914-2509-AA3FF5BD3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09" y="715225"/>
            <a:ext cx="5999268" cy="3332927"/>
          </a:xfrm>
        </p:spPr>
      </p:pic>
    </p:spTree>
    <p:extLst>
      <p:ext uri="{BB962C8B-B14F-4D97-AF65-F5344CB8AC3E}">
        <p14:creationId xmlns:p14="http://schemas.microsoft.com/office/powerpoint/2010/main" val="2235378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3D7A7502-9029-4D8F-4A56-C1DB8394D3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43" y="625418"/>
            <a:ext cx="6630736" cy="4299231"/>
          </a:xfrm>
        </p:spPr>
      </p:pic>
    </p:spTree>
    <p:extLst>
      <p:ext uri="{BB962C8B-B14F-4D97-AF65-F5344CB8AC3E}">
        <p14:creationId xmlns:p14="http://schemas.microsoft.com/office/powerpoint/2010/main" val="3858595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A409BB76-7AC7-488F-55D2-1FD6B94F62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70" y="559242"/>
            <a:ext cx="5875987" cy="4418379"/>
          </a:xfrm>
        </p:spPr>
      </p:pic>
    </p:spTree>
    <p:extLst>
      <p:ext uri="{BB962C8B-B14F-4D97-AF65-F5344CB8AC3E}">
        <p14:creationId xmlns:p14="http://schemas.microsoft.com/office/powerpoint/2010/main" val="4034688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Texto, Aplicativo&#10;&#10;Descrição gerada automaticamente">
            <a:extLst>
              <a:ext uri="{FF2B5EF4-FFF2-40B4-BE49-F238E27FC236}">
                <a16:creationId xmlns:a16="http://schemas.microsoft.com/office/drawing/2014/main" id="{604A358F-ECE8-3F70-6ED4-2AB3D7B7EC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78" y="567166"/>
            <a:ext cx="5776942" cy="5085684"/>
          </a:xfrm>
        </p:spPr>
      </p:pic>
    </p:spTree>
    <p:extLst>
      <p:ext uri="{BB962C8B-B14F-4D97-AF65-F5344CB8AC3E}">
        <p14:creationId xmlns:p14="http://schemas.microsoft.com/office/powerpoint/2010/main" val="1295748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5235AA97-C954-2D4F-89E5-B586DAFDEE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52" y="596368"/>
            <a:ext cx="8311778" cy="4790444"/>
          </a:xfrm>
        </p:spPr>
      </p:pic>
    </p:spTree>
    <p:extLst>
      <p:ext uri="{BB962C8B-B14F-4D97-AF65-F5344CB8AC3E}">
        <p14:creationId xmlns:p14="http://schemas.microsoft.com/office/powerpoint/2010/main" val="2481493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7BFD1660-E345-7B5C-6B47-735094BD7F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39" y="679010"/>
            <a:ext cx="6038663" cy="4200808"/>
          </a:xfrm>
        </p:spPr>
      </p:pic>
    </p:spTree>
    <p:extLst>
      <p:ext uri="{BB962C8B-B14F-4D97-AF65-F5344CB8AC3E}">
        <p14:creationId xmlns:p14="http://schemas.microsoft.com/office/powerpoint/2010/main" val="1047153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61D1340A-073F-98B7-A034-9CFCA61798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95" y="563672"/>
            <a:ext cx="8957709" cy="5040423"/>
          </a:xfrm>
        </p:spPr>
      </p:pic>
    </p:spTree>
    <p:extLst>
      <p:ext uri="{BB962C8B-B14F-4D97-AF65-F5344CB8AC3E}">
        <p14:creationId xmlns:p14="http://schemas.microsoft.com/office/powerpoint/2010/main" val="1644669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38F71BE1-2446-0AA8-44DD-A281EA7255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91" y="775245"/>
            <a:ext cx="7763592" cy="4475765"/>
          </a:xfrm>
        </p:spPr>
      </p:pic>
    </p:spTree>
    <p:extLst>
      <p:ext uri="{BB962C8B-B14F-4D97-AF65-F5344CB8AC3E}">
        <p14:creationId xmlns:p14="http://schemas.microsoft.com/office/powerpoint/2010/main" val="2306997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A090E713-86B1-FB42-6AAE-283696D996D4}"/>
              </a:ext>
            </a:extLst>
          </p:cNvPr>
          <p:cNvSpPr txBox="1"/>
          <p:nvPr/>
        </p:nvSpPr>
        <p:spPr>
          <a:xfrm>
            <a:off x="8830236" y="2286000"/>
            <a:ext cx="3128681" cy="923330"/>
          </a:xfrm>
          <a:prstGeom prst="rect">
            <a:avLst/>
          </a:prstGeom>
          <a:solidFill>
            <a:srgbClr val="ED7D3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cs typeface="Calibri"/>
              </a:rPr>
              <a:t>60h = 15 dias letivos</a:t>
            </a:r>
          </a:p>
          <a:p>
            <a:endParaRPr lang="pt-BR">
              <a:cs typeface="Calibri"/>
            </a:endParaRPr>
          </a:p>
          <a:p>
            <a:r>
              <a:rPr lang="pt-BR">
                <a:cs typeface="Calibri"/>
              </a:rPr>
              <a:t>Limite de faltas (25%): 3 dias</a:t>
            </a:r>
          </a:p>
        </p:txBody>
      </p:sp>
      <p:pic>
        <p:nvPicPr>
          <p:cNvPr id="2" name="Imagem 1" descr="Texto&#10;&#10;Descrição gerada automaticamente">
            <a:extLst>
              <a:ext uri="{FF2B5EF4-FFF2-40B4-BE49-F238E27FC236}">
                <a16:creationId xmlns:a16="http://schemas.microsoft.com/office/drawing/2014/main" id="{DC5E0864-E556-7DB7-2958-A0DD2E567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69" y="425274"/>
            <a:ext cx="8014052" cy="567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851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Texto&#10;&#10;Descrição gerada automaticamente">
            <a:extLst>
              <a:ext uri="{FF2B5EF4-FFF2-40B4-BE49-F238E27FC236}">
                <a16:creationId xmlns:a16="http://schemas.microsoft.com/office/drawing/2014/main" id="{F042A33F-92C4-DF2C-DE59-1E95EA917D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50" y="1249637"/>
            <a:ext cx="5414950" cy="3962896"/>
          </a:xfr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C0249C83-57B1-2E9C-6F50-109CCD2FA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4449"/>
            <a:ext cx="12023188" cy="858764"/>
          </a:xfrm>
        </p:spPr>
        <p:txBody>
          <a:bodyPr/>
          <a:lstStyle/>
          <a:p>
            <a:r>
              <a:rPr lang="pt-BR" dirty="0"/>
              <a:t>Ex.1</a:t>
            </a:r>
          </a:p>
        </p:txBody>
      </p:sp>
    </p:spTree>
    <p:extLst>
      <p:ext uri="{BB962C8B-B14F-4D97-AF65-F5344CB8AC3E}">
        <p14:creationId xmlns:p14="http://schemas.microsoft.com/office/powerpoint/2010/main" val="2588700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Texto&#10;&#10;Descrição gerada automaticamente">
            <a:extLst>
              <a:ext uri="{FF2B5EF4-FFF2-40B4-BE49-F238E27FC236}">
                <a16:creationId xmlns:a16="http://schemas.microsoft.com/office/drawing/2014/main" id="{D524A02B-DCED-472F-0AE3-F997F5AE12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63" y="1520055"/>
            <a:ext cx="6700397" cy="3817890"/>
          </a:xfr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769B4CFC-6C7A-5A2B-D35D-211BF6E2E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4449"/>
            <a:ext cx="12023188" cy="858764"/>
          </a:xfrm>
        </p:spPr>
        <p:txBody>
          <a:bodyPr/>
          <a:lstStyle/>
          <a:p>
            <a:r>
              <a:rPr lang="pt-BR" dirty="0"/>
              <a:t>Ex.2</a:t>
            </a:r>
          </a:p>
        </p:txBody>
      </p:sp>
    </p:spTree>
    <p:extLst>
      <p:ext uri="{BB962C8B-B14F-4D97-AF65-F5344CB8AC3E}">
        <p14:creationId xmlns:p14="http://schemas.microsoft.com/office/powerpoint/2010/main" val="507152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Texto&#10;&#10;Descrição gerada automaticamente">
            <a:extLst>
              <a:ext uri="{FF2B5EF4-FFF2-40B4-BE49-F238E27FC236}">
                <a16:creationId xmlns:a16="http://schemas.microsoft.com/office/drawing/2014/main" id="{45D86EC9-C9DE-0C9E-24DF-4322B378CA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80" y="1747320"/>
            <a:ext cx="10121912" cy="1424341"/>
          </a:xfr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AE136319-A33F-2ADA-0F04-ADE9A0D3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4449"/>
            <a:ext cx="12023188" cy="858764"/>
          </a:xfrm>
        </p:spPr>
        <p:txBody>
          <a:bodyPr/>
          <a:lstStyle/>
          <a:p>
            <a:r>
              <a:rPr lang="pt-BR" dirty="0"/>
              <a:t>Ex.3</a:t>
            </a:r>
          </a:p>
        </p:txBody>
      </p:sp>
    </p:spTree>
    <p:extLst>
      <p:ext uri="{BB962C8B-B14F-4D97-AF65-F5344CB8AC3E}">
        <p14:creationId xmlns:p14="http://schemas.microsoft.com/office/powerpoint/2010/main" val="1189939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2A97A-24DA-592B-3878-6BE8A9476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Ex.4</a:t>
            </a:r>
          </a:p>
        </p:txBody>
      </p:sp>
      <p:pic>
        <p:nvPicPr>
          <p:cNvPr id="5" name="Espaço Reservado para Conteúdo 4" descr="Texto&#10;&#10;Descrição gerada automaticamente">
            <a:extLst>
              <a:ext uri="{FF2B5EF4-FFF2-40B4-BE49-F238E27FC236}">
                <a16:creationId xmlns:a16="http://schemas.microsoft.com/office/drawing/2014/main" id="{A2B3A81E-CE3E-D2E9-37FE-FDB39E9F17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40" y="1457608"/>
            <a:ext cx="10237313" cy="2121389"/>
          </a:xfrm>
        </p:spPr>
      </p:pic>
    </p:spTree>
    <p:extLst>
      <p:ext uri="{BB962C8B-B14F-4D97-AF65-F5344CB8AC3E}">
        <p14:creationId xmlns:p14="http://schemas.microsoft.com/office/powerpoint/2010/main" val="14848624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F833F3-2414-2B9C-68FA-41881DE2B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Estudo de caso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6DE932-C263-D567-1486-736C4D1B64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Helvetica"/>
                <a:cs typeface="Helvetica"/>
              </a:rPr>
              <a:t>Dividam-se em duplas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20038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0EABA0-04F6-FB91-D4EF-F1BD7AE69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Estudo de caso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6B2C20-1B3A-67C2-E44D-D21CC7A65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 dirty="0">
                <a:latin typeface="Helvetica"/>
                <a:cs typeface="Helvetica"/>
              </a:rPr>
              <a:t>Vocês deverão criar um diagrama de fluxo de dados para um sistema de uma clínica odontológica, identificando suas entidades e como se relacionam. Utilizem a referência a seguir:</a:t>
            </a:r>
            <a:endParaRPr lang="pt-BR" dirty="0">
              <a:solidFill>
                <a:srgbClr val="000000"/>
              </a:solidFill>
            </a:endParaRPr>
          </a:p>
          <a:p>
            <a:endParaRPr lang="pt-BR" dirty="0">
              <a:solidFill>
                <a:srgbClr val="000000"/>
              </a:solidFill>
            </a:endParaRP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pt-BR" dirty="0">
                <a:latin typeface="Helvetica"/>
                <a:cs typeface="Helvetica"/>
              </a:rPr>
              <a:t>"A rede de clínicas </a:t>
            </a:r>
            <a:r>
              <a:rPr lang="pt-BR" dirty="0" err="1">
                <a:latin typeface="Helvetica"/>
                <a:cs typeface="Helvetica"/>
              </a:rPr>
              <a:t>Odontológic</a:t>
            </a:r>
            <a:r>
              <a:rPr lang="pt-BR" dirty="0">
                <a:latin typeface="Helvetica"/>
                <a:cs typeface="Helvetica"/>
              </a:rPr>
              <a:t> precisa de um novo sistema de gestão de atendimentos de seus pacientes. Conforme afirmado pelo gerente, esse sistema precisará gerenciar os dados consultas de todas as unidades operacionais, contendo o controle de todos os colaboradores, bem como seus clientes. Toda a agenda de atendimentos precisará ser mantida nesse, levando ainda em consideração a peculiaridade que para alguns tipos de procedimentos mais de um profissional poderá estar vinculado a uma mesma consulta."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38165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0D1E1-F21B-F154-DECF-66E683720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Bancos de dados relacionais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351500-243E-958D-FB68-AA4B64F187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Aula 2</a:t>
            </a:r>
          </a:p>
        </p:txBody>
      </p:sp>
    </p:spTree>
    <p:extLst>
      <p:ext uri="{BB962C8B-B14F-4D97-AF65-F5344CB8AC3E}">
        <p14:creationId xmlns:p14="http://schemas.microsoft.com/office/powerpoint/2010/main" val="29362666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CBCB63-7060-6895-2241-1D189260B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Pesquisa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84D2DF-3D27-EAB9-03B4-121B08EF2D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Helvetica"/>
                <a:cs typeface="Helvetica"/>
              </a:rPr>
              <a:t>Antes de iniciarmos um processo de modelagem precisaremos reunir mais algumas informações...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81837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6DD566-8851-5304-57E3-BDECA1C3F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Pesquise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C07CF6-8247-4C28-88E8-2000C5E01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Helvetica"/>
                <a:cs typeface="Helvetica"/>
              </a:rPr>
              <a:t>Procure sobre os diferentes </a:t>
            </a:r>
            <a:r>
              <a:rPr lang="pt-BR" dirty="0">
                <a:solidFill>
                  <a:schemeClr val="accent2"/>
                </a:solidFill>
                <a:latin typeface="Helvetica"/>
                <a:cs typeface="Helvetica"/>
              </a:rPr>
              <a:t>tipos de dados</a:t>
            </a:r>
            <a:r>
              <a:rPr lang="pt-BR" dirty="0">
                <a:latin typeface="Helvetica"/>
                <a:cs typeface="Helvetica"/>
              </a:rPr>
              <a:t> que podem ser armazenados em bancos de dados, explicando suas características e trazendo exemplos de aplicação prática;</a:t>
            </a:r>
            <a:endParaRPr lang="pt-BR" dirty="0"/>
          </a:p>
          <a:p>
            <a:endParaRPr lang="pt-BR" dirty="0"/>
          </a:p>
          <a:p>
            <a:r>
              <a:rPr lang="pt-BR" dirty="0">
                <a:latin typeface="Helvetica"/>
                <a:cs typeface="Helvetica"/>
              </a:rPr>
              <a:t>Reúna esse material em um arquivo de texto e posteriormente iremos debater sobre os resultados encontrados</a:t>
            </a:r>
          </a:p>
          <a:p>
            <a:endParaRPr lang="pt-BR" dirty="0"/>
          </a:p>
          <a:p>
            <a:r>
              <a:rPr lang="pt-BR" dirty="0">
                <a:latin typeface="Helvetica"/>
                <a:cs typeface="Helvetica"/>
              </a:rPr>
              <a:t>Duração da atividade: 30 minutos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11480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FC7B56-CA52-1DE0-501E-C8A02E823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Bancos de dados relacionais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F91DB5-09ED-76BC-D58B-966B76B83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Helvetica"/>
                <a:cs typeface="Helvetica"/>
              </a:rPr>
              <a:t>"Um banco de dados relacional é um tipo de banco de dados que armazena e fornece acesso a pontos de dados relacionados entre si. Bancos de dados relacionais são baseados no modelo relacional, uma maneira intuitiva e direta de representar dados em tabelas. Em um banco de dados relacional, cada linha na tabela é um registro com uma ID exclusiva chamada chave. As colunas da tabela contêm atributos dos dados e cada registro geralmente tem um valor para cada atributo, facilitando o estabelecimento das relações entre os pontos de dados."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437FA14-059D-95D3-6923-345C2CBCB44D}"/>
              </a:ext>
            </a:extLst>
          </p:cNvPr>
          <p:cNvSpPr txBox="1"/>
          <p:nvPr/>
        </p:nvSpPr>
        <p:spPr>
          <a:xfrm>
            <a:off x="225037" y="6355418"/>
            <a:ext cx="77033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>
                <a:ea typeface="+mn-lt"/>
                <a:cs typeface="+mn-lt"/>
              </a:rPr>
              <a:t>https://www.oracle.com/br/database/what-is-a-relational-database/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161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62D4AF-132B-3CF8-D52F-49CEAA62C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Banco de dados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685D74-3DDD-5111-C991-7D28A7576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188" y="1255195"/>
            <a:ext cx="1170549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Helvetica"/>
                <a:cs typeface="Helvetica"/>
              </a:rPr>
              <a:t>Conjunto de dados estruturados, geralmente ligados a sistemas computacionais e armazenados de maneira eletrônica;</a:t>
            </a:r>
            <a:endParaRPr lang="pt-BR" dirty="0"/>
          </a:p>
          <a:p>
            <a:endParaRPr lang="pt-BR" dirty="0"/>
          </a:p>
          <a:p>
            <a:r>
              <a:rPr lang="pt-BR" dirty="0">
                <a:latin typeface="Helvetica"/>
                <a:cs typeface="Helvetica"/>
              </a:rPr>
              <a:t>Eles podem não ser digitais? Sim.</a:t>
            </a:r>
            <a:endParaRPr lang="pt-BR" dirty="0"/>
          </a:p>
        </p:txBody>
      </p:sp>
      <p:pic>
        <p:nvPicPr>
          <p:cNvPr id="5" name="Imagem 4" descr="BANCOS DE DADOS">
            <a:extLst>
              <a:ext uri="{FF2B5EF4-FFF2-40B4-BE49-F238E27FC236}">
                <a16:creationId xmlns:a16="http://schemas.microsoft.com/office/drawing/2014/main" id="{9B0BFB39-66F0-683F-470E-852C9ACB1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8141" y="2882152"/>
            <a:ext cx="2743200" cy="27432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869E0B3-0BCD-990F-03B1-AD83736A187D}"/>
              </a:ext>
            </a:extLst>
          </p:cNvPr>
          <p:cNvSpPr txBox="1"/>
          <p:nvPr/>
        </p:nvSpPr>
        <p:spPr>
          <a:xfrm>
            <a:off x="11143129" y="4356847"/>
            <a:ext cx="3101788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9600" dirty="0">
                <a:solidFill>
                  <a:srgbClr val="FF0000"/>
                </a:solidFill>
                <a:cs typeface="Calibri"/>
              </a:rPr>
              <a:t>?</a:t>
            </a:r>
          </a:p>
        </p:txBody>
      </p:sp>
      <p:pic>
        <p:nvPicPr>
          <p:cNvPr id="7" name="Imagem 6" descr="Organização de arquivos físicos: Passo a passo!">
            <a:extLst>
              <a:ext uri="{FF2B5EF4-FFF2-40B4-BE49-F238E27FC236}">
                <a16:creationId xmlns:a16="http://schemas.microsoft.com/office/drawing/2014/main" id="{929DBB3D-D313-D04C-4944-B3A174DE2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612" y="3303037"/>
            <a:ext cx="2743199" cy="182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664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EBCA76-3C7C-B9A4-55D3-12B740C1A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Bancos de dados relacionais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F841F3-9CFC-1D09-3EFC-CA1DB1E8D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latin typeface="Helvetica"/>
                <a:cs typeface="Helvetica"/>
              </a:rPr>
              <a:t>Quais suas principais vantagens?</a:t>
            </a:r>
            <a:endParaRPr lang="pt-BR"/>
          </a:p>
          <a:p>
            <a:pPr lvl="1">
              <a:buFont typeface="Courier New" panose="020B0604020202020204" pitchFamily="34" charset="0"/>
              <a:buChar char="o"/>
            </a:pPr>
            <a:r>
              <a:rPr lang="pt-BR">
                <a:latin typeface="Helvetica"/>
                <a:cs typeface="Helvetica"/>
              </a:rPr>
              <a:t>Se adequa a uma grande quantidade de tipos de sistemas de informação;</a:t>
            </a:r>
            <a:endParaRPr lang="pt-BR" dirty="0">
              <a:latin typeface="Helvetica"/>
              <a:cs typeface="Helvetica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BR" dirty="0">
                <a:latin typeface="Helvetica"/>
                <a:cs typeface="Helvetica"/>
              </a:rPr>
              <a:t>Alta capacidade de rastreabilidade de dados;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BR">
                <a:latin typeface="Helvetica"/>
                <a:cs typeface="Helvetica"/>
              </a:rPr>
              <a:t>Capaz de processar grandes volumes de informações;</a:t>
            </a:r>
            <a:endParaRPr lang="pt-BR" dirty="0">
              <a:latin typeface="Helvetica"/>
              <a:cs typeface="Helvetica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BR">
                <a:latin typeface="Helvetica"/>
                <a:cs typeface="Helvetica"/>
              </a:rPr>
              <a:t>Recursos para garantia de integridade e segurança de dados;</a:t>
            </a:r>
            <a:endParaRPr lang="pt-BR" dirty="0">
              <a:latin typeface="Helvetica"/>
              <a:cs typeface="Helvetica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BR" dirty="0">
                <a:latin typeface="Helvetica"/>
                <a:cs typeface="Helvetica"/>
              </a:rPr>
              <a:t>Garante a consistência de dados</a:t>
            </a:r>
          </a:p>
        </p:txBody>
      </p:sp>
    </p:spTree>
    <p:extLst>
      <p:ext uri="{BB962C8B-B14F-4D97-AF65-F5344CB8AC3E}">
        <p14:creationId xmlns:p14="http://schemas.microsoft.com/office/powerpoint/2010/main" val="41970897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11152D-243D-07B5-0E3C-AC2A14629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Propriedades ACID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009EEC-BD93-3B28-D295-0A9507B1C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Quatro propriedades cruciais definem transações de banco de dados relacional: atomicidade, consistência, isolamento e durabilidade; em geral, denominadas ACID.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BR" dirty="0">
                <a:latin typeface="Helvetica"/>
                <a:cs typeface="Helvetica"/>
              </a:rPr>
              <a:t>A </a:t>
            </a:r>
            <a:r>
              <a:rPr lang="pt-BR" b="1" dirty="0">
                <a:latin typeface="Helvetica"/>
                <a:cs typeface="Helvetica"/>
              </a:rPr>
              <a:t>atomicidade </a:t>
            </a:r>
            <a:r>
              <a:rPr lang="pt-BR" dirty="0">
                <a:latin typeface="Helvetica"/>
                <a:cs typeface="Helvetica"/>
              </a:rPr>
              <a:t>define todos os elementos que compõem uma transação completa do banco de dados.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BR" dirty="0">
                <a:latin typeface="Helvetica"/>
                <a:cs typeface="Helvetica"/>
              </a:rPr>
              <a:t>A </a:t>
            </a:r>
            <a:r>
              <a:rPr lang="pt-BR" b="1" dirty="0">
                <a:latin typeface="Helvetica"/>
                <a:cs typeface="Helvetica"/>
              </a:rPr>
              <a:t>consistência </a:t>
            </a:r>
            <a:r>
              <a:rPr lang="pt-BR" dirty="0">
                <a:latin typeface="Helvetica"/>
                <a:cs typeface="Helvetica"/>
              </a:rPr>
              <a:t>define as regras para manter os pontos de dados em um estado correto após uma transação.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BR" dirty="0">
                <a:latin typeface="Helvetica"/>
                <a:cs typeface="Helvetica"/>
              </a:rPr>
              <a:t>O </a:t>
            </a:r>
            <a:r>
              <a:rPr lang="pt-BR" b="1" dirty="0">
                <a:latin typeface="Helvetica"/>
                <a:cs typeface="Helvetica"/>
              </a:rPr>
              <a:t>isolamento </a:t>
            </a:r>
            <a:r>
              <a:rPr lang="pt-BR" dirty="0">
                <a:latin typeface="Helvetica"/>
                <a:cs typeface="Helvetica"/>
              </a:rPr>
              <a:t>mantém o efeito de uma transação invisível para outras pessoas até ser confirmada, para evitar confusão.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BR" dirty="0">
                <a:latin typeface="Helvetica"/>
                <a:cs typeface="Helvetica"/>
              </a:rPr>
              <a:t>A </a:t>
            </a:r>
            <a:r>
              <a:rPr lang="pt-BR" b="1" dirty="0">
                <a:latin typeface="Helvetica"/>
                <a:cs typeface="Helvetica"/>
              </a:rPr>
              <a:t>durabilidade </a:t>
            </a:r>
            <a:r>
              <a:rPr lang="pt-BR" dirty="0">
                <a:latin typeface="Helvetica"/>
                <a:cs typeface="Helvetica"/>
              </a:rPr>
              <a:t>garante que as alterações de dados se tornem permanentes quando a transação for confirmada.</a:t>
            </a:r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D6DB115-5066-81B9-01D9-F2FF73864A0A}"/>
              </a:ext>
            </a:extLst>
          </p:cNvPr>
          <p:cNvSpPr txBox="1"/>
          <p:nvPr/>
        </p:nvSpPr>
        <p:spPr>
          <a:xfrm>
            <a:off x="225037" y="6355418"/>
            <a:ext cx="77033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>
                <a:ea typeface="+mn-lt"/>
                <a:cs typeface="+mn-lt"/>
              </a:rPr>
              <a:t>https://www.oracle.com/br/database/what-is-a-relational-database/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89929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DD61A8-EE2E-2933-7CAF-EDC54770E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Modelo Entidade-Relacionamento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AC64E8-42FF-8A86-96DE-E921F8751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Helvetica"/>
                <a:cs typeface="Helvetica"/>
              </a:rPr>
              <a:t>Considerando a estrutura de banco de dados relacionais, em momento de planejamento de sua estrutura podemos considerar esse modelo;</a:t>
            </a:r>
            <a:endParaRPr lang="pt-BR" dirty="0"/>
          </a:p>
          <a:p>
            <a:endParaRPr lang="pt-BR" dirty="0"/>
          </a:p>
          <a:p>
            <a:r>
              <a:rPr lang="pt-BR" dirty="0">
                <a:latin typeface="Helvetica"/>
                <a:cs typeface="Helvetica"/>
              </a:rPr>
              <a:t>Seu objetivo é descrever as entidades de dados existentes em um BD e como se relacionam hierarquicamente.</a:t>
            </a:r>
            <a:endParaRPr lang="pt-BR" dirty="0"/>
          </a:p>
        </p:txBody>
      </p:sp>
      <p:pic>
        <p:nvPicPr>
          <p:cNvPr id="5" name="Imagem 4" descr="Introduzir 91+ imagem o modelo entidade-relacionamento -  br.thptnganamst.edu.vn">
            <a:extLst>
              <a:ext uri="{FF2B5EF4-FFF2-40B4-BE49-F238E27FC236}">
                <a16:creationId xmlns:a16="http://schemas.microsoft.com/office/drawing/2014/main" id="{B2173F3D-709B-7C6A-18EA-42B3F9D07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476" y="3691123"/>
            <a:ext cx="5029197" cy="256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55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82A02E-A0A6-68C7-9CF0-262F54FCE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Modelo Entidade-Relacionamento</a:t>
            </a:r>
          </a:p>
        </p:txBody>
      </p:sp>
      <p:pic>
        <p:nvPicPr>
          <p:cNvPr id="4" name="Espaço Reservado para Conteúdo 3" descr="Introduzir 91+ imagem o modelo entidade-relacionamento -  br.thptnganamst.edu.vn">
            <a:extLst>
              <a:ext uri="{FF2B5EF4-FFF2-40B4-BE49-F238E27FC236}">
                <a16:creationId xmlns:a16="http://schemas.microsoft.com/office/drawing/2014/main" id="{43B34615-A549-47B3-37A8-B9F89FDF2F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1876" y="1330910"/>
            <a:ext cx="9831776" cy="5032793"/>
          </a:xfrm>
        </p:spPr>
      </p:pic>
    </p:spTree>
    <p:extLst>
      <p:ext uri="{BB962C8B-B14F-4D97-AF65-F5344CB8AC3E}">
        <p14:creationId xmlns:p14="http://schemas.microsoft.com/office/powerpoint/2010/main" val="16669023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34ECD1-AA94-642F-D2E1-46271D306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Modelo Entidade-Relacionamento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E25333-DB32-9545-DDF6-32570D30A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Helvetica"/>
                <a:cs typeface="Helvetica"/>
              </a:rPr>
              <a:t>Entidade: classifica uma estrutura de dados que quando agrupados representam algo de nosso cotidiano;</a:t>
            </a:r>
            <a:endParaRPr lang="pt-BR" dirty="0"/>
          </a:p>
          <a:p>
            <a:endParaRPr lang="pt-BR" dirty="0"/>
          </a:p>
          <a:p>
            <a:r>
              <a:rPr lang="pt-BR" dirty="0">
                <a:latin typeface="Helvetica"/>
                <a:cs typeface="Helvetica"/>
              </a:rPr>
              <a:t>Relacionamento: representa como as entidades se comunicam dentro de um sistema, respeitando uma cardinalidade que pode ser: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BR">
                <a:latin typeface="Helvetica"/>
                <a:cs typeface="Helvetica"/>
              </a:rPr>
              <a:t>1:N – uma entidade possui diversas unidades da outra;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BR" dirty="0">
                <a:latin typeface="Helvetica"/>
                <a:cs typeface="Helvetica"/>
              </a:rPr>
              <a:t>1:1 – ambas entidades se relacionam em um nível de igualdade, tendo no máximo um vínculo;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BR" dirty="0">
                <a:latin typeface="Helvetica"/>
                <a:cs typeface="Helvetica"/>
              </a:rPr>
              <a:t>N:N – ambas entidades se apresentam </a:t>
            </a:r>
            <a:r>
              <a:rPr lang="pt-BR" dirty="0" err="1">
                <a:latin typeface="Helvetica"/>
                <a:cs typeface="Helvetica"/>
              </a:rPr>
              <a:t>multiplas</a:t>
            </a:r>
            <a:r>
              <a:rPr lang="pt-BR" dirty="0">
                <a:latin typeface="Helvetica"/>
                <a:cs typeface="Helvetica"/>
              </a:rPr>
              <a:t> vezes nessa relação</a:t>
            </a:r>
          </a:p>
        </p:txBody>
      </p:sp>
    </p:spTree>
    <p:extLst>
      <p:ext uri="{BB962C8B-B14F-4D97-AF65-F5344CB8AC3E}">
        <p14:creationId xmlns:p14="http://schemas.microsoft.com/office/powerpoint/2010/main" val="36302845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853A9A-9B8A-2676-732A-B597E151E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Relacionamentos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03375B-AF76-1826-98BC-4FCB23F65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5113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Helvetica"/>
                <a:cs typeface="Helvetica"/>
              </a:rPr>
              <a:t>"Um vendedor realiza várias vendas." = 1:N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>
                <a:latin typeface="Helvetica"/>
                <a:cs typeface="Helvetica"/>
              </a:rPr>
              <a:t>"Um cliente possui uma apólice de seguro de vida." = 1:1</a:t>
            </a:r>
          </a:p>
          <a:p>
            <a:endParaRPr lang="pt-BR" dirty="0">
              <a:latin typeface="Helvetica"/>
              <a:cs typeface="Helvetica"/>
            </a:endParaRPr>
          </a:p>
          <a:p>
            <a:endParaRPr lang="pt-BR" dirty="0">
              <a:latin typeface="Helvetica"/>
              <a:cs typeface="Helvetica"/>
            </a:endParaRPr>
          </a:p>
          <a:p>
            <a:r>
              <a:rPr lang="pt-BR" dirty="0">
                <a:latin typeface="Helvetica"/>
                <a:cs typeface="Helvetica"/>
              </a:rPr>
              <a:t>"Vários produtos podem ser vendidos em diversas vendas." = N:N</a:t>
            </a:r>
            <a:endParaRPr lang="en-US" dirty="0">
              <a:solidFill>
                <a:srgbClr val="000000"/>
              </a:solidFill>
              <a:latin typeface="Helvetica"/>
              <a:cs typeface="Helvetica"/>
            </a:endParaRPr>
          </a:p>
          <a:p>
            <a:endParaRPr lang="pt-BR" dirty="0">
              <a:latin typeface="Helvetica"/>
              <a:cs typeface="Helvetica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07BF957-A47C-EC18-FC8D-3DD7C0BE92B5}"/>
              </a:ext>
            </a:extLst>
          </p:cNvPr>
          <p:cNvSpPr/>
          <p:nvPr/>
        </p:nvSpPr>
        <p:spPr>
          <a:xfrm>
            <a:off x="2320692" y="1957508"/>
            <a:ext cx="1739660" cy="6038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ea typeface="Calibri"/>
                <a:cs typeface="Calibri"/>
              </a:rPr>
              <a:t>Vendedor</a:t>
            </a:r>
            <a:endParaRPr lang="pt-BR" sz="2400">
              <a:ea typeface="Calibri"/>
              <a:cs typeface="Calibri"/>
            </a:endParaRP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FFA119E7-545C-D1DE-D774-A36B0BFDCDB4}"/>
              </a:ext>
            </a:extLst>
          </p:cNvPr>
          <p:cNvCxnSpPr/>
          <p:nvPr/>
        </p:nvCxnSpPr>
        <p:spPr>
          <a:xfrm flipV="1">
            <a:off x="4056392" y="2260660"/>
            <a:ext cx="3689229" cy="5751"/>
          </a:xfrm>
          <a:prstGeom prst="straightConnector1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B2F2511E-10CB-C24C-9713-95B45F5C269A}"/>
              </a:ext>
            </a:extLst>
          </p:cNvPr>
          <p:cNvSpPr txBox="1"/>
          <p:nvPr/>
        </p:nvSpPr>
        <p:spPr>
          <a:xfrm>
            <a:off x="4202876" y="1798732"/>
            <a:ext cx="32780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b="1" dirty="0">
                <a:solidFill>
                  <a:schemeClr val="accent2"/>
                </a:solidFill>
                <a:ea typeface="Calibri"/>
                <a:cs typeface="Calibri"/>
              </a:rPr>
              <a:t>1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42DFA92-E33F-5C58-4FDD-4710CF606768}"/>
              </a:ext>
            </a:extLst>
          </p:cNvPr>
          <p:cNvSpPr/>
          <p:nvPr/>
        </p:nvSpPr>
        <p:spPr>
          <a:xfrm>
            <a:off x="7755333" y="1885621"/>
            <a:ext cx="1739660" cy="6038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 dirty="0">
                <a:ea typeface="Calibri"/>
                <a:cs typeface="Calibri"/>
              </a:rPr>
              <a:t>Venda</a:t>
            </a:r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9F6C4BB-FC62-0ACC-C8E8-7429656BA0B9}"/>
              </a:ext>
            </a:extLst>
          </p:cNvPr>
          <p:cNvSpPr txBox="1"/>
          <p:nvPr/>
        </p:nvSpPr>
        <p:spPr>
          <a:xfrm>
            <a:off x="7294007" y="2258807"/>
            <a:ext cx="32780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b="1" dirty="0">
                <a:solidFill>
                  <a:schemeClr val="accent2"/>
                </a:solidFill>
                <a:ea typeface="Calibri"/>
                <a:cs typeface="Calibri"/>
              </a:rPr>
              <a:t>N</a:t>
            </a:r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70A2DE4-D466-6ED8-4CE9-83F0C7A0A78E}"/>
              </a:ext>
            </a:extLst>
          </p:cNvPr>
          <p:cNvSpPr/>
          <p:nvPr/>
        </p:nvSpPr>
        <p:spPr>
          <a:xfrm>
            <a:off x="2291937" y="3524639"/>
            <a:ext cx="1739660" cy="6038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ea typeface="Calibri"/>
                <a:cs typeface="Calibri"/>
              </a:rPr>
              <a:t>Vendedor</a:t>
            </a:r>
            <a:endParaRPr lang="pt-BR" sz="2400">
              <a:ea typeface="Calibri"/>
              <a:cs typeface="Calibri"/>
            </a:endParaRP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CEC1744D-ECE1-A1D1-75E0-2A69D2E350BC}"/>
              </a:ext>
            </a:extLst>
          </p:cNvPr>
          <p:cNvCxnSpPr>
            <a:cxnSpLocks/>
          </p:cNvCxnSpPr>
          <p:nvPr/>
        </p:nvCxnSpPr>
        <p:spPr>
          <a:xfrm flipV="1">
            <a:off x="4027637" y="3827792"/>
            <a:ext cx="3689229" cy="5751"/>
          </a:xfrm>
          <a:prstGeom prst="straightConnector1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3948C3B-5CE7-4F6D-F28F-9867290CB456}"/>
              </a:ext>
            </a:extLst>
          </p:cNvPr>
          <p:cNvSpPr txBox="1"/>
          <p:nvPr/>
        </p:nvSpPr>
        <p:spPr>
          <a:xfrm>
            <a:off x="4174121" y="3365864"/>
            <a:ext cx="32780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b="1" dirty="0">
                <a:solidFill>
                  <a:schemeClr val="accent2"/>
                </a:solidFill>
                <a:ea typeface="Calibri"/>
                <a:cs typeface="Calibri"/>
              </a:rPr>
              <a:t>1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79F98AF-D029-B456-4987-56C4FE48C3C9}"/>
              </a:ext>
            </a:extLst>
          </p:cNvPr>
          <p:cNvSpPr/>
          <p:nvPr/>
        </p:nvSpPr>
        <p:spPr>
          <a:xfrm>
            <a:off x="7726578" y="3452753"/>
            <a:ext cx="1739660" cy="6038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 dirty="0">
                <a:ea typeface="Calibri"/>
                <a:cs typeface="Calibri"/>
              </a:rPr>
              <a:t>Venda</a:t>
            </a:r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894FFC1-1A78-412E-F866-D77F40D6EEFD}"/>
              </a:ext>
            </a:extLst>
          </p:cNvPr>
          <p:cNvSpPr txBox="1"/>
          <p:nvPr/>
        </p:nvSpPr>
        <p:spPr>
          <a:xfrm>
            <a:off x="7265252" y="3825938"/>
            <a:ext cx="32780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b="1" dirty="0">
                <a:solidFill>
                  <a:schemeClr val="accent2"/>
                </a:solidFill>
                <a:ea typeface="Calibri"/>
                <a:cs typeface="Calibri"/>
              </a:rPr>
              <a:t>N</a:t>
            </a:r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B94699A9-D28E-21F4-6B16-FDA81FA72AFE}"/>
              </a:ext>
            </a:extLst>
          </p:cNvPr>
          <p:cNvSpPr/>
          <p:nvPr/>
        </p:nvSpPr>
        <p:spPr>
          <a:xfrm>
            <a:off x="2291936" y="5106148"/>
            <a:ext cx="1739660" cy="6038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 dirty="0">
                <a:ea typeface="Calibri"/>
                <a:cs typeface="Calibri"/>
              </a:rPr>
              <a:t>Produto</a:t>
            </a:r>
            <a:endParaRPr lang="pt-BR" sz="2400" dirty="0">
              <a:ea typeface="Calibri"/>
              <a:cs typeface="Calibri"/>
            </a:endParaRP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64C9D460-1B33-3A6F-2E0A-A077E7851BED}"/>
              </a:ext>
            </a:extLst>
          </p:cNvPr>
          <p:cNvCxnSpPr>
            <a:cxnSpLocks/>
          </p:cNvCxnSpPr>
          <p:nvPr/>
        </p:nvCxnSpPr>
        <p:spPr>
          <a:xfrm flipV="1">
            <a:off x="4027636" y="5409301"/>
            <a:ext cx="3689229" cy="5751"/>
          </a:xfrm>
          <a:prstGeom prst="straightConnector1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87B4A30-5085-CD07-AA4B-28B254DFE549}"/>
              </a:ext>
            </a:extLst>
          </p:cNvPr>
          <p:cNvSpPr txBox="1"/>
          <p:nvPr/>
        </p:nvSpPr>
        <p:spPr>
          <a:xfrm>
            <a:off x="4174120" y="4947373"/>
            <a:ext cx="32780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b="1" dirty="0">
                <a:solidFill>
                  <a:schemeClr val="accent2"/>
                </a:solidFill>
                <a:ea typeface="Calibri"/>
                <a:cs typeface="Calibri"/>
              </a:rPr>
              <a:t>N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18CCAA70-6CA7-BA2B-E24D-D956A29C6D04}"/>
              </a:ext>
            </a:extLst>
          </p:cNvPr>
          <p:cNvSpPr/>
          <p:nvPr/>
        </p:nvSpPr>
        <p:spPr>
          <a:xfrm>
            <a:off x="7726577" y="5034262"/>
            <a:ext cx="1739660" cy="6038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 dirty="0">
                <a:ea typeface="Calibri"/>
                <a:cs typeface="Calibri"/>
              </a:rPr>
              <a:t>Venda</a:t>
            </a:r>
            <a:endParaRPr lang="pt-BR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EB37FCE-BA59-A85D-D963-2EC2F8D6D965}"/>
              </a:ext>
            </a:extLst>
          </p:cNvPr>
          <p:cNvSpPr txBox="1"/>
          <p:nvPr/>
        </p:nvSpPr>
        <p:spPr>
          <a:xfrm>
            <a:off x="7265251" y="5407447"/>
            <a:ext cx="32780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b="1" dirty="0">
                <a:solidFill>
                  <a:schemeClr val="accent2"/>
                </a:solidFill>
                <a:ea typeface="Calibri"/>
                <a:cs typeface="Calibri"/>
              </a:rPr>
              <a:t>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365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47F25-1F95-A1E6-C370-DB1DC1BD3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Relacionamentos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E313F0-73D8-35BC-DD88-D2DFABFE2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Helvetica"/>
                <a:cs typeface="Helvetica"/>
              </a:rPr>
              <a:t>Os bancos de dados relacionais trabalham com um sistema de chaves que determinam a organização dos relacionamentos.</a:t>
            </a:r>
          </a:p>
          <a:p>
            <a:endParaRPr lang="pt-BR" dirty="0"/>
          </a:p>
          <a:p>
            <a:r>
              <a:rPr lang="pt-BR" dirty="0">
                <a:latin typeface="Helvetica"/>
                <a:cs typeface="Helvetica"/>
              </a:rPr>
              <a:t>Essas chaves podem ser: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BR" dirty="0">
                <a:solidFill>
                  <a:schemeClr val="accent2"/>
                </a:solidFill>
                <a:latin typeface="Helvetica"/>
                <a:cs typeface="Helvetica"/>
              </a:rPr>
              <a:t>Chave primária (PK) </a:t>
            </a:r>
            <a:r>
              <a:rPr lang="pt-BR" dirty="0">
                <a:latin typeface="Helvetica"/>
                <a:cs typeface="Helvetica"/>
              </a:rPr>
              <a:t>- chave de identificação de cada registro de dados como único;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BR" dirty="0">
                <a:solidFill>
                  <a:schemeClr val="accent2"/>
                </a:solidFill>
                <a:latin typeface="Helvetica"/>
                <a:cs typeface="Helvetica"/>
              </a:rPr>
              <a:t>Chave estrangeira (FK)</a:t>
            </a:r>
            <a:r>
              <a:rPr lang="pt-BR" dirty="0">
                <a:latin typeface="Helvetica"/>
                <a:cs typeface="Helvetica"/>
              </a:rPr>
              <a:t> - chave que vincula uma entidade a outra, sendo uma cópia da chave primária da outra entidade. O lado N da relação sempre receberá a chave estrangeira.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3134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D09BBD-178A-8743-9735-04DB6DF7A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Relacionamentos</a:t>
            </a:r>
            <a:endParaRPr lang="pt-BR" dirty="0"/>
          </a:p>
        </p:txBody>
      </p:sp>
      <p:pic>
        <p:nvPicPr>
          <p:cNvPr id="7" name="Espaço Reservado para Conteúdo 6" descr="Gráfico, Gráfico de caixa estreita&#10;&#10;Descrição gerada automaticamente">
            <a:extLst>
              <a:ext uri="{FF2B5EF4-FFF2-40B4-BE49-F238E27FC236}">
                <a16:creationId xmlns:a16="http://schemas.microsoft.com/office/drawing/2014/main" id="{E3E52E74-3479-3EB4-2DB2-37F9A8A3BC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564" y="2062054"/>
            <a:ext cx="11173902" cy="2723071"/>
          </a:xfrm>
        </p:spPr>
      </p:pic>
    </p:spTree>
    <p:extLst>
      <p:ext uri="{BB962C8B-B14F-4D97-AF65-F5344CB8AC3E}">
        <p14:creationId xmlns:p14="http://schemas.microsoft.com/office/powerpoint/2010/main" val="7550975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746E19-A697-4250-DEF9-C0866CFF2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Produção coletiva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33B5CA-F927-65D8-4223-25E60BD6C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Helvetica"/>
                <a:cs typeface="Helvetica"/>
              </a:rPr>
              <a:t>Agora que temos informações sobre os tipos de dados em bancos de dados, o desafio da turma será construir um guia sobre os tipos de dados que servirá de material de consulta para todos ao longo das aulas.</a:t>
            </a:r>
          </a:p>
          <a:p>
            <a:endParaRPr lang="pt-BR" dirty="0"/>
          </a:p>
          <a:p>
            <a:r>
              <a:rPr lang="pt-BR" dirty="0">
                <a:latin typeface="Helvetica"/>
                <a:cs typeface="Helvetica"/>
              </a:rPr>
              <a:t>Utilizem a criatividade de vocês na construção desse material;</a:t>
            </a:r>
          </a:p>
          <a:p>
            <a:endParaRPr lang="pt-BR" dirty="0"/>
          </a:p>
          <a:p>
            <a:r>
              <a:rPr lang="pt-BR" dirty="0">
                <a:latin typeface="Helvetica"/>
                <a:cs typeface="Helvetica"/>
              </a:rPr>
              <a:t>No início da próxima aula faremos um quiz com base nas pesquisa e discussões da aula de hoje.</a:t>
            </a:r>
          </a:p>
        </p:txBody>
      </p:sp>
    </p:spTree>
    <p:extLst>
      <p:ext uri="{BB962C8B-B14F-4D97-AF65-F5344CB8AC3E}">
        <p14:creationId xmlns:p14="http://schemas.microsoft.com/office/powerpoint/2010/main" val="30672113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6B37F3-443B-DA23-D157-68B364219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>
                <a:latin typeface="Helvetica"/>
                <a:cs typeface="Helvetica"/>
              </a:rPr>
              <a:t>Modelo Entidade-Relacionamento </a:t>
            </a:r>
            <a:endParaRPr lang="pt-BR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13C345-FA88-3D96-BD99-9DE10B5C68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Aula 3</a:t>
            </a:r>
          </a:p>
        </p:txBody>
      </p:sp>
    </p:spTree>
    <p:extLst>
      <p:ext uri="{BB962C8B-B14F-4D97-AF65-F5344CB8AC3E}">
        <p14:creationId xmlns:p14="http://schemas.microsoft.com/office/powerpoint/2010/main" val="3267912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97030-52F7-F83C-9520-19DD2E4C8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Banco de dados</a:t>
            </a:r>
            <a:endParaRPr lang="pt-BR" dirty="0"/>
          </a:p>
        </p:txBody>
      </p:sp>
      <p:pic>
        <p:nvPicPr>
          <p:cNvPr id="4" name="Espaço Reservado para Conteúdo 3" descr="O que é banco de dados e qual a importância para o seu site">
            <a:extLst>
              <a:ext uri="{FF2B5EF4-FFF2-40B4-BE49-F238E27FC236}">
                <a16:creationId xmlns:a16="http://schemas.microsoft.com/office/drawing/2014/main" id="{BC6A2B4E-EAB3-11C1-AFD1-9849342506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8112" y="1332706"/>
            <a:ext cx="9525000" cy="4267200"/>
          </a:xfrm>
        </p:spPr>
      </p:pic>
    </p:spTree>
    <p:extLst>
      <p:ext uri="{BB962C8B-B14F-4D97-AF65-F5344CB8AC3E}">
        <p14:creationId xmlns:p14="http://schemas.microsoft.com/office/powerpoint/2010/main" val="26970837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BAF12-4AF2-1581-8561-08BA00961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Quiz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27FE0C-7A8D-C30F-90DA-6259F8CFEF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Helvetica"/>
                <a:cs typeface="Helvetica"/>
              </a:rPr>
              <a:t>Faremos um jogo de perguntas sobre o modelo entidade-relacionamento e tipos de dados, conforme debatido na aula anterior, utilizando o </a:t>
            </a:r>
            <a:r>
              <a:rPr lang="pt-BR" dirty="0" err="1">
                <a:latin typeface="Helvetica"/>
                <a:cs typeface="Helvetica"/>
              </a:rPr>
              <a:t>Kahoot</a:t>
            </a:r>
            <a:r>
              <a:rPr lang="pt-BR" dirty="0">
                <a:latin typeface="Helvetica"/>
                <a:cs typeface="Helvetica"/>
              </a:rPr>
              <a:t>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47729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E5CFEE-5B31-F464-1044-30CB28029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Modelo Entidade-Relacionamento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790DAC-FBC3-79FD-F20A-D75A110D2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Helvetica"/>
                <a:cs typeface="Helvetica"/>
              </a:rPr>
              <a:t>Vamos construir um exemplo prático juntos: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BR" dirty="0">
                <a:latin typeface="Helvetica"/>
                <a:cs typeface="Helvetica"/>
              </a:rPr>
              <a:t>Precisamos construir um banco de dados para armazenar dados operacionais da biblioteca da escola. Nesse banco de dados precisaremos armazenar todos os títulos disponíveis (livros, revistas, mídias e </a:t>
            </a:r>
            <a:r>
              <a:rPr lang="pt-BR" dirty="0" err="1">
                <a:latin typeface="Helvetica"/>
                <a:cs typeface="Helvetica"/>
              </a:rPr>
              <a:t>etc</a:t>
            </a:r>
            <a:r>
              <a:rPr lang="pt-BR" dirty="0">
                <a:latin typeface="Helvetica"/>
                <a:cs typeface="Helvetica"/>
              </a:rPr>
              <a:t>), os usuários que pegarão títulos emprestados, os funcionários que trabalham na biblioteca e todos os empréstimos que serão realizados ao longo do tempo.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pt-BR" dirty="0"/>
          </a:p>
          <a:p>
            <a:r>
              <a:rPr lang="pt-BR" dirty="0">
                <a:latin typeface="Helvetica"/>
                <a:cs typeface="Helvetica"/>
              </a:rPr>
              <a:t>Hora de esboçar esse modelo!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06054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682A93-09FF-EC92-BBD0-441CB6F22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Ferramentas de modelagem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E31CEA-473A-103A-0131-29D05D4E6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Helvetica"/>
                <a:cs typeface="Helvetica"/>
              </a:rPr>
              <a:t>A modelagem de um banco de dados pode ser feita com qualquer instrumento, sendo até mesmo com papel e caneta;</a:t>
            </a:r>
            <a:endParaRPr lang="pt-BR" dirty="0"/>
          </a:p>
          <a:p>
            <a:endParaRPr lang="pt-BR" dirty="0"/>
          </a:p>
          <a:p>
            <a:r>
              <a:rPr lang="pt-BR" dirty="0">
                <a:latin typeface="Helvetica"/>
                <a:cs typeface="Helvetica"/>
              </a:rPr>
              <a:t>Apesar disso, utilizaremos uma ferramenta para nos auxiliar a fazer esse modelo de maneira digital: </a:t>
            </a:r>
            <a:r>
              <a:rPr lang="pt-BR" dirty="0">
                <a:latin typeface="Helvetica"/>
                <a:cs typeface="Helvetica"/>
                <a:hlinkClick r:id="rId2"/>
              </a:rPr>
              <a:t>https://www.dbdesigner.net/</a:t>
            </a:r>
            <a:endParaRPr lang="pt-BR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205F4C0-A773-0CAD-F288-689070616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001" y="3966482"/>
            <a:ext cx="4416424" cy="155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8107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F7CCA1-8E89-7152-A0F1-B515D9093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Estudo de caso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130738-AB6F-E130-0516-A131DA7CFF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Helvetica"/>
                <a:cs typeface="Helvetica"/>
              </a:rPr>
              <a:t>Dividam-se em duplas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08878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A79E3-2F6E-BF72-3F3F-2060EC2FD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Estudo de caso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43F269-11B5-B6BB-9FD3-4AEDE689F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Helvetica"/>
                <a:cs typeface="Helvetica"/>
              </a:rPr>
              <a:t>Voltando ao caso da clínica odontológica, tomando por base o DFD criado anteriormente, construam o Modelo Entidade-Relacionamento, elencando as entidades, seus dados com tipagem adequada e suas </a:t>
            </a:r>
            <a:r>
              <a:rPr lang="pt-BR">
                <a:latin typeface="Helvetica"/>
                <a:cs typeface="Helvetica"/>
              </a:rPr>
              <a:t>relações de maneira que atenda às necessidades do cliente.</a:t>
            </a:r>
          </a:p>
          <a:p>
            <a:endParaRPr lang="pt-BR" dirty="0"/>
          </a:p>
          <a:p>
            <a:r>
              <a:rPr lang="pt-BR" dirty="0">
                <a:latin typeface="Helvetica"/>
                <a:cs typeface="Helvetica"/>
              </a:rPr>
              <a:t>Esse modelo deverá ser entregue até a próxima aula, então para hoje </a:t>
            </a:r>
            <a:r>
              <a:rPr lang="pt-BR">
                <a:latin typeface="Helvetica"/>
                <a:cs typeface="Helvetica"/>
              </a:rPr>
              <a:t>foquem no identificação das entidades com seus dados e tipagens adequadas.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68601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630A2C-428E-E2F5-C30C-818A3F44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Helvetica"/>
                <a:cs typeface="Helvetica"/>
              </a:rPr>
              <a:t>Aula 4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5F3FA8-D8C0-21C1-06B7-005E4228DD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latin typeface="Helvetica"/>
                <a:cs typeface="Helvetica"/>
              </a:rPr>
              <a:t>Continuando a atividade da aula anterior, para finalizar o modelo agora é o momento de organizar os relacionamentos das entidades.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39422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6BA16C-D7D1-62E3-28FD-63D66F6C7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Normalização de dados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CBD5C34-83F9-4F00-956B-09D87C657C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Aula 5</a:t>
            </a:r>
          </a:p>
        </p:txBody>
      </p:sp>
    </p:spTree>
    <p:extLst>
      <p:ext uri="{BB962C8B-B14F-4D97-AF65-F5344CB8AC3E}">
        <p14:creationId xmlns:p14="http://schemas.microsoft.com/office/powerpoint/2010/main" val="10821106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3D2CA7-0770-5E4B-2871-0C784174E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Pesquisa em grupos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4DC1BF-7A37-3854-1839-6067FC8B44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Helvetica"/>
                <a:cs typeface="Helvetica"/>
              </a:rPr>
              <a:t>Formaremos 4 grupos de trabalho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58207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4490B7-5492-63DB-1A43-BC4F0581E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Etapa 1 – Pesquisa (30 minutos)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FC3F170-FA9C-7AD7-ACB4-C10DCF154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Helvetica"/>
                <a:cs typeface="Helvetica"/>
              </a:rPr>
              <a:t>Primeiramente, cada grupo deverá eleger um representante;</a:t>
            </a:r>
          </a:p>
          <a:p>
            <a:endParaRPr lang="pt-BR" dirty="0">
              <a:latin typeface="Helvetica"/>
              <a:cs typeface="Helvetica"/>
            </a:endParaRPr>
          </a:p>
          <a:p>
            <a:r>
              <a:rPr lang="pt-BR" dirty="0">
                <a:latin typeface="Helvetica"/>
                <a:cs typeface="Helvetica"/>
              </a:rPr>
              <a:t>Feito isso, cada grupo será responsável por pesquisar e preparar um material explicativo sobre uma forma normal de banco de dados (FN1, FN2, FN3 e FN4);</a:t>
            </a:r>
            <a:endParaRPr lang="pt-BR" dirty="0"/>
          </a:p>
          <a:p>
            <a:endParaRPr lang="pt-BR" dirty="0"/>
          </a:p>
          <a:p>
            <a:r>
              <a:rPr lang="pt-BR" dirty="0">
                <a:latin typeface="Helvetica"/>
                <a:cs typeface="Helvetica"/>
              </a:rPr>
              <a:t>Esse material deverá ter um modelo de explicação prático que mostre a aplicação dessa norma.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32756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22B9A6-05C6-8A96-070E-0BC8E1338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Etapa 2 – World café (30 minutos)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B74567-8579-C822-1149-AEC5868FE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 dirty="0">
                <a:latin typeface="Helvetica"/>
                <a:cs typeface="Helvetica"/>
              </a:rPr>
              <a:t>Agora é hora de compartilhar os resultados com os demais grupos: os representantes de cada grupo circularão pelos outros grupos trazendo as informações e explicações que seu grupo de origem levantaram;</a:t>
            </a:r>
            <a:endParaRPr lang="pt-BR"/>
          </a:p>
          <a:p>
            <a:endParaRPr lang="pt-BR" dirty="0"/>
          </a:p>
          <a:p>
            <a:r>
              <a:rPr lang="pt-BR" dirty="0">
                <a:latin typeface="Helvetica"/>
                <a:cs typeface="Helvetica"/>
              </a:rPr>
              <a:t>Inicialmente teremos 10 minutos de preparação para organizar quais informações serão apresentadas;</a:t>
            </a:r>
            <a:endParaRPr lang="pt-BR" dirty="0"/>
          </a:p>
          <a:p>
            <a:endParaRPr lang="pt-BR" dirty="0">
              <a:latin typeface="Helvetica"/>
              <a:cs typeface="Helvetica"/>
            </a:endParaRPr>
          </a:p>
          <a:p>
            <a:r>
              <a:rPr lang="pt-BR" dirty="0">
                <a:latin typeface="Helvetica"/>
                <a:cs typeface="Helvetica"/>
              </a:rPr>
              <a:t>Terminados esse tempo, os representantes iniciarão a dinâmica de passar pelos outros grupos, sendo que terão 5 minutos de apresentação em cada grupo.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608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72A895-09E6-67D3-BA3C-62C05641A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Banco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CF9B96-3D4A-A6EF-21C8-9894BA96A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Helvetica"/>
                <a:cs typeface="Helvetica"/>
              </a:rPr>
              <a:t>Para que um banco de dados atenda adequadamente as necessidades de um sistema de informação é fundamental que seja modelado de acordo com a especificação de requisitos;</a:t>
            </a:r>
          </a:p>
          <a:p>
            <a:endParaRPr lang="pt-BR" dirty="0">
              <a:latin typeface="Helvetica"/>
              <a:cs typeface="Helvetica"/>
            </a:endParaRPr>
          </a:p>
          <a:p>
            <a:r>
              <a:rPr lang="pt-BR" dirty="0">
                <a:latin typeface="Helvetica"/>
                <a:cs typeface="Helvetica"/>
              </a:rPr>
              <a:t>Não seguir esse processo pode causar uma quantidade grande de demanda de trabalho nas etapas finais de um projeto, causar atrasos e prejudicar a relação com o cliente.</a:t>
            </a:r>
          </a:p>
          <a:p>
            <a:endParaRPr lang="pt-BR" dirty="0">
              <a:latin typeface="Helvetica"/>
              <a:cs typeface="Helvetica"/>
            </a:endParaRPr>
          </a:p>
          <a:p>
            <a:r>
              <a:rPr lang="pt-BR" dirty="0">
                <a:latin typeface="Helvetica"/>
                <a:cs typeface="Helvetica"/>
              </a:rPr>
              <a:t>Planejar é a chave do sucesso em um projeto.</a:t>
            </a:r>
          </a:p>
        </p:txBody>
      </p:sp>
    </p:spTree>
    <p:extLst>
      <p:ext uri="{BB962C8B-B14F-4D97-AF65-F5344CB8AC3E}">
        <p14:creationId xmlns:p14="http://schemas.microsoft.com/office/powerpoint/2010/main" val="5236006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DC77BA-F012-E443-D416-1BB3C9645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Etapa 3 - Síntese (30 minutos)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19B2D0-D63E-F4FF-63FB-9567DB6A9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Helvetica"/>
                <a:cs typeface="Helvetica"/>
              </a:rPr>
              <a:t>Para finalizar, os representantes voltarão ao seus grupos de origem e deverão junto ao grupo elaborar uma síntese explicativa sobre todas as formas normais de banco de dados, considerando as informações de todas as pesquisas feitas.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42343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F7CCA1-8E89-7152-A0F1-B515D9093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Estudo de caso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130738-AB6F-E130-0516-A131DA7CFF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Helvetica"/>
                <a:cs typeface="Helvetica"/>
              </a:rPr>
              <a:t>Dividam-se em duplas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44017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FDFE9-8E28-7F93-6EB8-CAFC404BC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Estudo de caso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C126515-0D54-C712-A480-9A8BCF7F5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Helvetica"/>
                <a:cs typeface="Helvetica"/>
              </a:rPr>
              <a:t>Novamente retomando a situação da clínica odontológica, vocês deverão reorganizar o modelo de dados aplicando as formas normais que foram discutidas.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59880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4C2D43-8711-6A97-157F-6E6887F45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>
                <a:latin typeface="Helvetica"/>
                <a:cs typeface="Helvetica"/>
              </a:rPr>
              <a:t>Sistemas Gerenciadores de Bancos de Dados</a:t>
            </a:r>
            <a:endParaRPr lang="pt-BR" sz="36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56322F-952A-98A3-7522-CBB3205C37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Helvetica"/>
                <a:cs typeface="Helvetica"/>
              </a:rPr>
              <a:t>Aula 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94576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ipse 6">
            <a:extLst>
              <a:ext uri="{FF2B5EF4-FFF2-40B4-BE49-F238E27FC236}">
                <a16:creationId xmlns:a16="http://schemas.microsoft.com/office/drawing/2014/main" id="{6514A2FB-B532-39D0-EBD1-266C38015A46}"/>
              </a:ext>
            </a:extLst>
          </p:cNvPr>
          <p:cNvSpPr/>
          <p:nvPr/>
        </p:nvSpPr>
        <p:spPr>
          <a:xfrm>
            <a:off x="3831441" y="4059876"/>
            <a:ext cx="4163785" cy="247649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96F8FA-93E2-88D1-8DB3-095F34A01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Sistemas Gerenciadores de Bancos de Dados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BE5D3E8-DE5D-CABC-3A91-5207569B3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Helvetica"/>
                <a:cs typeface="Helvetica"/>
              </a:rPr>
              <a:t>Também conhecidos como </a:t>
            </a:r>
            <a:r>
              <a:rPr lang="pt-BR" dirty="0" err="1">
                <a:latin typeface="Helvetica"/>
                <a:cs typeface="Helvetica"/>
              </a:rPr>
              <a:t>SGBDs</a:t>
            </a:r>
            <a:r>
              <a:rPr lang="pt-BR" dirty="0">
                <a:latin typeface="Helvetica"/>
                <a:cs typeface="Helvetica"/>
              </a:rPr>
              <a:t>, são ferramentas que permitem a funcionalidade de bancos de dados relacionais e nos oferecem recursos de gerenciamento deles;</a:t>
            </a:r>
            <a:endParaRPr lang="pt-BR" dirty="0"/>
          </a:p>
          <a:p>
            <a:endParaRPr lang="pt-BR" dirty="0"/>
          </a:p>
          <a:p>
            <a:r>
              <a:rPr lang="pt-BR" dirty="0">
                <a:latin typeface="Helvetica"/>
                <a:cs typeface="Helvetica"/>
              </a:rPr>
              <a:t>Dentro de um SGBD podem existir diversos bancos de dados, que podem por sinal pertencer a diversos sistemas diferentes.</a:t>
            </a:r>
            <a:endParaRPr lang="pt-BR" dirty="0"/>
          </a:p>
        </p:txBody>
      </p:sp>
      <p:sp>
        <p:nvSpPr>
          <p:cNvPr id="4" name="Cilindro 3">
            <a:extLst>
              <a:ext uri="{FF2B5EF4-FFF2-40B4-BE49-F238E27FC236}">
                <a16:creationId xmlns:a16="http://schemas.microsoft.com/office/drawing/2014/main" id="{08F1C5A1-3A30-3003-C8E5-1D2606F0D90D}"/>
              </a:ext>
            </a:extLst>
          </p:cNvPr>
          <p:cNvSpPr/>
          <p:nvPr/>
        </p:nvSpPr>
        <p:spPr>
          <a:xfrm>
            <a:off x="4378201" y="4573649"/>
            <a:ext cx="907143" cy="988786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ea typeface="Calibri"/>
                <a:cs typeface="Calibri"/>
              </a:rPr>
              <a:t>Biblioteca</a:t>
            </a:r>
          </a:p>
        </p:txBody>
      </p:sp>
      <p:sp>
        <p:nvSpPr>
          <p:cNvPr id="5" name="Cilindro 4">
            <a:extLst>
              <a:ext uri="{FF2B5EF4-FFF2-40B4-BE49-F238E27FC236}">
                <a16:creationId xmlns:a16="http://schemas.microsoft.com/office/drawing/2014/main" id="{5E256026-B501-D42B-1E0C-8C7D4924A63D}"/>
              </a:ext>
            </a:extLst>
          </p:cNvPr>
          <p:cNvSpPr/>
          <p:nvPr/>
        </p:nvSpPr>
        <p:spPr>
          <a:xfrm>
            <a:off x="5503057" y="5018148"/>
            <a:ext cx="907143" cy="988786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100" dirty="0">
                <a:ea typeface="Calibri"/>
                <a:cs typeface="Calibri"/>
              </a:rPr>
              <a:t>Clínica</a:t>
            </a:r>
          </a:p>
        </p:txBody>
      </p:sp>
      <p:sp>
        <p:nvSpPr>
          <p:cNvPr id="6" name="Cilindro 5">
            <a:extLst>
              <a:ext uri="{FF2B5EF4-FFF2-40B4-BE49-F238E27FC236}">
                <a16:creationId xmlns:a16="http://schemas.microsoft.com/office/drawing/2014/main" id="{C8A584F5-ADCE-27A2-591C-648E2ECC1F40}"/>
              </a:ext>
            </a:extLst>
          </p:cNvPr>
          <p:cNvSpPr/>
          <p:nvPr/>
        </p:nvSpPr>
        <p:spPr>
          <a:xfrm>
            <a:off x="6627913" y="4573647"/>
            <a:ext cx="907143" cy="988786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100" dirty="0">
                <a:ea typeface="Calibri"/>
                <a:cs typeface="Calibri"/>
              </a:rPr>
              <a:t>Farmácia</a:t>
            </a:r>
          </a:p>
        </p:txBody>
      </p:sp>
    </p:spTree>
    <p:extLst>
      <p:ext uri="{BB962C8B-B14F-4D97-AF65-F5344CB8AC3E}">
        <p14:creationId xmlns:p14="http://schemas.microsoft.com/office/powerpoint/2010/main" val="29220679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55F2B3-5654-DB55-483D-7B6C0EF37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latin typeface="Helvetica"/>
                <a:cs typeface="Helvetica"/>
              </a:rPr>
              <a:t>SGBDs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2B53D2-42A3-CC97-0BCA-B9CDEFB3A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Helvetica"/>
                <a:cs typeface="Helvetica"/>
              </a:rPr>
              <a:t>Como os </a:t>
            </a:r>
            <a:r>
              <a:rPr lang="pt-BR" dirty="0" err="1">
                <a:latin typeface="Helvetica"/>
                <a:cs typeface="Helvetica"/>
              </a:rPr>
              <a:t>SGBDs</a:t>
            </a:r>
            <a:r>
              <a:rPr lang="pt-BR" dirty="0">
                <a:latin typeface="Helvetica"/>
                <a:cs typeface="Helvetica"/>
              </a:rPr>
              <a:t> distribuem as informações para as pessoas?</a:t>
            </a:r>
            <a:endParaRPr lang="pt-BR" dirty="0"/>
          </a:p>
        </p:txBody>
      </p:sp>
      <p:pic>
        <p:nvPicPr>
          <p:cNvPr id="5" name="Espaço Reservado para Conteúdo 3" descr="O que é banco de dados e qual a importância para o seu site">
            <a:extLst>
              <a:ext uri="{FF2B5EF4-FFF2-40B4-BE49-F238E27FC236}">
                <a16:creationId xmlns:a16="http://schemas.microsoft.com/office/drawing/2014/main" id="{B9B6911E-AC95-E2DD-4659-2E1775FCF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930" y="2193667"/>
            <a:ext cx="6853052" cy="306977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91CF9C2-A264-3E5C-4F5C-D065B4942060}"/>
              </a:ext>
            </a:extLst>
          </p:cNvPr>
          <p:cNvSpPr txBox="1"/>
          <p:nvPr/>
        </p:nvSpPr>
        <p:spPr>
          <a:xfrm>
            <a:off x="4304805" y="5462649"/>
            <a:ext cx="30004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cs typeface="Calibri"/>
              </a:rPr>
              <a:t>Arquitetura Cliente-Servidor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63526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8589AF-8F42-3E74-019F-A80985DF3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Pesquisa em grupos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2BAD17-0D37-BC0A-E42B-8C30D580B8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Helvetica"/>
                <a:cs typeface="Helvetica"/>
              </a:rPr>
              <a:t>Nos dividiremos em 4 grupos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21868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337DBB-4BBE-348B-4285-949308140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Pesquisa em grupos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5D16A6-1454-9F64-CCCF-085E67D31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Helvetica"/>
                <a:cs typeface="Helvetica"/>
              </a:rPr>
              <a:t>Cada grupo será responsável por pesquisar e preparar uma apresentação explicativa sobre um sistema gerenciador de banco de dados, sendo eles:</a:t>
            </a:r>
            <a:endParaRPr lang="pt-BR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pt-BR" dirty="0">
                <a:latin typeface="Helvetica"/>
                <a:cs typeface="Helvetica"/>
              </a:rPr>
              <a:t>Oracle SQL;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BR" dirty="0">
                <a:latin typeface="Helvetica"/>
                <a:cs typeface="Helvetica"/>
              </a:rPr>
              <a:t>MySQL;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BR" dirty="0">
                <a:latin typeface="Helvetica"/>
                <a:cs typeface="Helvetica"/>
              </a:rPr>
              <a:t>MS SQL Server;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BR" dirty="0" err="1">
                <a:latin typeface="Helvetica"/>
                <a:cs typeface="Helvetica"/>
              </a:rPr>
              <a:t>Postegree</a:t>
            </a:r>
            <a:r>
              <a:rPr lang="pt-BR" dirty="0">
                <a:latin typeface="Helvetica"/>
                <a:cs typeface="Helvetica"/>
              </a:rPr>
              <a:t> SQL.</a:t>
            </a:r>
          </a:p>
        </p:txBody>
      </p:sp>
    </p:spTree>
    <p:extLst>
      <p:ext uri="{BB962C8B-B14F-4D97-AF65-F5344CB8AC3E}">
        <p14:creationId xmlns:p14="http://schemas.microsoft.com/office/powerpoint/2010/main" val="34050974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03B4CA-F3E4-7F6B-CDCD-BCAD39569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Pesquisa em grupos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B0697C-7102-596E-4071-2AC1ABE43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Helvetica"/>
                <a:cs typeface="Helvetica"/>
              </a:rPr>
              <a:t>Quando surgiu?</a:t>
            </a:r>
          </a:p>
          <a:p>
            <a:r>
              <a:rPr lang="pt-BR" dirty="0">
                <a:latin typeface="Helvetica"/>
                <a:cs typeface="Helvetica"/>
              </a:rPr>
              <a:t>Qual empresa o mantem?</a:t>
            </a:r>
          </a:p>
          <a:p>
            <a:r>
              <a:rPr lang="pt-BR" dirty="0">
                <a:latin typeface="Helvetica"/>
                <a:cs typeface="Helvetica"/>
              </a:rPr>
              <a:t>Quais são suas características?</a:t>
            </a:r>
            <a:endParaRPr lang="pt-BR" dirty="0"/>
          </a:p>
          <a:p>
            <a:r>
              <a:rPr lang="pt-BR" dirty="0">
                <a:latin typeface="Helvetica"/>
                <a:cs typeface="Helvetica"/>
              </a:rPr>
              <a:t>Quais são suas principais vantagens?</a:t>
            </a:r>
            <a:endParaRPr lang="pt-BR" dirty="0"/>
          </a:p>
          <a:p>
            <a:r>
              <a:rPr lang="pt-BR" dirty="0">
                <a:latin typeface="Helvetica"/>
                <a:cs typeface="Helvetica"/>
              </a:rPr>
              <a:t>Quais são suas possíveis desvantagens?</a:t>
            </a:r>
          </a:p>
          <a:p>
            <a:r>
              <a:rPr lang="pt-BR" dirty="0">
                <a:latin typeface="Helvetica"/>
                <a:cs typeface="Helvetica"/>
              </a:rPr>
              <a:t>Quanto custa?</a:t>
            </a:r>
          </a:p>
          <a:p>
            <a:r>
              <a:rPr lang="pt-BR" dirty="0">
                <a:latin typeface="Helvetica"/>
                <a:cs typeface="Helvetica"/>
              </a:rPr>
              <a:t>Como está sendo utilizado mundialmente hoje?</a:t>
            </a:r>
          </a:p>
        </p:txBody>
      </p:sp>
    </p:spTree>
    <p:extLst>
      <p:ext uri="{BB962C8B-B14F-4D97-AF65-F5344CB8AC3E}">
        <p14:creationId xmlns:p14="http://schemas.microsoft.com/office/powerpoint/2010/main" val="37350332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54811F-03F9-FAB8-C281-E3B2B2B54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Apresentação de pesquisas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97533B-B029-0226-14DF-2A3F69F77D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Aula 7</a:t>
            </a:r>
          </a:p>
        </p:txBody>
      </p:sp>
    </p:spTree>
    <p:extLst>
      <p:ext uri="{BB962C8B-B14F-4D97-AF65-F5344CB8AC3E}">
        <p14:creationId xmlns:p14="http://schemas.microsoft.com/office/powerpoint/2010/main" val="3243985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894460-CB5F-20DF-C315-B4D0647AA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Modelagem de banco de dados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054ABB-61EF-C435-0CB2-672A0651F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Helvetica"/>
                <a:cs typeface="Helvetica"/>
              </a:rPr>
              <a:t>Considerando os fatos, o primeiro passo no processo de criação de um banco de dados é sua modelagem;</a:t>
            </a:r>
            <a:endParaRPr lang="pt-BR" dirty="0"/>
          </a:p>
          <a:p>
            <a:endParaRPr lang="pt-BR" dirty="0"/>
          </a:p>
          <a:p>
            <a:r>
              <a:rPr lang="pt-BR" dirty="0">
                <a:latin typeface="Helvetica"/>
                <a:cs typeface="Helvetica"/>
              </a:rPr>
              <a:t>Nessa etapa devemos descrever detalhadamente todos os dados que deverão existir dentro de um sistema e organizá-los de uma maneira lógica e funcional.</a:t>
            </a:r>
            <a:endParaRPr lang="pt-BR" dirty="0"/>
          </a:p>
        </p:txBody>
      </p:sp>
      <p:pic>
        <p:nvPicPr>
          <p:cNvPr id="4" name="Imagem 3" descr="Modelagem de Dados em Banco de Dados Relacional | EdukaTI">
            <a:extLst>
              <a:ext uri="{FF2B5EF4-FFF2-40B4-BE49-F238E27FC236}">
                <a16:creationId xmlns:a16="http://schemas.microsoft.com/office/drawing/2014/main" id="{2397E7FB-365E-70BC-DD9E-A76544281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043" y="3981053"/>
            <a:ext cx="4112985" cy="232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54177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C8BC7B-B5C0-9F84-7D5D-22448F174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Estrutura do MySQL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FAB194-BC55-A7FF-6CBA-80D07D9E49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71630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465582-AB6E-53FE-633C-F78160337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MySQL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987A3C-BD60-595D-1829-1DC5F1157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Helvetica"/>
                <a:cs typeface="Helvetica"/>
              </a:rPr>
              <a:t>Sistema Gerenciador de Banco de Dados (SGBD) para bancos de dados relacionais baseado em linguagem SQL-ANSI;</a:t>
            </a:r>
          </a:p>
          <a:p>
            <a:endParaRPr lang="pt-BR" dirty="0"/>
          </a:p>
          <a:p>
            <a:r>
              <a:rPr lang="pt-BR" dirty="0">
                <a:latin typeface="Helvetica"/>
                <a:cs typeface="Helvetica"/>
              </a:rPr>
              <a:t>A linguagem SQL possui padrões que são definidos pela ANSI, o que faz com que existam comandos padronizados para todas as diferentes plataformas;</a:t>
            </a:r>
            <a:endParaRPr lang="pt-BR" dirty="0"/>
          </a:p>
          <a:p>
            <a:endParaRPr lang="pt-BR" dirty="0"/>
          </a:p>
          <a:p>
            <a:r>
              <a:rPr lang="pt-BR" dirty="0">
                <a:latin typeface="Helvetica"/>
                <a:cs typeface="Helvetica"/>
              </a:rPr>
              <a:t>Apesar disso, alguns comandos característicos de cada plataforma podem existir.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07463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E2A6F8-8992-94A8-C831-6FA2981BE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MySQL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A10E25-4C5C-5A53-74A6-551ADCFF4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Helvetica"/>
                <a:cs typeface="Helvetica"/>
              </a:rPr>
              <a:t>A instalação de uma instância de MySQL na prática é bastante simples, como a de qualquer software, porém temos que levar alguns pontos em consideração: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BR" dirty="0">
                <a:latin typeface="Helvetica"/>
                <a:cs typeface="Helvetica"/>
              </a:rPr>
              <a:t>A máquina onde está sendo instalado (instalação local, em rede, em nuvem...);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BR" dirty="0">
                <a:latin typeface="Helvetica"/>
                <a:cs typeface="Helvetica"/>
              </a:rPr>
              <a:t>Quem são os usuários que podem acessá-lo;</a:t>
            </a:r>
            <a:endParaRPr lang="pt-BR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pt-BR" dirty="0">
                <a:latin typeface="Helvetica"/>
                <a:cs typeface="Helvetica"/>
              </a:rPr>
              <a:t>Quais os privilégios desses usuários;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BR" dirty="0">
                <a:latin typeface="Helvetica"/>
                <a:cs typeface="Helvetica"/>
              </a:rPr>
              <a:t>Quais as configurações de idioma do servidor e dos bancos de dados dele.</a:t>
            </a:r>
            <a:endParaRPr lang="pt-BR" dirty="0"/>
          </a:p>
        </p:txBody>
      </p:sp>
      <p:pic>
        <p:nvPicPr>
          <p:cNvPr id="4" name="Imagem 3" descr="MySQL logo PNG">
            <a:extLst>
              <a:ext uri="{FF2B5EF4-FFF2-40B4-BE49-F238E27FC236}">
                <a16:creationId xmlns:a16="http://schemas.microsoft.com/office/drawing/2014/main" id="{07119B78-E4BF-4B5A-D2D9-375FF3DB8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702" y="3638909"/>
            <a:ext cx="3476445" cy="347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99040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DAF156-5E81-CE47-50DD-3A2ADA076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Instalação do MySQL</a:t>
            </a:r>
            <a:endParaRPr lang="pt-BR" dirty="0"/>
          </a:p>
        </p:txBody>
      </p:sp>
      <p:pic>
        <p:nvPicPr>
          <p:cNvPr id="4" name="Mídia Online 3" title="Como instalar o MySQL e o WorkBench - Passo a Passo">
            <a:hlinkClick r:id="" action="ppaction://media"/>
            <a:extLst>
              <a:ext uri="{FF2B5EF4-FFF2-40B4-BE49-F238E27FC236}">
                <a16:creationId xmlns:a16="http://schemas.microsoft.com/office/drawing/2014/main" id="{A01D2464-9E77-98BF-7ABF-FD3D2CB2003B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729866" y="1218751"/>
            <a:ext cx="8462962" cy="4782657"/>
          </a:xfrm>
        </p:spPr>
      </p:pic>
    </p:spTree>
    <p:extLst>
      <p:ext uri="{BB962C8B-B14F-4D97-AF65-F5344CB8AC3E}">
        <p14:creationId xmlns:p14="http://schemas.microsoft.com/office/powerpoint/2010/main" val="412277977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9EA363-B828-A1DF-562B-CC66376E2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Instalação do MySQL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797B73-FDAC-90D0-9232-D61FD3901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Helvetica"/>
                <a:cs typeface="Helvetica"/>
              </a:rPr>
              <a:t>Não faremos a instalação da ferramenta nesse momento pois ela já está instalada e configurada, além de serem necessários privilégios de administrador para poder realizá-la;</a:t>
            </a:r>
          </a:p>
          <a:p>
            <a:endParaRPr lang="pt-BR" dirty="0"/>
          </a:p>
          <a:p>
            <a:r>
              <a:rPr lang="pt-BR" dirty="0">
                <a:latin typeface="Helvetica"/>
                <a:cs typeface="Helvetica"/>
              </a:rPr>
              <a:t>Apesar disso, deixamos aqui um passo a passo de instalação para prática em outro momento: </a:t>
            </a:r>
            <a:r>
              <a:rPr lang="pt-BR" dirty="0">
                <a:latin typeface="Helvetica"/>
                <a:cs typeface="Helvetica"/>
                <a:hlinkClick r:id="rId2"/>
              </a:rPr>
              <a:t>https://www.devmedia.com.br/mysql-tutorial/33309</a:t>
            </a:r>
            <a:endParaRPr lang="pt-BR">
              <a:hlinkClick r:id="" action="ppaction://noaction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000509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171D61-DB58-A90B-A9D9-528B92F36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Categorias de comandos SQL</a:t>
            </a:r>
            <a:endParaRPr lang="pt-BR" dirty="0"/>
          </a:p>
        </p:txBody>
      </p:sp>
      <p:pic>
        <p:nvPicPr>
          <p:cNvPr id="4" name="Espaço Reservado para Conteúdo 3" descr="SQL: O que é e como usar os principais comandos básicos SQL – Insights para  te ajudar na carreira em tecnologia | Blog da Trybe">
            <a:extLst>
              <a:ext uri="{FF2B5EF4-FFF2-40B4-BE49-F238E27FC236}">
                <a16:creationId xmlns:a16="http://schemas.microsoft.com/office/drawing/2014/main" id="{7EB25406-EC6E-BD0D-5D6C-5963B77491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4143" y="1290638"/>
            <a:ext cx="8184258" cy="4595752"/>
          </a:xfrm>
        </p:spPr>
      </p:pic>
    </p:spTree>
    <p:extLst>
      <p:ext uri="{BB962C8B-B14F-4D97-AF65-F5344CB8AC3E}">
        <p14:creationId xmlns:p14="http://schemas.microsoft.com/office/powerpoint/2010/main" val="396728560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679966-CB5C-0291-34A3-CBD3C4752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MySQL - Servidor</a:t>
            </a:r>
            <a:endParaRPr lang="pt-BR" dirty="0"/>
          </a:p>
        </p:txBody>
      </p:sp>
      <p:pic>
        <p:nvPicPr>
          <p:cNvPr id="4" name="Espaço Reservado para Conteúdo 3" descr="Ultimate MySQL Workbench Installation Guide [2024 Edition] | Simplilearn">
            <a:extLst>
              <a:ext uri="{FF2B5EF4-FFF2-40B4-BE49-F238E27FC236}">
                <a16:creationId xmlns:a16="http://schemas.microsoft.com/office/drawing/2014/main" id="{5C564035-1ABD-CDAE-630B-2671AA0EEA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3814" y="1132488"/>
            <a:ext cx="9187822" cy="5170845"/>
          </a:xfrm>
        </p:spPr>
      </p:pic>
    </p:spTree>
    <p:extLst>
      <p:ext uri="{BB962C8B-B14F-4D97-AF65-F5344CB8AC3E}">
        <p14:creationId xmlns:p14="http://schemas.microsoft.com/office/powerpoint/2010/main" val="263262602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3FE0F4-165B-998D-D0A0-52C4BB90B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MySQL - Servidor</a:t>
            </a:r>
            <a:endParaRPr lang="pt-BR" dirty="0"/>
          </a:p>
        </p:txBody>
      </p:sp>
      <p:pic>
        <p:nvPicPr>
          <p:cNvPr id="4" name="Espaço Reservado para Conteúdo 3" descr="MySQL :: MySQL Workbench Manual :: 9.1.1.5 The Schema Privileges Panel">
            <a:extLst>
              <a:ext uri="{FF2B5EF4-FFF2-40B4-BE49-F238E27FC236}">
                <a16:creationId xmlns:a16="http://schemas.microsoft.com/office/drawing/2014/main" id="{4D5DD0FE-583A-BEFE-0992-3E435463EE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0169" y="1068227"/>
            <a:ext cx="9006510" cy="4853667"/>
          </a:xfrm>
        </p:spPr>
      </p:pic>
    </p:spTree>
    <p:extLst>
      <p:ext uri="{BB962C8B-B14F-4D97-AF65-F5344CB8AC3E}">
        <p14:creationId xmlns:p14="http://schemas.microsoft.com/office/powerpoint/2010/main" val="353762311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2C7B08-B47D-E6DB-F3B8-6E0B8309F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MySQL - Criação de banco de dados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CE6486-D80D-92A1-E087-655E6979A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Helvetica"/>
                <a:cs typeface="Helvetica"/>
              </a:rPr>
              <a:t>Dentro de um SGBG podemos ter diversos bancos de dados que podem se referir a diferentes sistemas;</a:t>
            </a:r>
            <a:endParaRPr lang="pt-BR" dirty="0"/>
          </a:p>
          <a:p>
            <a:endParaRPr lang="pt-BR" dirty="0"/>
          </a:p>
          <a:p>
            <a:r>
              <a:rPr lang="pt-BR" dirty="0">
                <a:latin typeface="Helvetica"/>
                <a:cs typeface="Helvetica"/>
              </a:rPr>
              <a:t>O administrador do banco de dados (DBA), tem a responsabilidade de gerenciar essas estruturas e os acessos a elas;</a:t>
            </a:r>
          </a:p>
          <a:p>
            <a:endParaRPr lang="pt-BR" dirty="0"/>
          </a:p>
          <a:p>
            <a:r>
              <a:rPr lang="pt-BR" dirty="0">
                <a:latin typeface="Helvetica"/>
                <a:cs typeface="Helvetica"/>
              </a:rPr>
              <a:t>Para criar um novo banco de dados utilizamos o comando:</a:t>
            </a:r>
            <a:endParaRPr lang="pt-BR" dirty="0"/>
          </a:p>
          <a:p>
            <a:pPr marL="457200" lvl="1" indent="0">
              <a:buNone/>
            </a:pPr>
            <a:r>
              <a:rPr lang="pt-BR" dirty="0">
                <a:solidFill>
                  <a:schemeClr val="accent2"/>
                </a:solidFill>
                <a:latin typeface="Helvetica"/>
                <a:cs typeface="Helvetica"/>
              </a:rPr>
              <a:t>CREATE DATABASE</a:t>
            </a:r>
            <a:r>
              <a:rPr lang="pt-BR" dirty="0">
                <a:latin typeface="Helvetica"/>
                <a:cs typeface="Helvetica"/>
              </a:rPr>
              <a:t> </a:t>
            </a:r>
            <a:r>
              <a:rPr lang="pt-BR" dirty="0" err="1">
                <a:latin typeface="Helvetica"/>
                <a:cs typeface="Helvetica"/>
              </a:rPr>
              <a:t>nome_do_banco</a:t>
            </a:r>
            <a:r>
              <a:rPr lang="pt-BR" dirty="0">
                <a:latin typeface="Helvetica"/>
                <a:cs typeface="Helvetica"/>
              </a:rPr>
              <a:t>;</a:t>
            </a:r>
            <a:endParaRPr lang="pt-BR" dirty="0" err="1"/>
          </a:p>
        </p:txBody>
      </p:sp>
    </p:spTree>
    <p:extLst>
      <p:ext uri="{BB962C8B-B14F-4D97-AF65-F5344CB8AC3E}">
        <p14:creationId xmlns:p14="http://schemas.microsoft.com/office/powerpoint/2010/main" val="335750228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3650ED-7293-3A81-8182-411B43A64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MySQL - Criação de usuários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166230-2E73-3BB4-312D-2C9F1F328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Helvetica"/>
                <a:cs typeface="Helvetica"/>
              </a:rPr>
              <a:t>Já em relação as contas de usuários, o DBA pode fazer o seguinte:</a:t>
            </a:r>
            <a:endParaRPr lang="pt-BR"/>
          </a:p>
          <a:p>
            <a:endParaRPr lang="pt-BR" dirty="0"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pt-BR">
                <a:latin typeface="Helvetica"/>
                <a:cs typeface="Helvetica"/>
              </a:rPr>
              <a:t> </a:t>
            </a:r>
            <a:r>
              <a:rPr lang="pt-BR">
                <a:solidFill>
                  <a:schemeClr val="accent2"/>
                </a:solidFill>
                <a:latin typeface="Helvetica"/>
                <a:cs typeface="Helvetica"/>
              </a:rPr>
              <a:t>CREATE USER</a:t>
            </a:r>
            <a:r>
              <a:rPr lang="pt-BR">
                <a:latin typeface="Helvetica"/>
                <a:cs typeface="Helvetica"/>
              </a:rPr>
              <a:t> '</a:t>
            </a:r>
            <a:r>
              <a:rPr lang="pt-BR" err="1">
                <a:latin typeface="Helvetica"/>
                <a:cs typeface="Helvetica"/>
              </a:rPr>
              <a:t>jeffrey</a:t>
            </a:r>
            <a:r>
              <a:rPr lang="pt-BR">
                <a:latin typeface="Helvetica"/>
                <a:cs typeface="Helvetica"/>
              </a:rPr>
              <a:t>'</a:t>
            </a:r>
            <a:r>
              <a:rPr lang="pt-BR">
                <a:solidFill>
                  <a:schemeClr val="accent2"/>
                </a:solidFill>
                <a:latin typeface="Helvetica"/>
                <a:cs typeface="Helvetica"/>
              </a:rPr>
              <a:t>@</a:t>
            </a:r>
            <a:r>
              <a:rPr lang="pt-BR">
                <a:latin typeface="Helvetica"/>
                <a:cs typeface="Helvetica"/>
              </a:rPr>
              <a:t>'</a:t>
            </a:r>
            <a:r>
              <a:rPr lang="pt-BR" err="1">
                <a:latin typeface="Helvetica"/>
                <a:cs typeface="Helvetica"/>
              </a:rPr>
              <a:t>localhost</a:t>
            </a:r>
            <a:r>
              <a:rPr lang="pt-BR">
                <a:latin typeface="Helvetica"/>
                <a:cs typeface="Helvetica"/>
              </a:rPr>
              <a:t>' </a:t>
            </a:r>
            <a:endParaRPr lang="pt-BR" dirty="0"/>
          </a:p>
          <a:p>
            <a:pPr marL="0" indent="0">
              <a:buNone/>
            </a:pPr>
            <a:r>
              <a:rPr lang="pt-BR" dirty="0">
                <a:latin typeface="Helvetica"/>
                <a:cs typeface="Helvetica"/>
              </a:rPr>
              <a:t>  </a:t>
            </a:r>
            <a:r>
              <a:rPr lang="pt-BR" dirty="0">
                <a:solidFill>
                  <a:schemeClr val="accent2"/>
                </a:solidFill>
                <a:latin typeface="Helvetica"/>
                <a:cs typeface="Helvetica"/>
              </a:rPr>
              <a:t>IDENTIFIED BY</a:t>
            </a:r>
            <a:r>
              <a:rPr lang="pt-BR" dirty="0">
                <a:latin typeface="Helvetica"/>
                <a:cs typeface="Helvetica"/>
              </a:rPr>
              <a:t> '</a:t>
            </a:r>
            <a:r>
              <a:rPr lang="pt-BR" err="1">
                <a:latin typeface="Helvetica"/>
                <a:cs typeface="Helvetica"/>
              </a:rPr>
              <a:t>password</a:t>
            </a:r>
            <a:r>
              <a:rPr lang="pt-BR" dirty="0">
                <a:latin typeface="Helvetica"/>
                <a:cs typeface="Helvetica"/>
              </a:rPr>
              <a:t>';</a:t>
            </a:r>
            <a:endParaRPr lang="pt-BR"/>
          </a:p>
          <a:p>
            <a:pPr marL="457200" indent="-457200"/>
            <a:endParaRPr lang="pt-BR" dirty="0"/>
          </a:p>
          <a:p>
            <a:pPr marL="457200" indent="-457200"/>
            <a:r>
              <a:rPr lang="pt-BR" dirty="0">
                <a:latin typeface="Helvetica"/>
                <a:cs typeface="Helvetica"/>
              </a:rPr>
              <a:t>Esse comando trata apenas a criação do usuário com perfil padrão, </a:t>
            </a:r>
            <a:r>
              <a:rPr lang="pt-BR">
                <a:latin typeface="Helvetica"/>
                <a:cs typeface="Helvetica"/>
              </a:rPr>
              <a:t>sem considerar seus privilégios.</a:t>
            </a:r>
            <a:endParaRPr lang="pt-BR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436330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ED37F5-E71C-EA08-EF99-1E9C781F5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Diagrama de Fluxo de Dados (DFD)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2E8C1B-A7A7-F7F8-45AC-B6CB2D0F3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2400" dirty="0">
                <a:latin typeface="Helvetica"/>
                <a:cs typeface="Helvetica"/>
              </a:rPr>
              <a:t>Mapeia o fluxo de informações para qualquer processo ou sistema;</a:t>
            </a:r>
            <a:endParaRPr lang="pt-BR" sz="2400" dirty="0"/>
          </a:p>
          <a:p>
            <a:endParaRPr lang="pt-BR" sz="2400" dirty="0">
              <a:latin typeface="Helvetica"/>
              <a:cs typeface="Helvetica"/>
            </a:endParaRPr>
          </a:p>
          <a:p>
            <a:r>
              <a:rPr lang="pt-BR" sz="2400" dirty="0">
                <a:latin typeface="Helvetica"/>
                <a:cs typeface="Helvetica"/>
              </a:rPr>
              <a:t>Utiliza símbolos definidos, como retângulos, círculos e flechas, além de rótulos de textos breves, para mostrar entradas e saídas de dados, pontos de armazenamento e as rotas entre cada destino;</a:t>
            </a:r>
          </a:p>
          <a:p>
            <a:endParaRPr lang="pt-BR" sz="2400" dirty="0"/>
          </a:p>
          <a:p>
            <a:r>
              <a:rPr lang="pt-BR" sz="2400" dirty="0">
                <a:latin typeface="Helvetica"/>
                <a:cs typeface="Helvetica"/>
              </a:rPr>
              <a:t>Deve ser compreensível tanto para a equipe técnica quanto não técnica.</a:t>
            </a:r>
            <a:endParaRPr lang="pt-BR" dirty="0"/>
          </a:p>
        </p:txBody>
      </p:sp>
      <p:pic>
        <p:nvPicPr>
          <p:cNvPr id="4" name="Gráfico 3" descr="diagrama de fluxo de dados">
            <a:extLst>
              <a:ext uri="{FF2B5EF4-FFF2-40B4-BE49-F238E27FC236}">
                <a16:creationId xmlns:a16="http://schemas.microsoft.com/office/drawing/2014/main" id="{E842F9D1-A587-4701-1C14-CEA7D39CA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9600" y="4439789"/>
            <a:ext cx="3343835" cy="205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35713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8C0914-CC4D-CB23-044E-5A298650B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Criação de tabelas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89AA6C-8547-6F46-72B8-12FCEB3DCD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Helvetica"/>
                <a:cs typeface="Helvetica"/>
              </a:rPr>
              <a:t>Aula 8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656085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50375E-B222-0768-A73A-B0E2FD160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7CF8E38-CF14-49A8-56C3-34E706D92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Helvetica"/>
                <a:cs typeface="Helvetica"/>
              </a:rPr>
              <a:t>Em banco de dados, o que são tabelas?</a:t>
            </a:r>
          </a:p>
          <a:p>
            <a:pPr lvl="1">
              <a:spcBef>
                <a:spcPts val="1000"/>
              </a:spcBef>
              <a:buFont typeface="Arial" panose="020B0604020202020204" pitchFamily="34" charset="0"/>
              <a:buChar char="o"/>
            </a:pPr>
            <a:r>
              <a:rPr lang="pt-BR" dirty="0">
                <a:latin typeface="Helvetica"/>
                <a:cs typeface="Helvetica"/>
              </a:rPr>
              <a:t>São estruturas tabulares que organizam os dados em linhas e colunas. Cada linha representa uma entrada de dados, enquanto as colunas representam os atributos desses dados. As tabelas são inter-relacionadas por chaves primárias e estrangeiras, facilitando consultas e manipulações de dados.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729EC6B0-7A3D-E66C-16ED-88296304C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602011"/>
              </p:ext>
            </p:extLst>
          </p:nvPr>
        </p:nvGraphicFramePr>
        <p:xfrm>
          <a:off x="2083567" y="3655357"/>
          <a:ext cx="816863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2160">
                  <a:extLst>
                    <a:ext uri="{9D8B030D-6E8A-4147-A177-3AD203B41FA5}">
                      <a16:colId xmlns:a16="http://schemas.microsoft.com/office/drawing/2014/main" val="3790814651"/>
                    </a:ext>
                  </a:extLst>
                </a:gridCol>
                <a:gridCol w="1971260">
                  <a:extLst>
                    <a:ext uri="{9D8B030D-6E8A-4147-A177-3AD203B41FA5}">
                      <a16:colId xmlns:a16="http://schemas.microsoft.com/office/drawing/2014/main" val="2781350137"/>
                    </a:ext>
                  </a:extLst>
                </a:gridCol>
                <a:gridCol w="2113059">
                  <a:extLst>
                    <a:ext uri="{9D8B030D-6E8A-4147-A177-3AD203B41FA5}">
                      <a16:colId xmlns:a16="http://schemas.microsoft.com/office/drawing/2014/main" val="427452181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3722135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Placa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Fabricante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Modelo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868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XPT3597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Vermelho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877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TOP6471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Fiat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Azul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455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PAP3741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dirty="0"/>
                        <a:t>Hyundai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HB20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Branco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477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084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193F86-D2B9-8D90-DB1D-5321E3B7D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Tabelas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809859-1278-4F32-5696-310E1884F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Helvetica"/>
                <a:cs typeface="Helvetica"/>
              </a:rPr>
              <a:t>Para garantir que um banco de dados possua tabelas que organizem os dados de maneira eficiente é fundamental haver um processo de modelagem de banco de dados antes de sua efetiva construção;</a:t>
            </a:r>
            <a:endParaRPr lang="pt-BR" dirty="0"/>
          </a:p>
          <a:p>
            <a:endParaRPr lang="pt-BR" dirty="0"/>
          </a:p>
          <a:p>
            <a:r>
              <a:rPr lang="pt-BR">
                <a:latin typeface="Helvetica"/>
                <a:cs typeface="Helvetica"/>
              </a:rPr>
              <a:t>Criar um banco de dados sem a modelagem nos traz grandes riscos de chegar a pontos de conflito no processo de desenvolvimento que podem gerar necessidade de retrabalho e, consequentemente, atrasos.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91578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CADE5B-501A-0338-5EB6-741DA609A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Helvetica"/>
                <a:cs typeface="Helvetica"/>
              </a:rPr>
              <a:t>Criação de tabelas em SQL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12D48C-98FF-B006-62EC-88BD349A0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>
                <a:solidFill>
                  <a:schemeClr val="accent2"/>
                </a:solidFill>
                <a:latin typeface="Helvetica"/>
                <a:cs typeface="Helvetica"/>
              </a:rPr>
              <a:t>CREATE TABLE</a:t>
            </a:r>
            <a:r>
              <a:rPr lang="pt-BR">
                <a:latin typeface="Helvetica"/>
                <a:cs typeface="Helvetica"/>
              </a:rPr>
              <a:t> Veiculo</a:t>
            </a:r>
            <a:endParaRPr lang="pt-BR"/>
          </a:p>
          <a:p>
            <a:pPr marL="0" indent="0">
              <a:buNone/>
            </a:pPr>
            <a:r>
              <a:rPr lang="pt-BR">
                <a:latin typeface="Helvetica"/>
                <a:cs typeface="Helvetica"/>
              </a:rPr>
              <a:t>(</a:t>
            </a:r>
            <a:endParaRPr lang="pt-BR" dirty="0"/>
          </a:p>
          <a:p>
            <a:pPr marL="0" indent="0">
              <a:buNone/>
            </a:pPr>
            <a:r>
              <a:rPr lang="pt-BR">
                <a:latin typeface="Helvetica"/>
                <a:cs typeface="Helvetica"/>
              </a:rPr>
              <a:t> placa   VARCHAR(20),</a:t>
            </a:r>
            <a:endParaRPr lang="pt-BR" dirty="0"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pt-BR">
                <a:latin typeface="Helvetica"/>
                <a:cs typeface="Helvetica"/>
              </a:rPr>
              <a:t> fabricante VARCHAR(100),</a:t>
            </a:r>
          </a:p>
          <a:p>
            <a:pPr marL="0" indent="0">
              <a:buNone/>
            </a:pPr>
            <a:r>
              <a:rPr lang="pt-BR">
                <a:latin typeface="Helvetica"/>
                <a:cs typeface="Helvetica"/>
              </a:rPr>
              <a:t> modelo</a:t>
            </a:r>
            <a:r>
              <a:rPr lang="pt-BR" dirty="0">
                <a:latin typeface="Helvetica"/>
                <a:cs typeface="Helvetica"/>
              </a:rPr>
              <a:t> </a:t>
            </a:r>
            <a:r>
              <a:rPr lang="pt-BR">
                <a:latin typeface="Helvetica"/>
                <a:cs typeface="Helvetica"/>
              </a:rPr>
              <a:t> VARCHAR(100),</a:t>
            </a:r>
            <a:endParaRPr lang="pt-BR" dirty="0"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pt-BR">
                <a:latin typeface="Helvetica"/>
                <a:cs typeface="Helvetica"/>
              </a:rPr>
              <a:t> cor    VARCHAR(20)</a:t>
            </a:r>
            <a:endParaRPr lang="pt-BR" dirty="0"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pt-BR">
                <a:latin typeface="Helvetica"/>
                <a:cs typeface="Helvetica"/>
              </a:rPr>
              <a:t>);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344998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C353BE-AE81-FCAB-D0EF-3379A4163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Helvetica"/>
                <a:cs typeface="Helvetica"/>
              </a:rPr>
              <a:t>Tabela com chave primária (PK)</a:t>
            </a:r>
            <a:endParaRPr lang="pt-BR" dirty="0">
              <a:latin typeface="Helvetica"/>
              <a:cs typeface="Helvetica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CC5581-6816-EA56-8E7C-7985FF857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>
                <a:solidFill>
                  <a:schemeClr val="accent2"/>
                </a:solidFill>
              </a:rPr>
              <a:t>CREATE TABLE</a:t>
            </a:r>
            <a:r>
              <a:rPr lang="pt-BR"/>
              <a:t> Veiculo</a:t>
            </a:r>
            <a:endParaRPr lang="pt-BR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pt-BR"/>
              <a:t>(</a:t>
            </a:r>
            <a:endParaRPr lang="pt-BR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pt-BR">
                <a:latin typeface="Helvetica"/>
                <a:cs typeface="Helvetica"/>
              </a:rPr>
              <a:t> idVeiculo  INT </a:t>
            </a:r>
            <a:r>
              <a:rPr lang="pt-BR">
                <a:solidFill>
                  <a:schemeClr val="accent2"/>
                </a:solidFill>
                <a:latin typeface="Helvetica"/>
                <a:cs typeface="Helvetica"/>
              </a:rPr>
              <a:t>PRIMARY KEY</a:t>
            </a:r>
            <a:r>
              <a:rPr lang="pt-BR">
                <a:latin typeface="Helvetica"/>
                <a:cs typeface="Helvetica"/>
              </a:rPr>
              <a:t>,</a:t>
            </a:r>
          </a:p>
          <a:p>
            <a:pPr marL="0" indent="0">
              <a:buNone/>
            </a:pPr>
            <a:r>
              <a:rPr lang="pt-BR">
                <a:latin typeface="Helvetica"/>
                <a:cs typeface="Helvetica"/>
              </a:rPr>
              <a:t> placa   VARCHAR(20),</a:t>
            </a:r>
            <a:endParaRPr lang="pt-BR">
              <a:solidFill>
                <a:srgbClr val="000000"/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pt-BR"/>
              <a:t> fabricante VARCHAR(100),</a:t>
            </a:r>
            <a:endParaRPr lang="en-US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pt-BR"/>
              <a:t> modelo  VARCHAR(100),</a:t>
            </a:r>
            <a:endParaRPr lang="pt-BR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pt-BR"/>
              <a:t> cor    VARCHAR(20)</a:t>
            </a:r>
            <a:endParaRPr lang="pt-BR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pt-BR"/>
              <a:t>);</a:t>
            </a:r>
            <a:endParaRPr lang="pt-BR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370495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7C1384-51CF-087C-EBA6-4A773F90B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Helvetica"/>
                <a:cs typeface="Helvetica"/>
              </a:rPr>
              <a:t>Campo com autoincremento de valor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B65F53-B22D-B4B8-652D-A65673ACC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>
                <a:solidFill>
                  <a:schemeClr val="accent2"/>
                </a:solidFill>
              </a:rPr>
              <a:t>CREATE TABLE</a:t>
            </a:r>
            <a:r>
              <a:rPr lang="pt-BR"/>
              <a:t> Veiculo</a:t>
            </a:r>
            <a:endParaRPr lang="pt-BR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pt-BR"/>
              <a:t>(</a:t>
            </a:r>
            <a:endParaRPr lang="pt-BR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pt-BR">
                <a:latin typeface="Helvetica"/>
                <a:cs typeface="Helvetica"/>
              </a:rPr>
              <a:t> idVeiculo  INT </a:t>
            </a:r>
            <a:r>
              <a:rPr lang="pt-BR">
                <a:solidFill>
                  <a:schemeClr val="accent2"/>
                </a:solidFill>
                <a:latin typeface="Helvetica"/>
                <a:cs typeface="Helvetica"/>
              </a:rPr>
              <a:t>PRIMARY KEY AUTO_INCREMENT</a:t>
            </a:r>
            <a:r>
              <a:rPr lang="pt-BR" dirty="0">
                <a:latin typeface="Helvetica"/>
                <a:cs typeface="Helvetica"/>
              </a:rPr>
              <a:t>,</a:t>
            </a:r>
            <a:endParaRPr lang="en-US" dirty="0">
              <a:solidFill>
                <a:srgbClr val="000000"/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pt-BR"/>
              <a:t> placa   VARCHAR(20),</a:t>
            </a:r>
            <a:endParaRPr lang="pt-BR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pt-BR"/>
              <a:t> fabricante VARCHAR(100),</a:t>
            </a:r>
            <a:endParaRPr lang="en-US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pt-BR"/>
              <a:t> modelo  VARCHAR(100),</a:t>
            </a:r>
            <a:endParaRPr lang="pt-BR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pt-BR"/>
              <a:t> cor    VARCHAR(20)</a:t>
            </a:r>
            <a:endParaRPr lang="pt-BR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pt-BR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412217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7DD5E1-DA72-72B1-3B29-08638D669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Helvetica"/>
                <a:cs typeface="Helvetica"/>
              </a:rPr>
              <a:t>Alterando estrutura de uma tabela já criada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6078F9-9F3B-FD07-515F-3199A3359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>
                <a:solidFill>
                  <a:schemeClr val="accent2"/>
                </a:solidFill>
                <a:latin typeface="Helvetica"/>
                <a:cs typeface="Helvetica"/>
              </a:rPr>
              <a:t>ALTER TABLE</a:t>
            </a:r>
            <a:r>
              <a:rPr lang="pt-BR">
                <a:latin typeface="Helvetica"/>
                <a:cs typeface="Helvetica"/>
              </a:rPr>
              <a:t> Veiculo</a:t>
            </a:r>
          </a:p>
          <a:p>
            <a:pPr marL="0" indent="0">
              <a:buNone/>
            </a:pPr>
            <a:r>
              <a:rPr lang="pt-BR">
                <a:solidFill>
                  <a:schemeClr val="accent2"/>
                </a:solidFill>
                <a:latin typeface="Helvetica"/>
                <a:cs typeface="Helvetica"/>
              </a:rPr>
              <a:t>ADD</a:t>
            </a:r>
            <a:r>
              <a:rPr lang="pt-BR">
                <a:latin typeface="Helvetica"/>
                <a:cs typeface="Helvetica"/>
              </a:rPr>
              <a:t> valor DECIMAL(10,2);</a:t>
            </a:r>
          </a:p>
          <a:p>
            <a:pPr marL="0" indent="0">
              <a:buNone/>
            </a:pPr>
            <a:endParaRPr lang="pt-BR" dirty="0"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pt-BR">
                <a:solidFill>
                  <a:schemeClr val="accent2"/>
                </a:solidFill>
                <a:latin typeface="Helvetica"/>
                <a:cs typeface="Helvetica"/>
              </a:rPr>
              <a:t>ALTER TABLE</a:t>
            </a:r>
            <a:r>
              <a:rPr lang="pt-BR">
                <a:latin typeface="Helvetica"/>
                <a:cs typeface="Helvetica"/>
              </a:rPr>
              <a:t> Veiculo</a:t>
            </a:r>
          </a:p>
          <a:p>
            <a:pPr marL="0" indent="0">
              <a:buNone/>
            </a:pPr>
            <a:r>
              <a:rPr lang="pt-BR">
                <a:solidFill>
                  <a:schemeClr val="accent2"/>
                </a:solidFill>
                <a:latin typeface="Helvetica"/>
                <a:cs typeface="Helvetica"/>
              </a:rPr>
              <a:t>ADD</a:t>
            </a:r>
            <a:r>
              <a:rPr lang="pt-BR">
                <a:latin typeface="Helvetica"/>
                <a:cs typeface="Helvetica"/>
              </a:rPr>
              <a:t> ano INT;</a:t>
            </a:r>
            <a:endParaRPr lang="pt-BR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78330897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2A69B1-B86F-9493-988E-E1E4A533C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Helvetica"/>
                <a:cs typeface="Helvetica"/>
              </a:rPr>
              <a:t>Excluindo uma tabela definitivamente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092E80-1E8E-BDF5-745E-C3DAEA2B6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>
                <a:solidFill>
                  <a:schemeClr val="accent2"/>
                </a:solidFill>
                <a:latin typeface="Helvetica"/>
                <a:cs typeface="Helvetica"/>
              </a:rPr>
              <a:t>DROP TABLE</a:t>
            </a:r>
            <a:r>
              <a:rPr lang="pt-BR">
                <a:latin typeface="Helvetica"/>
                <a:cs typeface="Helvetica"/>
              </a:rPr>
              <a:t> Veiculo;</a:t>
            </a:r>
          </a:p>
          <a:p>
            <a:pPr marL="0" indent="0">
              <a:buNone/>
            </a:pPr>
            <a:endParaRPr lang="pt-BR" dirty="0"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pt-BR">
                <a:solidFill>
                  <a:schemeClr val="accent2"/>
                </a:solidFill>
                <a:latin typeface="Helvetica"/>
                <a:cs typeface="Helvetica"/>
              </a:rPr>
              <a:t>DROP TABLE</a:t>
            </a:r>
            <a:r>
              <a:rPr lang="pt-BR">
                <a:latin typeface="Helvetica"/>
                <a:cs typeface="Helvetica"/>
              </a:rPr>
              <a:t> Produto;</a:t>
            </a:r>
            <a:endParaRPr lang="pt-BR" dirty="0">
              <a:latin typeface="Helvetica"/>
              <a:cs typeface="Helvetica"/>
            </a:endParaRPr>
          </a:p>
          <a:p>
            <a:pPr marL="0" indent="0">
              <a:buNone/>
            </a:pPr>
            <a:endParaRPr lang="pt-BR" dirty="0"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pt-BR">
                <a:highlight>
                  <a:srgbClr val="FFFF00"/>
                </a:highlight>
                <a:latin typeface="Helvetica"/>
                <a:cs typeface="Helvetica"/>
              </a:rPr>
              <a:t>(MUITO CUIDADO COM ESSE COMANDO!)</a:t>
            </a:r>
            <a:endParaRPr lang="pt-BR" dirty="0">
              <a:highlight>
                <a:srgbClr val="FFFF00"/>
              </a:highlight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16148395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FBC536-0DBB-ACBB-9149-B1CB5BE2E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Helvetica"/>
                <a:cs typeface="Helvetica"/>
              </a:rPr>
              <a:t>Vínculando tabelas com chave estrangeira (FK)</a:t>
            </a:r>
            <a:endParaRPr lang="pt-BR" dirty="0">
              <a:latin typeface="Helvetica"/>
              <a:cs typeface="Helvetica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D9935D-5336-D3A6-6F84-5912D17ED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5444017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  <a:latin typeface="Helvetica"/>
                <a:cs typeface="Helvetica"/>
              </a:rPr>
              <a:t>CREATE TABLE </a:t>
            </a:r>
            <a:r>
              <a:rPr lang="pt-BR" dirty="0">
                <a:latin typeface="Helvetica"/>
                <a:cs typeface="Helvetica"/>
              </a:rPr>
              <a:t>Categoria</a:t>
            </a:r>
          </a:p>
          <a:p>
            <a:pPr marL="0" indent="0">
              <a:buNone/>
            </a:pPr>
            <a:r>
              <a:rPr lang="pt-BR" dirty="0">
                <a:latin typeface="Helvetica"/>
                <a:cs typeface="Helvetica"/>
              </a:rPr>
              <a:t>(</a:t>
            </a:r>
            <a:endParaRPr lang="pt-BR" dirty="0"/>
          </a:p>
          <a:p>
            <a:pPr marL="0" indent="0">
              <a:buNone/>
            </a:pPr>
            <a:r>
              <a:rPr lang="pt-BR" dirty="0">
                <a:latin typeface="Helvetica"/>
                <a:cs typeface="Helvetica"/>
              </a:rPr>
              <a:t> idCategoria   INT PRIMARY KEY AUTO_INCREMENT,</a:t>
            </a:r>
          </a:p>
          <a:p>
            <a:pPr marL="0" indent="0">
              <a:buNone/>
            </a:pPr>
            <a:r>
              <a:rPr lang="pt-BR" dirty="0">
                <a:latin typeface="Helvetica"/>
                <a:cs typeface="Helvetica"/>
              </a:rPr>
              <a:t> nome       VARCHAR(50)</a:t>
            </a:r>
          </a:p>
          <a:p>
            <a:pPr marL="0" indent="0">
              <a:buNone/>
            </a:pPr>
            <a:r>
              <a:rPr lang="pt-BR" dirty="0">
                <a:latin typeface="Helvetica"/>
                <a:cs typeface="Helvetica"/>
              </a:rPr>
              <a:t>);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  <a:latin typeface="Helvetica"/>
                <a:cs typeface="Helvetica"/>
              </a:rPr>
              <a:t>CREATE TABLE</a:t>
            </a:r>
            <a:r>
              <a:rPr lang="pt-BR" dirty="0">
                <a:latin typeface="Helvetica"/>
                <a:cs typeface="Helvetica"/>
              </a:rPr>
              <a:t> Produto</a:t>
            </a:r>
          </a:p>
          <a:p>
            <a:pPr marL="0" indent="0">
              <a:buNone/>
            </a:pPr>
            <a:r>
              <a:rPr lang="pt-BR" dirty="0">
                <a:latin typeface="Helvetica"/>
                <a:cs typeface="Helvetica"/>
              </a:rPr>
              <a:t>(</a:t>
            </a:r>
            <a:endParaRPr lang="pt-BR" dirty="0"/>
          </a:p>
          <a:p>
            <a:pPr marL="0" indent="0">
              <a:buNone/>
            </a:pPr>
            <a:r>
              <a:rPr lang="pt-BR" dirty="0">
                <a:latin typeface="Helvetica"/>
                <a:cs typeface="Helvetica"/>
              </a:rPr>
              <a:t> </a:t>
            </a:r>
            <a:r>
              <a:rPr lang="pt-BR" dirty="0" err="1">
                <a:latin typeface="Helvetica"/>
                <a:cs typeface="Helvetica"/>
              </a:rPr>
              <a:t>idProduto</a:t>
            </a:r>
            <a:r>
              <a:rPr lang="pt-BR" dirty="0">
                <a:latin typeface="Helvetica"/>
                <a:cs typeface="Helvetica"/>
              </a:rPr>
              <a:t>    INT PRIMARY KEY AUTO_INCREMENT,</a:t>
            </a:r>
          </a:p>
          <a:p>
            <a:pPr marL="0" indent="0">
              <a:buNone/>
            </a:pPr>
            <a:r>
              <a:rPr lang="pt-BR" dirty="0">
                <a:latin typeface="Helvetica"/>
                <a:cs typeface="Helvetica"/>
              </a:rPr>
              <a:t> nome      VARCHAR(100),</a:t>
            </a:r>
          </a:p>
          <a:p>
            <a:pPr marL="0" indent="0">
              <a:buNone/>
            </a:pPr>
            <a:r>
              <a:rPr lang="pt-BR" dirty="0">
                <a:latin typeface="Helvetica"/>
                <a:cs typeface="Helvetica"/>
              </a:rPr>
              <a:t> </a:t>
            </a:r>
            <a:r>
              <a:rPr lang="pt-BR" dirty="0" err="1">
                <a:highlight>
                  <a:srgbClr val="FFFF00"/>
                </a:highlight>
                <a:latin typeface="Helvetica"/>
                <a:cs typeface="Helvetica"/>
              </a:rPr>
              <a:t>idCategoria</a:t>
            </a:r>
            <a:r>
              <a:rPr lang="pt-BR" dirty="0">
                <a:highlight>
                  <a:srgbClr val="FFFF00"/>
                </a:highlight>
                <a:latin typeface="Helvetica"/>
                <a:cs typeface="Helvetica"/>
              </a:rPr>
              <a:t>   INT,</a:t>
            </a:r>
          </a:p>
          <a:p>
            <a:pPr marL="0" indent="0">
              <a:buNone/>
            </a:pPr>
            <a:r>
              <a:rPr lang="pt-BR" dirty="0">
                <a:latin typeface="Helvetica"/>
                <a:cs typeface="Helvetica"/>
              </a:rPr>
              <a:t> </a:t>
            </a:r>
            <a:r>
              <a:rPr lang="pt-BR" dirty="0">
                <a:solidFill>
                  <a:schemeClr val="accent2"/>
                </a:solidFill>
                <a:latin typeface="Helvetica"/>
                <a:cs typeface="Helvetica"/>
              </a:rPr>
              <a:t>CONSTRAINT </a:t>
            </a:r>
            <a:r>
              <a:rPr lang="pt-BR" dirty="0">
                <a:latin typeface="Helvetica"/>
                <a:cs typeface="Helvetica"/>
              </a:rPr>
              <a:t>fkProdutoCategoria </a:t>
            </a:r>
            <a:r>
              <a:rPr lang="pt-BR" dirty="0">
                <a:solidFill>
                  <a:schemeClr val="accent2"/>
                </a:solidFill>
                <a:latin typeface="Helvetica"/>
                <a:cs typeface="Helvetica"/>
              </a:rPr>
              <a:t>FOREIGN KEY</a:t>
            </a:r>
            <a:r>
              <a:rPr lang="pt-BR" dirty="0">
                <a:latin typeface="Helvetica"/>
                <a:cs typeface="Helvetica"/>
              </a:rPr>
              <a:t> (idCategoria) </a:t>
            </a:r>
            <a:r>
              <a:rPr lang="pt-BR" dirty="0">
                <a:solidFill>
                  <a:schemeClr val="accent2"/>
                </a:solidFill>
                <a:latin typeface="Helvetica"/>
                <a:cs typeface="Helvetica"/>
              </a:rPr>
              <a:t>REFERENCES </a:t>
            </a:r>
            <a:r>
              <a:rPr lang="pt-BR" dirty="0">
                <a:latin typeface="Helvetica"/>
                <a:cs typeface="Helvetica"/>
              </a:rPr>
              <a:t>Categoria (</a:t>
            </a:r>
            <a:r>
              <a:rPr lang="pt-BR" dirty="0" err="1">
                <a:latin typeface="Helvetica"/>
                <a:cs typeface="Helvetica"/>
              </a:rPr>
              <a:t>idCategoria</a:t>
            </a:r>
            <a:r>
              <a:rPr lang="pt-BR" dirty="0">
                <a:latin typeface="Helvetica"/>
                <a:cs typeface="Helvetica"/>
              </a:rPr>
              <a:t>)</a:t>
            </a:r>
          </a:p>
          <a:p>
            <a:pPr marL="0" indent="0">
              <a:buNone/>
            </a:pPr>
            <a:r>
              <a:rPr lang="pt-BR" dirty="0">
                <a:latin typeface="Helvetica"/>
                <a:cs typeface="Helvetica"/>
              </a:rPr>
              <a:t> );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201006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C45C28-0BDA-4345-B6CF-B88B4AB86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Atividade individual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FF20C1-148E-44DC-8443-C5E0CDD121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0588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C74DBA-C87A-992D-9055-CAA2DBEA4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Diagrama de Fluxo de Dados (DFD)</a:t>
            </a:r>
          </a:p>
        </p:txBody>
      </p:sp>
      <p:pic>
        <p:nvPicPr>
          <p:cNvPr id="3" name="Espaço Reservado para Conteúdo 2" descr="Diagrama&#10;&#10;Descrição gerada automaticamente">
            <a:extLst>
              <a:ext uri="{FF2B5EF4-FFF2-40B4-BE49-F238E27FC236}">
                <a16:creationId xmlns:a16="http://schemas.microsoft.com/office/drawing/2014/main" id="{34B92A65-3993-DFC3-4D4E-A547D22463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6021" y="1291053"/>
            <a:ext cx="8708839" cy="4351338"/>
          </a:xfrm>
        </p:spPr>
      </p:pic>
    </p:spTree>
    <p:extLst>
      <p:ext uri="{BB962C8B-B14F-4D97-AF65-F5344CB8AC3E}">
        <p14:creationId xmlns:p14="http://schemas.microsoft.com/office/powerpoint/2010/main" val="26680352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1F4518-9842-0FA6-8605-A8A7AB5EF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Atividade individual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95AFF8-94D3-D8C2-D674-00BF209B8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Helvetica"/>
                <a:cs typeface="Helvetica"/>
              </a:rPr>
              <a:t>Implemente o banco de dados de acordo com o modelo a seguir utilizando linguagem SQL:</a:t>
            </a:r>
            <a:endParaRPr lang="pt-BR" dirty="0"/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BCE78988-2A88-CF01-99FF-2918C88D2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801" y="2186298"/>
            <a:ext cx="6805522" cy="459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76956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D973A4-A119-A674-AF21-4585CB36B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Manipulação de dados – pt.1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C56120-44A0-3C3D-4D02-E281E7D88C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Aula 9</a:t>
            </a:r>
          </a:p>
        </p:txBody>
      </p:sp>
    </p:spTree>
    <p:extLst>
      <p:ext uri="{BB962C8B-B14F-4D97-AF65-F5344CB8AC3E}">
        <p14:creationId xmlns:p14="http://schemas.microsoft.com/office/powerpoint/2010/main" val="189516047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0FAF6D-34FF-403C-AA71-6131D6C31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Manipulação de dados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F701059-7C42-2544-623D-1C0EB8128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Helvetica"/>
                <a:cs typeface="Helvetica"/>
              </a:rPr>
              <a:t>Agora que conhecemos o processo de implementação de tabelas de bancos de dados, vamos tratar a manipulação dos dados dentro delas;</a:t>
            </a:r>
            <a:endParaRPr lang="pt-BR" dirty="0"/>
          </a:p>
          <a:p>
            <a:endParaRPr lang="pt-BR" dirty="0"/>
          </a:p>
          <a:p>
            <a:r>
              <a:rPr lang="pt-BR" dirty="0">
                <a:latin typeface="Helvetica"/>
                <a:cs typeface="Helvetica"/>
              </a:rPr>
              <a:t>Assim como na matemática, a manipulação de dados em banco de dados possui 4 operações básicas: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pt-BR" dirty="0"/>
          </a:p>
        </p:txBody>
      </p:sp>
      <p:pic>
        <p:nvPicPr>
          <p:cNvPr id="6" name="Imagem 5" descr="Direto ao ponto: O que é CRUD?. A alguns anos quando eu ainda não tinha… |  by Igor Giamoniano | Medium">
            <a:extLst>
              <a:ext uri="{FF2B5EF4-FFF2-40B4-BE49-F238E27FC236}">
                <a16:creationId xmlns:a16="http://schemas.microsoft.com/office/drawing/2014/main" id="{8B65B774-82D2-7B86-B00F-39FEB7E04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589" y="3594683"/>
            <a:ext cx="4856671" cy="258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74198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6A1AF7-F1D5-DC9E-1F9B-04128B9C2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CRUD - Inserções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ED2B76-F3E0-3C22-89A2-35A724249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 dirty="0">
                <a:latin typeface="Helvetica"/>
                <a:cs typeface="Helvetica"/>
              </a:rPr>
              <a:t>Apesar da sigla trazer o termo "CREATE" para manipulação de dados, não é esse comando que utilizamos para criar dados dentro de um banco de dados;</a:t>
            </a:r>
          </a:p>
          <a:p>
            <a:endParaRPr lang="pt-BR" dirty="0"/>
          </a:p>
          <a:p>
            <a:r>
              <a:rPr lang="pt-BR" dirty="0">
                <a:latin typeface="Helvetica"/>
                <a:cs typeface="Helvetica"/>
              </a:rPr>
              <a:t>O comando CREATE, que já vimos nas aulas anteriores, faz parte do grupo de comandos DDL e tem por objetivo criar estruturas, tais como as tabelas ou até mesmo um banco de dados;</a:t>
            </a:r>
          </a:p>
          <a:p>
            <a:endParaRPr lang="pt-BR" dirty="0"/>
          </a:p>
          <a:p>
            <a:r>
              <a:rPr lang="pt-BR" dirty="0">
                <a:latin typeface="Helvetica"/>
                <a:cs typeface="Helvetica"/>
              </a:rPr>
              <a:t>O comando para guardar dados em tabelas de bancos de dados é o </a:t>
            </a:r>
            <a:r>
              <a:rPr lang="pt-BR" dirty="0">
                <a:solidFill>
                  <a:schemeClr val="accent2"/>
                </a:solidFill>
                <a:latin typeface="Helvetica"/>
                <a:cs typeface="Helvetica"/>
              </a:rPr>
              <a:t>INSERT</a:t>
            </a:r>
            <a:r>
              <a:rPr lang="pt-BR" dirty="0">
                <a:latin typeface="Helvetica"/>
                <a:cs typeface="Helvetica"/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69650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66DA04-3FA7-3929-3BAB-EC3D8CE3A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CRUD - Inserções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DBACE2-C770-4DF2-A7CA-6D68010EB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endParaRPr lang="pt-BR" dirty="0">
              <a:solidFill>
                <a:schemeClr val="accent2"/>
              </a:solidFill>
              <a:latin typeface="Helvetica"/>
              <a:cs typeface="Helvetica"/>
            </a:endParaRPr>
          </a:p>
          <a:p>
            <a:pPr>
              <a:buNone/>
            </a:pPr>
            <a:r>
              <a:rPr lang="pt-BR" dirty="0">
                <a:solidFill>
                  <a:schemeClr val="accent2"/>
                </a:solidFill>
                <a:latin typeface="Helvetica"/>
                <a:cs typeface="Helvetica"/>
              </a:rPr>
              <a:t>INSERT INTO</a:t>
            </a:r>
            <a:r>
              <a:rPr lang="pt-BR" dirty="0">
                <a:latin typeface="Helvetica"/>
                <a:cs typeface="Helvetica"/>
              </a:rPr>
              <a:t> Veiculo</a:t>
            </a:r>
            <a:endParaRPr lang="pt-BR" dirty="0"/>
          </a:p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  <a:latin typeface="Helvetica"/>
                <a:cs typeface="Helvetica"/>
              </a:rPr>
              <a:t>VALUES</a:t>
            </a:r>
            <a:r>
              <a:rPr lang="pt-BR" dirty="0">
                <a:latin typeface="Helvetica"/>
                <a:cs typeface="Helvetica"/>
              </a:rPr>
              <a:t> (1,'ABC1234', 'Honda', 'Civic', 'Branco');</a:t>
            </a:r>
          </a:p>
          <a:p>
            <a:pPr marL="0" indent="0">
              <a:buNone/>
            </a:pPr>
            <a:endParaRPr lang="pt-BR" dirty="0">
              <a:latin typeface="Helvetica"/>
              <a:cs typeface="Helvetica"/>
            </a:endParaRPr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>
                <a:solidFill>
                  <a:schemeClr val="accent2"/>
                </a:solidFill>
                <a:latin typeface="Helvetica"/>
                <a:cs typeface="Helvetica"/>
              </a:rPr>
              <a:t>INSERT INTO</a:t>
            </a:r>
            <a:r>
              <a:rPr lang="pt-BR" dirty="0">
                <a:latin typeface="Helvetica"/>
                <a:cs typeface="Helvetica"/>
              </a:rPr>
              <a:t> Veiculo (placa, fabricante, modelo, cor)</a:t>
            </a:r>
            <a:endParaRPr lang="pt-BR" dirty="0"/>
          </a:p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  <a:latin typeface="Helvetica"/>
                <a:cs typeface="Helvetica"/>
              </a:rPr>
              <a:t>VALUES</a:t>
            </a:r>
            <a:r>
              <a:rPr lang="pt-BR" dirty="0">
                <a:latin typeface="Helvetica"/>
                <a:cs typeface="Helvetica"/>
              </a:rPr>
              <a:t> ('ABC1234', 'Honda', 'Civic', 'Branco');</a:t>
            </a:r>
            <a:endParaRPr lang="pt-BR" dirty="0"/>
          </a:p>
        </p:txBody>
      </p:sp>
      <p:sp>
        <p:nvSpPr>
          <p:cNvPr id="5" name="Balão de Fala: Retângulo com Cantos Arredondados 4">
            <a:extLst>
              <a:ext uri="{FF2B5EF4-FFF2-40B4-BE49-F238E27FC236}">
                <a16:creationId xmlns:a16="http://schemas.microsoft.com/office/drawing/2014/main" id="{58EE181C-5BD3-A73F-EB36-1839DE473B8E}"/>
              </a:ext>
            </a:extLst>
          </p:cNvPr>
          <p:cNvSpPr/>
          <p:nvPr/>
        </p:nvSpPr>
        <p:spPr>
          <a:xfrm>
            <a:off x="6595769" y="838574"/>
            <a:ext cx="1538377" cy="1279585"/>
          </a:xfrm>
          <a:prstGeom prst="wedgeRound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ea typeface="Calibri"/>
                <a:cs typeface="Calibri"/>
              </a:rPr>
              <a:t>Inserção Implícita</a:t>
            </a:r>
            <a:endParaRPr lang="pt-BR" b="1">
              <a:ea typeface="Calibri"/>
              <a:cs typeface="Calibri"/>
            </a:endParaRPr>
          </a:p>
        </p:txBody>
      </p:sp>
      <p:sp>
        <p:nvSpPr>
          <p:cNvPr id="6" name="Balão de Fala: Retângulo com Cantos Arredondados 5">
            <a:extLst>
              <a:ext uri="{FF2B5EF4-FFF2-40B4-BE49-F238E27FC236}">
                <a16:creationId xmlns:a16="http://schemas.microsoft.com/office/drawing/2014/main" id="{14AECE65-6616-0713-A44F-6ECBDE3E013D}"/>
              </a:ext>
            </a:extLst>
          </p:cNvPr>
          <p:cNvSpPr/>
          <p:nvPr/>
        </p:nvSpPr>
        <p:spPr>
          <a:xfrm>
            <a:off x="9399354" y="2305064"/>
            <a:ext cx="1538377" cy="1279585"/>
          </a:xfrm>
          <a:prstGeom prst="wedgeRound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b="1" dirty="0">
                <a:ea typeface="Calibri"/>
                <a:cs typeface="Calibri"/>
              </a:rPr>
              <a:t>Inserção Explícita</a:t>
            </a:r>
          </a:p>
        </p:txBody>
      </p:sp>
    </p:spTree>
    <p:extLst>
      <p:ext uri="{BB962C8B-B14F-4D97-AF65-F5344CB8AC3E}">
        <p14:creationId xmlns:p14="http://schemas.microsoft.com/office/powerpoint/2010/main" val="354759581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B6ECBC-D7E1-9AA9-0602-0CCC09F98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CRUD - Inserções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4B809E-D944-BD17-5BCC-B33FCFEDC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Helvetica"/>
                <a:cs typeface="Helvetica"/>
              </a:rPr>
              <a:t>Atenção: campos que receberam configuração de auto incremento não poderão ser manipulados no comando </a:t>
            </a:r>
            <a:r>
              <a:rPr lang="pt-BR" dirty="0">
                <a:solidFill>
                  <a:schemeClr val="accent2"/>
                </a:solidFill>
                <a:latin typeface="Helvetica"/>
                <a:cs typeface="Helvetica"/>
              </a:rPr>
              <a:t>INSERT</a:t>
            </a:r>
            <a:r>
              <a:rPr lang="pt-BR" dirty="0">
                <a:latin typeface="Helvetica"/>
                <a:cs typeface="Helvetica"/>
              </a:rPr>
              <a:t> e para isso e para lidar com eles é ideal utilizarmos manipulação explícita;</a:t>
            </a:r>
          </a:p>
          <a:p>
            <a:endParaRPr lang="pt-BR" dirty="0"/>
          </a:p>
          <a:p>
            <a:r>
              <a:rPr lang="pt-BR" dirty="0">
                <a:solidFill>
                  <a:srgbClr val="1F4E79"/>
                </a:solidFill>
                <a:latin typeface="Helvetica"/>
                <a:cs typeface="Helvetica"/>
              </a:rPr>
              <a:t>Nas inserções explícitas podemos mudar a ordem das colunas no comando sem causar erros na entrada dos dados.</a:t>
            </a:r>
            <a:endParaRPr lang="pt-BR" dirty="0">
              <a:solidFill>
                <a:srgbClr val="1F4E79"/>
              </a:solidFill>
            </a:endParaRPr>
          </a:p>
          <a:p>
            <a:pPr>
              <a:buNone/>
            </a:pPr>
            <a:endParaRPr lang="pt-BR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pt-BR" dirty="0">
                <a:solidFill>
                  <a:schemeClr val="accent2"/>
                </a:solidFill>
                <a:latin typeface="Helvetica"/>
                <a:cs typeface="Helvetica"/>
              </a:rPr>
              <a:t>INSERT INTO</a:t>
            </a:r>
            <a:r>
              <a:rPr lang="pt-BR" dirty="0">
                <a:latin typeface="Helvetica"/>
                <a:cs typeface="Helvetica"/>
              </a:rPr>
              <a:t> Veiculo (cor, placa, fabricante, modelo)</a:t>
            </a:r>
            <a:endParaRPr lang="pt-BR" dirty="0">
              <a:solidFill>
                <a:srgbClr val="000000"/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  <a:latin typeface="Helvetica"/>
                <a:cs typeface="Helvetica"/>
              </a:rPr>
              <a:t>VALUES</a:t>
            </a:r>
            <a:r>
              <a:rPr lang="pt-BR" dirty="0">
                <a:latin typeface="Helvetica"/>
                <a:cs typeface="Helvetica"/>
              </a:rPr>
              <a:t> ('Vermelho', 'FKJ3564', 'Fiat', 'Uno');</a:t>
            </a:r>
          </a:p>
        </p:txBody>
      </p:sp>
    </p:spTree>
    <p:extLst>
      <p:ext uri="{BB962C8B-B14F-4D97-AF65-F5344CB8AC3E}">
        <p14:creationId xmlns:p14="http://schemas.microsoft.com/office/powerpoint/2010/main" val="224469360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B58E2C-3DEF-3B57-FB2D-0D0DBC6AB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CRUD - Inserções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C1C725-124B-5E12-C7A8-B139F0E16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endParaRPr lang="pt-BR" dirty="0">
              <a:solidFill>
                <a:schemeClr val="accent2"/>
              </a:solidFill>
              <a:latin typeface="Helvetica"/>
              <a:cs typeface="Helvetica"/>
            </a:endParaRPr>
          </a:p>
          <a:p>
            <a:pPr>
              <a:buNone/>
            </a:pPr>
            <a:endParaRPr lang="pt-BR" dirty="0">
              <a:solidFill>
                <a:schemeClr val="accent2"/>
              </a:solidFill>
              <a:latin typeface="Helvetica"/>
              <a:cs typeface="Helvetica"/>
            </a:endParaRPr>
          </a:p>
          <a:p>
            <a:pPr>
              <a:buNone/>
            </a:pPr>
            <a:r>
              <a:rPr lang="pt-BR" dirty="0">
                <a:solidFill>
                  <a:schemeClr val="accent2"/>
                </a:solidFill>
                <a:latin typeface="Helvetica"/>
                <a:cs typeface="Helvetica"/>
              </a:rPr>
              <a:t>INSERT INTO</a:t>
            </a:r>
            <a:r>
              <a:rPr lang="pt-BR" dirty="0">
                <a:latin typeface="Helvetica"/>
                <a:cs typeface="Helvetica"/>
              </a:rPr>
              <a:t> Veiculo (cor, placa, fabricante, modelo)</a:t>
            </a:r>
            <a:endParaRPr lang="pt-BR">
              <a:solidFill>
                <a:srgbClr val="000000"/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  <a:latin typeface="Helvetica"/>
                <a:cs typeface="Helvetica"/>
              </a:rPr>
              <a:t>VALUES</a:t>
            </a:r>
            <a:r>
              <a:rPr lang="pt-BR" dirty="0">
                <a:latin typeface="Helvetica"/>
                <a:cs typeface="Helvetica"/>
              </a:rPr>
              <a:t> </a:t>
            </a:r>
            <a:endParaRPr lang="pt-BR" dirty="0"/>
          </a:p>
          <a:p>
            <a:pPr marL="0" indent="0">
              <a:buNone/>
            </a:pPr>
            <a:r>
              <a:rPr lang="pt-BR" dirty="0">
                <a:latin typeface="Helvetica"/>
                <a:cs typeface="Helvetica"/>
              </a:rPr>
              <a:t> ('Preto', 'TPJ3564', 'Fiat', 'Uno'),</a:t>
            </a:r>
          </a:p>
          <a:p>
            <a:pPr marL="0" indent="0">
              <a:buNone/>
            </a:pPr>
            <a:r>
              <a:rPr lang="pt-BR" dirty="0">
                <a:latin typeface="Helvetica"/>
                <a:cs typeface="Helvetica"/>
              </a:rPr>
              <a:t> ('Azul', 'LIP4512', 'Jeep', 'Renegade'),</a:t>
            </a:r>
          </a:p>
          <a:p>
            <a:pPr marL="0" indent="0">
              <a:buNone/>
            </a:pPr>
            <a:r>
              <a:rPr lang="pt-BR" dirty="0">
                <a:latin typeface="Helvetica"/>
                <a:cs typeface="Helvetica"/>
              </a:rPr>
              <a:t> ('Prata', 'HYV3741', 'Kia', '</a:t>
            </a:r>
            <a:r>
              <a:rPr lang="pt-BR" dirty="0" err="1">
                <a:latin typeface="Helvetica"/>
                <a:cs typeface="Helvetica"/>
              </a:rPr>
              <a:t>Picanto</a:t>
            </a:r>
            <a:r>
              <a:rPr lang="pt-BR" dirty="0">
                <a:latin typeface="Helvetica"/>
                <a:cs typeface="Helvetica"/>
              </a:rPr>
              <a:t>');</a:t>
            </a:r>
            <a:endParaRPr lang="pt-BR" dirty="0"/>
          </a:p>
        </p:txBody>
      </p:sp>
      <p:sp>
        <p:nvSpPr>
          <p:cNvPr id="5" name="Retângulo: Único Canto Recortado 4">
            <a:extLst>
              <a:ext uri="{FF2B5EF4-FFF2-40B4-BE49-F238E27FC236}">
                <a16:creationId xmlns:a16="http://schemas.microsoft.com/office/drawing/2014/main" id="{A8A3F3B3-F1A0-C373-770B-5F158D7A5A4B}"/>
              </a:ext>
            </a:extLst>
          </p:cNvPr>
          <p:cNvSpPr/>
          <p:nvPr/>
        </p:nvSpPr>
        <p:spPr>
          <a:xfrm>
            <a:off x="7669696" y="3198962"/>
            <a:ext cx="1610263" cy="1107056"/>
          </a:xfrm>
          <a:prstGeom prst="snip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ea typeface="Calibri"/>
                <a:cs typeface="Calibri"/>
              </a:rPr>
              <a:t>Inserção Múltipla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35980141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E4AB1-2889-EEC6-08C0-4A3DC67B7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CRUD - Busca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218F39-99FD-CB86-64FC-EFFC868D5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Helvetica"/>
                <a:cs typeface="Helvetica"/>
              </a:rPr>
              <a:t>Outra operação pertencente a sigla, as operações de leitura ou busca de dados também não são realizadas pelo comando que tem o mesmo nome dessa.</a:t>
            </a:r>
          </a:p>
          <a:p>
            <a:endParaRPr lang="pt-BR" dirty="0">
              <a:latin typeface="Helvetica"/>
              <a:cs typeface="Helvetica"/>
            </a:endParaRPr>
          </a:p>
          <a:p>
            <a:r>
              <a:rPr lang="pt-BR" dirty="0">
                <a:latin typeface="Helvetica"/>
                <a:cs typeface="Helvetica"/>
              </a:rPr>
              <a:t>Apesar da sigla trazer o termo </a:t>
            </a:r>
            <a:r>
              <a:rPr lang="pt-BR" err="1">
                <a:latin typeface="Helvetica"/>
                <a:cs typeface="Helvetica"/>
              </a:rPr>
              <a:t>Read</a:t>
            </a:r>
            <a:r>
              <a:rPr lang="pt-BR" dirty="0">
                <a:latin typeface="Helvetica"/>
                <a:cs typeface="Helvetica"/>
              </a:rPr>
              <a:t>, o comando utilizado para fazer esse processo é o </a:t>
            </a:r>
            <a:r>
              <a:rPr lang="pt-BR" dirty="0">
                <a:solidFill>
                  <a:schemeClr val="accent2"/>
                </a:solidFill>
                <a:latin typeface="Helvetica"/>
                <a:cs typeface="Helvetica"/>
              </a:rPr>
              <a:t>SELECT</a:t>
            </a:r>
            <a:r>
              <a:rPr lang="pt-BR" dirty="0">
                <a:latin typeface="Helvetica"/>
                <a:cs typeface="Helvetica"/>
              </a:rPr>
              <a:t>;</a:t>
            </a:r>
          </a:p>
          <a:p>
            <a:endParaRPr lang="pt-BR" dirty="0">
              <a:latin typeface="Helvetica"/>
              <a:cs typeface="Helvetica"/>
            </a:endParaRPr>
          </a:p>
          <a:p>
            <a:r>
              <a:rPr lang="pt-BR" dirty="0">
                <a:latin typeface="Helvetica"/>
                <a:cs typeface="Helvetica"/>
              </a:rPr>
              <a:t>Esse é o comando mais utilizado e poderoso dentro da linguagem SQL, tendo diversas formas de utilização.</a:t>
            </a:r>
          </a:p>
        </p:txBody>
      </p:sp>
    </p:spTree>
    <p:extLst>
      <p:ext uri="{BB962C8B-B14F-4D97-AF65-F5344CB8AC3E}">
        <p14:creationId xmlns:p14="http://schemas.microsoft.com/office/powerpoint/2010/main" val="326174302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AE8ED1-2885-AC9E-C7E9-2D3CEB36D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CRUD - Busca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4F8AB0-5BEE-509D-BBB2-AF24B4B10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484016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endParaRPr lang="pt-BR" dirty="0"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  <a:latin typeface="Helvetica"/>
                <a:cs typeface="Helvetica"/>
              </a:rPr>
              <a:t>SELECT </a:t>
            </a:r>
            <a:r>
              <a:rPr lang="pt-BR" dirty="0">
                <a:latin typeface="Helvetica"/>
                <a:cs typeface="Helvetica"/>
              </a:rPr>
              <a:t>* </a:t>
            </a:r>
            <a:r>
              <a:rPr lang="pt-BR" dirty="0">
                <a:solidFill>
                  <a:schemeClr val="accent2"/>
                </a:solidFill>
                <a:latin typeface="Helvetica"/>
                <a:cs typeface="Helvetica"/>
              </a:rPr>
              <a:t>FROM </a:t>
            </a:r>
            <a:r>
              <a:rPr lang="pt-BR" dirty="0">
                <a:latin typeface="Helvetica"/>
                <a:cs typeface="Helvetica"/>
              </a:rPr>
              <a:t>Veiculo;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>
              <a:latin typeface="Helvetica"/>
              <a:cs typeface="Helvetica"/>
            </a:endParaRPr>
          </a:p>
          <a:p>
            <a:pPr marL="0" indent="0">
              <a:buNone/>
            </a:pPr>
            <a:endParaRPr lang="pt-BR" dirty="0"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  <a:latin typeface="Helvetica"/>
                <a:cs typeface="Helvetica"/>
              </a:rPr>
              <a:t>SELECT </a:t>
            </a:r>
            <a:r>
              <a:rPr lang="pt-BR" err="1">
                <a:latin typeface="Helvetica"/>
                <a:cs typeface="Helvetica"/>
              </a:rPr>
              <a:t>idVeiculo</a:t>
            </a:r>
            <a:r>
              <a:rPr lang="pt-BR" dirty="0">
                <a:latin typeface="Helvetica"/>
                <a:cs typeface="Helvetica"/>
              </a:rPr>
              <a:t>, fabricante, modelo, cor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  <a:latin typeface="Helvetica"/>
                <a:cs typeface="Helvetica"/>
              </a:rPr>
              <a:t>FROM </a:t>
            </a:r>
            <a:r>
              <a:rPr lang="pt-BR" dirty="0">
                <a:latin typeface="Helvetica"/>
                <a:cs typeface="Helvetica"/>
              </a:rPr>
              <a:t>Veiculo;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  <a:latin typeface="Helvetica"/>
                <a:cs typeface="Helvetica"/>
              </a:rPr>
              <a:t>SELECT </a:t>
            </a:r>
            <a:r>
              <a:rPr lang="pt-BR" dirty="0">
                <a:latin typeface="Helvetica"/>
                <a:cs typeface="Helvetica"/>
              </a:rPr>
              <a:t>fabricante, modelo, cor</a:t>
            </a:r>
            <a:endParaRPr lang="en-US" dirty="0">
              <a:solidFill>
                <a:srgbClr val="000000"/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</a:rPr>
              <a:t>FROM </a:t>
            </a:r>
            <a:r>
              <a:rPr lang="pt-BR" dirty="0"/>
              <a:t>Veiculo;</a:t>
            </a:r>
          </a:p>
        </p:txBody>
      </p:sp>
      <p:sp>
        <p:nvSpPr>
          <p:cNvPr id="4" name="Retângulo: Cantos Diagonais Arredondados 3">
            <a:extLst>
              <a:ext uri="{FF2B5EF4-FFF2-40B4-BE49-F238E27FC236}">
                <a16:creationId xmlns:a16="http://schemas.microsoft.com/office/drawing/2014/main" id="{B2DC2B60-D215-8165-9A1B-E811EB7C7666}"/>
              </a:ext>
            </a:extLst>
          </p:cNvPr>
          <p:cNvSpPr/>
          <p:nvPr/>
        </p:nvSpPr>
        <p:spPr>
          <a:xfrm>
            <a:off x="4856109" y="1426796"/>
            <a:ext cx="1969697" cy="92015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ea typeface="Calibri"/>
                <a:cs typeface="Calibri"/>
              </a:rPr>
              <a:t>Busca implícita</a:t>
            </a:r>
            <a:endParaRPr lang="pt-BR" b="1" dirty="0"/>
          </a:p>
        </p:txBody>
      </p:sp>
      <p:sp>
        <p:nvSpPr>
          <p:cNvPr id="5" name="Retângulo: Cantos Diagonais Arredondados 4">
            <a:extLst>
              <a:ext uri="{FF2B5EF4-FFF2-40B4-BE49-F238E27FC236}">
                <a16:creationId xmlns:a16="http://schemas.microsoft.com/office/drawing/2014/main" id="{AB79C09C-517D-99AC-B71B-3563F6A3FBD1}"/>
              </a:ext>
            </a:extLst>
          </p:cNvPr>
          <p:cNvSpPr/>
          <p:nvPr/>
        </p:nvSpPr>
        <p:spPr>
          <a:xfrm>
            <a:off x="7717202" y="4072230"/>
            <a:ext cx="1969697" cy="92015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b="1" dirty="0">
                <a:ea typeface="Calibri"/>
                <a:cs typeface="Calibri"/>
              </a:rPr>
              <a:t>Buscas explícitas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70548350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9461AC-08D1-7092-6623-D98FEBA70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CRUD - Busca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957E45-B4C2-50D1-4784-B6E31FED0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  <a:latin typeface="Helvetica"/>
                <a:cs typeface="Helvetica"/>
              </a:rPr>
              <a:t>SELECT</a:t>
            </a:r>
            <a:r>
              <a:rPr lang="pt-BR" dirty="0">
                <a:latin typeface="Helvetica"/>
                <a:cs typeface="Helvetica"/>
              </a:rPr>
              <a:t> * </a:t>
            </a:r>
            <a:r>
              <a:rPr lang="pt-BR" dirty="0">
                <a:solidFill>
                  <a:schemeClr val="accent2"/>
                </a:solidFill>
                <a:latin typeface="Helvetica"/>
                <a:cs typeface="Helvetica"/>
              </a:rPr>
              <a:t>FROM </a:t>
            </a:r>
            <a:r>
              <a:rPr lang="pt-BR" dirty="0">
                <a:latin typeface="Helvetica"/>
                <a:cs typeface="Helvetica"/>
              </a:rPr>
              <a:t>Veiculo</a:t>
            </a:r>
          </a:p>
          <a:p>
            <a:pPr marL="0" indent="0">
              <a:buNone/>
            </a:pPr>
            <a:r>
              <a:rPr lang="pt-BR">
                <a:solidFill>
                  <a:schemeClr val="accent2"/>
                </a:solidFill>
                <a:latin typeface="Helvetica"/>
                <a:cs typeface="Helvetica"/>
              </a:rPr>
              <a:t>ORDER BY</a:t>
            </a:r>
            <a:r>
              <a:rPr lang="pt-BR">
                <a:latin typeface="Helvetica"/>
                <a:cs typeface="Helvetica"/>
              </a:rPr>
              <a:t> fabricante;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  <a:latin typeface="Helvetica"/>
                <a:cs typeface="Helvetica"/>
              </a:rPr>
              <a:t>SELECT </a:t>
            </a:r>
            <a:r>
              <a:rPr lang="pt-BR" dirty="0">
                <a:latin typeface="Helvetica"/>
                <a:cs typeface="Helvetica"/>
              </a:rPr>
              <a:t>* </a:t>
            </a:r>
            <a:r>
              <a:rPr lang="pt-BR" dirty="0">
                <a:solidFill>
                  <a:schemeClr val="accent2"/>
                </a:solidFill>
                <a:latin typeface="Helvetica"/>
                <a:cs typeface="Helvetica"/>
              </a:rPr>
              <a:t>FROM </a:t>
            </a:r>
            <a:r>
              <a:rPr lang="pt-BR" dirty="0">
                <a:latin typeface="Helvetica"/>
                <a:cs typeface="Helvetica"/>
              </a:rPr>
              <a:t>Veiculo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  <a:latin typeface="Helvetica"/>
                <a:cs typeface="Helvetica"/>
              </a:rPr>
              <a:t>ORDER BY</a:t>
            </a:r>
            <a:r>
              <a:rPr lang="pt-BR" dirty="0">
                <a:latin typeface="Helvetica"/>
                <a:cs typeface="Helvetica"/>
              </a:rPr>
              <a:t> fabricante </a:t>
            </a:r>
            <a:r>
              <a:rPr lang="pt-BR" dirty="0">
                <a:solidFill>
                  <a:schemeClr val="accent2"/>
                </a:solidFill>
                <a:latin typeface="Helvetica"/>
                <a:cs typeface="Helvetica"/>
              </a:rPr>
              <a:t>DESC</a:t>
            </a:r>
            <a:r>
              <a:rPr lang="pt-BR" dirty="0">
                <a:latin typeface="Helvetica"/>
                <a:cs typeface="Helvetica"/>
              </a:rPr>
              <a:t>;</a:t>
            </a:r>
          </a:p>
          <a:p>
            <a:pPr marL="0" indent="0">
              <a:buNone/>
            </a:pPr>
            <a:endParaRPr lang="pt-BR" dirty="0"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pt-BR">
                <a:solidFill>
                  <a:schemeClr val="accent2"/>
                </a:solidFill>
                <a:latin typeface="Helvetica"/>
                <a:cs typeface="Helvetica"/>
              </a:rPr>
              <a:t>SELECT </a:t>
            </a:r>
            <a:r>
              <a:rPr lang="pt-BR">
                <a:latin typeface="Helvetica"/>
                <a:cs typeface="Helvetica"/>
              </a:rPr>
              <a:t>* </a:t>
            </a:r>
            <a:r>
              <a:rPr lang="pt-BR">
                <a:solidFill>
                  <a:schemeClr val="accent2"/>
                </a:solidFill>
                <a:latin typeface="Helvetica"/>
                <a:cs typeface="Helvetica"/>
              </a:rPr>
              <a:t>FROM </a:t>
            </a:r>
            <a:r>
              <a:rPr lang="pt-BR">
                <a:latin typeface="Helvetica"/>
                <a:cs typeface="Helvetica"/>
              </a:rPr>
              <a:t>Veiculo</a:t>
            </a:r>
            <a:endParaRPr lang="pt-BR" dirty="0"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  <a:latin typeface="Helvetica"/>
                <a:cs typeface="Helvetica"/>
              </a:rPr>
              <a:t>WHERE</a:t>
            </a:r>
            <a:r>
              <a:rPr lang="pt-BR" dirty="0">
                <a:latin typeface="Helvetica"/>
                <a:cs typeface="Helvetica"/>
              </a:rPr>
              <a:t> cor = 'Preto'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  <a:latin typeface="Helvetica"/>
                <a:cs typeface="Helvetica"/>
              </a:rPr>
              <a:t>ORDER BY</a:t>
            </a:r>
            <a:r>
              <a:rPr lang="pt-BR" dirty="0">
                <a:latin typeface="Helvetica"/>
                <a:cs typeface="Helvetica"/>
              </a:rPr>
              <a:t> fabricante;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A572D921-5FBB-7A32-0441-598B67F48674}"/>
              </a:ext>
            </a:extLst>
          </p:cNvPr>
          <p:cNvSpPr/>
          <p:nvPr/>
        </p:nvSpPr>
        <p:spPr>
          <a:xfrm>
            <a:off x="5014885" y="1257706"/>
            <a:ext cx="2674187" cy="9201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ea typeface="Calibri"/>
                <a:cs typeface="Calibri"/>
              </a:rPr>
              <a:t>Busca com ordenação crescente de resultado</a:t>
            </a:r>
            <a:endParaRPr lang="pt-BR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FBC022C9-64D4-FFDD-62A8-5DC8B63A680E}"/>
              </a:ext>
            </a:extLst>
          </p:cNvPr>
          <p:cNvSpPr/>
          <p:nvPr/>
        </p:nvSpPr>
        <p:spPr>
          <a:xfrm>
            <a:off x="5417451" y="2709819"/>
            <a:ext cx="2674187" cy="9201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ea typeface="Calibri"/>
                <a:cs typeface="Calibri"/>
              </a:rPr>
              <a:t>Busca com ordenação decrescente de resultado</a:t>
            </a:r>
            <a:endParaRPr lang="pt-BR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6678206C-B982-C504-267A-8961AF7764D2}"/>
              </a:ext>
            </a:extLst>
          </p:cNvPr>
          <p:cNvSpPr/>
          <p:nvPr/>
        </p:nvSpPr>
        <p:spPr>
          <a:xfrm>
            <a:off x="4827979" y="4348838"/>
            <a:ext cx="2674187" cy="9201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ea typeface="Calibri"/>
                <a:cs typeface="Calibri"/>
              </a:rPr>
              <a:t>Busca com filtro e ordenação de resultado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2993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6B495061-CCA9-6432-0EA5-8DF97700A9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95" y="408297"/>
            <a:ext cx="6134722" cy="5035437"/>
          </a:xfrm>
        </p:spPr>
      </p:pic>
    </p:spTree>
    <p:extLst>
      <p:ext uri="{BB962C8B-B14F-4D97-AF65-F5344CB8AC3E}">
        <p14:creationId xmlns:p14="http://schemas.microsoft.com/office/powerpoint/2010/main" val="69259298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A4E1E4-F108-AA1E-A27C-B2E2BF7C7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CRUD – Tabelas com </a:t>
            </a:r>
            <a:r>
              <a:rPr lang="pt-BR" dirty="0" err="1">
                <a:latin typeface="Helvetica"/>
                <a:cs typeface="Helvetica"/>
              </a:rPr>
              <a:t>FKs</a:t>
            </a:r>
            <a:endParaRPr lang="pt-BR" dirty="0" err="1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E95439-C5CF-D6D3-2C1E-D4C0DF689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Helvetica"/>
                <a:cs typeface="Helvetica"/>
              </a:rPr>
              <a:t>Quando trabalhamos tabelas com chaves estrangeiras precisamos ter alguns cuidados na manipulação de dados;</a:t>
            </a:r>
          </a:p>
          <a:p>
            <a:endParaRPr lang="pt-BR" dirty="0"/>
          </a:p>
          <a:p>
            <a:r>
              <a:rPr lang="pt-BR" dirty="0">
                <a:latin typeface="Helvetica"/>
                <a:cs typeface="Helvetica"/>
              </a:rPr>
              <a:t>As configurações das </a:t>
            </a:r>
            <a:r>
              <a:rPr lang="pt-BR" dirty="0" err="1">
                <a:latin typeface="Helvetica"/>
                <a:cs typeface="Helvetica"/>
              </a:rPr>
              <a:t>FKs</a:t>
            </a:r>
            <a:r>
              <a:rPr lang="pt-BR" dirty="0">
                <a:latin typeface="Helvetica"/>
                <a:cs typeface="Helvetica"/>
              </a:rPr>
              <a:t> criam travas de segurança para evitar que dados inconsistentes sejam gerados;</a:t>
            </a:r>
            <a:endParaRPr lang="pt-BR" dirty="0"/>
          </a:p>
          <a:p>
            <a:endParaRPr lang="pt-BR" dirty="0"/>
          </a:p>
          <a:p>
            <a:r>
              <a:rPr lang="pt-BR" dirty="0">
                <a:latin typeface="Helvetica"/>
                <a:cs typeface="Helvetica"/>
              </a:rPr>
              <a:t>Sempre que formos fazer um novo registro em tabela que possua relação com outra, será necessário saber a chave primária que corresponda na tabela de origem.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459020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F39B01-A716-F70A-DB24-92439425B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CRUD – Tabelas com </a:t>
            </a:r>
            <a:r>
              <a:rPr lang="pt-BR" dirty="0" err="1">
                <a:latin typeface="Helvetica"/>
                <a:cs typeface="Helvetica"/>
              </a:rPr>
              <a:t>FKs</a:t>
            </a:r>
            <a:endParaRPr lang="pt-BR" dirty="0" err="1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890ADC-AD6C-CBC4-AA86-442EDEBED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  <a:latin typeface="Helvetica"/>
                <a:cs typeface="Helvetica"/>
              </a:rPr>
              <a:t>INSERT INTO</a:t>
            </a:r>
            <a:r>
              <a:rPr lang="pt-BR" dirty="0">
                <a:latin typeface="Helvetica"/>
                <a:cs typeface="Helvetica"/>
              </a:rPr>
              <a:t> Categoria (nome)</a:t>
            </a:r>
            <a:endParaRPr lang="pt-BR" dirty="0"/>
          </a:p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  <a:latin typeface="Helvetica"/>
                <a:cs typeface="Helvetica"/>
              </a:rPr>
              <a:t>VALUES</a:t>
            </a:r>
            <a:r>
              <a:rPr lang="pt-BR" dirty="0">
                <a:latin typeface="Helvetica"/>
                <a:cs typeface="Helvetica"/>
              </a:rPr>
              <a:t> ('Bebidas');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  <a:latin typeface="Helvetica"/>
                <a:cs typeface="Helvetica"/>
              </a:rPr>
              <a:t>INSERT INTO</a:t>
            </a:r>
            <a:r>
              <a:rPr lang="pt-BR" dirty="0">
                <a:latin typeface="Helvetica"/>
                <a:cs typeface="Helvetica"/>
              </a:rPr>
              <a:t> Produto (nome, valor, </a:t>
            </a:r>
            <a:r>
              <a:rPr lang="pt-BR" dirty="0" err="1">
                <a:latin typeface="Helvetica"/>
                <a:cs typeface="Helvetica"/>
              </a:rPr>
              <a:t>idCategoria</a:t>
            </a:r>
            <a:r>
              <a:rPr lang="pt-BR" dirty="0">
                <a:latin typeface="Helvetica"/>
                <a:cs typeface="Helvetica"/>
              </a:rPr>
              <a:t>)</a:t>
            </a:r>
            <a:endParaRPr lang="pt-BR" dirty="0"/>
          </a:p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  <a:latin typeface="Helvetica"/>
                <a:cs typeface="Helvetica"/>
              </a:rPr>
              <a:t>VALUES</a:t>
            </a:r>
            <a:r>
              <a:rPr lang="pt-BR" dirty="0">
                <a:latin typeface="Helvetica"/>
                <a:cs typeface="Helvetica"/>
              </a:rPr>
              <a:t> ('Suco de Laranja 300ml', 5.99, 1);</a:t>
            </a:r>
            <a:endParaRPr lang="pt-BR" dirty="0"/>
          </a:p>
        </p:txBody>
      </p:sp>
      <p:sp>
        <p:nvSpPr>
          <p:cNvPr id="4" name="Retângulo: Cantos Diagonais Arredondados 3">
            <a:extLst>
              <a:ext uri="{FF2B5EF4-FFF2-40B4-BE49-F238E27FC236}">
                <a16:creationId xmlns:a16="http://schemas.microsoft.com/office/drawing/2014/main" id="{2D61A94D-B4D7-D725-0824-47DE3F1A6682}"/>
              </a:ext>
            </a:extLst>
          </p:cNvPr>
          <p:cNvSpPr/>
          <p:nvPr/>
        </p:nvSpPr>
        <p:spPr>
          <a:xfrm>
            <a:off x="5694997" y="1794356"/>
            <a:ext cx="4399470" cy="1365848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ea typeface="Calibri"/>
                <a:cs typeface="Calibri"/>
              </a:rPr>
              <a:t>Assumindo a ideia de que esse é o primeiro registro dessa tabela, entendemos que o ID da categoria Bebidas será 1</a:t>
            </a:r>
            <a:endParaRPr lang="pt-BR" dirty="0"/>
          </a:p>
        </p:txBody>
      </p:sp>
      <p:sp>
        <p:nvSpPr>
          <p:cNvPr id="5" name="Retângulo: Cantos Diagonais Arredondados 4">
            <a:extLst>
              <a:ext uri="{FF2B5EF4-FFF2-40B4-BE49-F238E27FC236}">
                <a16:creationId xmlns:a16="http://schemas.microsoft.com/office/drawing/2014/main" id="{EBF16CFD-1C6C-F0C1-3448-DB5D34FF8AD7}"/>
              </a:ext>
            </a:extLst>
          </p:cNvPr>
          <p:cNvSpPr/>
          <p:nvPr/>
        </p:nvSpPr>
        <p:spPr>
          <a:xfrm>
            <a:off x="7477789" y="4353525"/>
            <a:ext cx="4399470" cy="1365848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ea typeface="Calibri"/>
                <a:cs typeface="Calibri"/>
              </a:rPr>
              <a:t>Considerando a informação acima, ao registrar um novo produto que precise estar vinculado a categoria Bebidas, precisaremos utilizar o </a:t>
            </a:r>
            <a:r>
              <a:rPr lang="pt-BR" dirty="0" err="1">
                <a:ea typeface="Calibri"/>
                <a:cs typeface="Calibri"/>
              </a:rPr>
              <a:t>idCategoria</a:t>
            </a:r>
            <a:r>
              <a:rPr lang="pt-BR" dirty="0">
                <a:ea typeface="Calibri"/>
                <a:cs typeface="Calibri"/>
              </a:rPr>
              <a:t> 1.</a:t>
            </a:r>
          </a:p>
        </p:txBody>
      </p:sp>
    </p:spTree>
    <p:extLst>
      <p:ext uri="{BB962C8B-B14F-4D97-AF65-F5344CB8AC3E}">
        <p14:creationId xmlns:p14="http://schemas.microsoft.com/office/powerpoint/2010/main" val="155768373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61525-3488-55CB-9768-D853AA7E1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CRUD - Busca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4788D5-3AB0-A693-5749-D871E0ED5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t-BR" dirty="0">
              <a:solidFill>
                <a:schemeClr val="accent2"/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  <a:latin typeface="Helvetica"/>
                <a:cs typeface="Helvetica"/>
              </a:rPr>
              <a:t>SELECT </a:t>
            </a:r>
            <a:r>
              <a:rPr lang="pt-BR" dirty="0">
                <a:latin typeface="Helvetica"/>
                <a:cs typeface="Helvetica"/>
              </a:rPr>
              <a:t>* </a:t>
            </a:r>
            <a:r>
              <a:rPr lang="pt-BR" dirty="0">
                <a:solidFill>
                  <a:schemeClr val="accent2"/>
                </a:solidFill>
                <a:latin typeface="Helvetica"/>
                <a:cs typeface="Helvetica"/>
              </a:rPr>
              <a:t>FROM </a:t>
            </a:r>
            <a:r>
              <a:rPr lang="pt-BR" dirty="0">
                <a:latin typeface="Helvetica"/>
                <a:cs typeface="Helvetica"/>
              </a:rPr>
              <a:t>Veiculo</a:t>
            </a:r>
            <a:endParaRPr lang="pt-BR"/>
          </a:p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  <a:latin typeface="Helvetica"/>
                <a:cs typeface="Helvetica"/>
              </a:rPr>
              <a:t>WHERE </a:t>
            </a:r>
            <a:r>
              <a:rPr lang="pt-BR" dirty="0">
                <a:latin typeface="Helvetica"/>
                <a:cs typeface="Helvetica"/>
              </a:rPr>
              <a:t>cor = 'Preto';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>
              <a:solidFill>
                <a:srgbClr val="1F4E79"/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  <a:latin typeface="Helvetica"/>
                <a:cs typeface="Helvetica"/>
              </a:rPr>
              <a:t>SELECT </a:t>
            </a:r>
            <a:r>
              <a:rPr lang="pt-BR" dirty="0">
                <a:solidFill>
                  <a:srgbClr val="1F4E79"/>
                </a:solidFill>
                <a:latin typeface="Helvetica"/>
                <a:cs typeface="Helvetica"/>
              </a:rPr>
              <a:t>* </a:t>
            </a:r>
            <a:r>
              <a:rPr lang="pt-BR" dirty="0">
                <a:solidFill>
                  <a:schemeClr val="accent2"/>
                </a:solidFill>
                <a:latin typeface="Helvetica"/>
                <a:cs typeface="Helvetica"/>
              </a:rPr>
              <a:t>FROM </a:t>
            </a:r>
            <a:r>
              <a:rPr lang="pt-BR" dirty="0">
                <a:solidFill>
                  <a:srgbClr val="1F4E79"/>
                </a:solidFill>
                <a:latin typeface="Helvetica"/>
                <a:cs typeface="Helvetica"/>
              </a:rPr>
              <a:t>Veiculo</a:t>
            </a:r>
            <a:endParaRPr lang="en-US" dirty="0">
              <a:solidFill>
                <a:srgbClr val="000000"/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  <a:latin typeface="Helvetica"/>
                <a:cs typeface="Helvetica"/>
              </a:rPr>
              <a:t>WHERE </a:t>
            </a:r>
            <a:r>
              <a:rPr lang="pt-BR" dirty="0">
                <a:solidFill>
                  <a:srgbClr val="1F4E79"/>
                </a:solidFill>
                <a:latin typeface="Helvetica"/>
                <a:cs typeface="Helvetica"/>
              </a:rPr>
              <a:t>cor = 'Preto'</a:t>
            </a:r>
            <a:endParaRPr lang="en-US" dirty="0">
              <a:solidFill>
                <a:srgbClr val="000000"/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  <a:latin typeface="Helvetica"/>
                <a:cs typeface="Helvetica"/>
              </a:rPr>
              <a:t>AND </a:t>
            </a:r>
            <a:r>
              <a:rPr lang="pt-BR" dirty="0">
                <a:solidFill>
                  <a:srgbClr val="1F4E79"/>
                </a:solidFill>
                <a:latin typeface="Helvetica"/>
                <a:cs typeface="Helvetica"/>
              </a:rPr>
              <a:t>fabricante = 'Fiat';</a:t>
            </a:r>
            <a:endParaRPr lang="pt-BR" dirty="0">
              <a:solidFill>
                <a:srgbClr val="1F4E79"/>
              </a:solidFill>
            </a:endParaRPr>
          </a:p>
          <a:p>
            <a:pPr marL="0" indent="0">
              <a:buNone/>
            </a:pPr>
            <a:endParaRPr lang="pt-BR" dirty="0">
              <a:solidFill>
                <a:srgbClr val="1F4E79"/>
              </a:solidFill>
            </a:endParaRPr>
          </a:p>
        </p:txBody>
      </p:sp>
      <p:sp>
        <p:nvSpPr>
          <p:cNvPr id="4" name="Retângulo: Único Canto Arredondado 3">
            <a:extLst>
              <a:ext uri="{FF2B5EF4-FFF2-40B4-BE49-F238E27FC236}">
                <a16:creationId xmlns:a16="http://schemas.microsoft.com/office/drawing/2014/main" id="{0F128A48-14FF-171B-9F62-9073092291F6}"/>
              </a:ext>
            </a:extLst>
          </p:cNvPr>
          <p:cNvSpPr/>
          <p:nvPr/>
        </p:nvSpPr>
        <p:spPr>
          <a:xfrm>
            <a:off x="4853921" y="1842177"/>
            <a:ext cx="2774829" cy="905773"/>
          </a:xfrm>
          <a:prstGeom prst="round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ea typeface="Calibri"/>
                <a:cs typeface="Calibri"/>
              </a:rPr>
              <a:t>Busca com condição simples</a:t>
            </a:r>
          </a:p>
        </p:txBody>
      </p:sp>
      <p:sp>
        <p:nvSpPr>
          <p:cNvPr id="5" name="Retângulo: Único Canto Arredondado 4">
            <a:extLst>
              <a:ext uri="{FF2B5EF4-FFF2-40B4-BE49-F238E27FC236}">
                <a16:creationId xmlns:a16="http://schemas.microsoft.com/office/drawing/2014/main" id="{9ACE945A-31E4-C61E-AE3B-FE4018DB0392}"/>
              </a:ext>
            </a:extLst>
          </p:cNvPr>
          <p:cNvSpPr/>
          <p:nvPr/>
        </p:nvSpPr>
        <p:spPr>
          <a:xfrm>
            <a:off x="4853920" y="4099422"/>
            <a:ext cx="2774829" cy="905773"/>
          </a:xfrm>
          <a:prstGeom prst="round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b="1" dirty="0">
                <a:ea typeface="Calibri"/>
                <a:cs typeface="Calibri"/>
              </a:rPr>
              <a:t>Busca com condição composta</a:t>
            </a:r>
          </a:p>
        </p:txBody>
      </p:sp>
    </p:spTree>
    <p:extLst>
      <p:ext uri="{BB962C8B-B14F-4D97-AF65-F5344CB8AC3E}">
        <p14:creationId xmlns:p14="http://schemas.microsoft.com/office/powerpoint/2010/main" val="208247953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4408B7-0895-BA23-BC71-EEF5519C9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Atividade individual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1337D6-1D94-2FDC-6AC0-424C6607FE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66650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6917A8-EA28-1AC5-2BED-A86439991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Atividade individual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E5D8FED-C961-C248-7987-956CC42C2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Helvetica"/>
                <a:cs typeface="Helvetica"/>
              </a:rPr>
              <a:t>Com base no banco de dados implementado na aula anterior, insira dados nas tabelas de acordo com:</a:t>
            </a:r>
            <a:endParaRPr lang="pt-BR" dirty="0"/>
          </a:p>
          <a:p>
            <a:pPr marL="914400" lvl="1" indent="-457200">
              <a:buAutoNum type="arabicPeriod"/>
            </a:pPr>
            <a:r>
              <a:rPr lang="pt-BR" dirty="0">
                <a:latin typeface="Helvetica"/>
                <a:cs typeface="Helvetica"/>
              </a:rPr>
              <a:t>Insira 6 tipos diferentes para </a:t>
            </a:r>
            <a:r>
              <a:rPr lang="pt-BR" dirty="0" err="1">
                <a:latin typeface="Helvetica"/>
                <a:cs typeface="Helvetica"/>
              </a:rPr>
              <a:t>pokemons</a:t>
            </a:r>
            <a:r>
              <a:rPr lang="pt-BR" dirty="0">
                <a:latin typeface="Helvetica"/>
                <a:cs typeface="Helvetica"/>
              </a:rPr>
              <a:t> (se não for familiarizada(o) com o tema, pesquise opções relevantes na internet);</a:t>
            </a:r>
          </a:p>
          <a:p>
            <a:pPr marL="914400" lvl="1" indent="-457200">
              <a:buAutoNum type="arabicPeriod"/>
            </a:pPr>
            <a:r>
              <a:rPr lang="pt-BR" dirty="0">
                <a:latin typeface="Helvetica"/>
                <a:cs typeface="Helvetica"/>
              </a:rPr>
              <a:t>Insira 5 </a:t>
            </a:r>
            <a:r>
              <a:rPr lang="pt-BR" dirty="0" err="1">
                <a:latin typeface="Helvetica"/>
                <a:cs typeface="Helvetica"/>
              </a:rPr>
              <a:t>pokemons</a:t>
            </a:r>
            <a:r>
              <a:rPr lang="pt-BR" dirty="0">
                <a:latin typeface="Helvetica"/>
                <a:cs typeface="Helvetica"/>
              </a:rPr>
              <a:t> diferentes;</a:t>
            </a:r>
          </a:p>
          <a:p>
            <a:pPr marL="914400" lvl="1" indent="-457200">
              <a:buAutoNum type="arabicPeriod"/>
            </a:pPr>
            <a:r>
              <a:rPr lang="pt-BR" dirty="0">
                <a:latin typeface="Helvetica"/>
                <a:cs typeface="Helvetica"/>
              </a:rPr>
              <a:t>Liste todos os tipos de </a:t>
            </a:r>
            <a:r>
              <a:rPr lang="pt-BR" dirty="0" err="1">
                <a:latin typeface="Helvetica"/>
                <a:cs typeface="Helvetica"/>
              </a:rPr>
              <a:t>pokemons</a:t>
            </a:r>
            <a:r>
              <a:rPr lang="pt-BR" dirty="0">
                <a:latin typeface="Helvetica"/>
                <a:cs typeface="Helvetica"/>
              </a:rPr>
              <a:t> cadastrados;</a:t>
            </a:r>
            <a:endParaRPr lang="pt-BR" dirty="0"/>
          </a:p>
          <a:p>
            <a:pPr marL="914400" lvl="1" indent="-457200">
              <a:buAutoNum type="arabicPeriod"/>
            </a:pPr>
            <a:r>
              <a:rPr lang="pt-BR" dirty="0">
                <a:latin typeface="Helvetica"/>
                <a:cs typeface="Helvetica"/>
              </a:rPr>
              <a:t>Liste apenas o nome e região de todos os </a:t>
            </a:r>
            <a:r>
              <a:rPr lang="pt-BR" dirty="0" err="1">
                <a:latin typeface="Helvetica"/>
                <a:cs typeface="Helvetica"/>
              </a:rPr>
              <a:t>pokemons</a:t>
            </a:r>
            <a:r>
              <a:rPr lang="pt-BR" dirty="0">
                <a:latin typeface="Helvetica"/>
                <a:cs typeface="Helvetica"/>
              </a:rPr>
              <a:t> cadastrados;</a:t>
            </a:r>
          </a:p>
          <a:p>
            <a:pPr marL="914400" lvl="1" indent="-457200">
              <a:buAutoNum type="arabicPeriod"/>
            </a:pPr>
            <a:r>
              <a:rPr lang="pt-BR" dirty="0">
                <a:latin typeface="Helvetica"/>
                <a:cs typeface="Helvetica"/>
              </a:rPr>
              <a:t>Liste todos os </a:t>
            </a:r>
            <a:r>
              <a:rPr lang="pt-BR" dirty="0" err="1">
                <a:latin typeface="Helvetica"/>
                <a:cs typeface="Helvetica"/>
              </a:rPr>
              <a:t>pokemons</a:t>
            </a:r>
            <a:r>
              <a:rPr lang="pt-BR" dirty="0">
                <a:latin typeface="Helvetica"/>
                <a:cs typeface="Helvetica"/>
              </a:rPr>
              <a:t> ordenados pelo nome da região;</a:t>
            </a:r>
          </a:p>
          <a:p>
            <a:pPr marL="914400" lvl="1" indent="-457200">
              <a:buAutoNum type="arabicPeriod"/>
            </a:pPr>
            <a:r>
              <a:rPr lang="pt-BR" dirty="0">
                <a:latin typeface="Helvetica"/>
                <a:cs typeface="Helvetica"/>
              </a:rPr>
              <a:t>Liste todos os </a:t>
            </a:r>
            <a:r>
              <a:rPr lang="pt-BR" dirty="0" err="1">
                <a:latin typeface="Helvetica"/>
                <a:cs typeface="Helvetica"/>
              </a:rPr>
              <a:t>pokemons</a:t>
            </a:r>
            <a:r>
              <a:rPr lang="pt-BR" dirty="0">
                <a:latin typeface="Helvetica"/>
                <a:cs typeface="Helvetica"/>
              </a:rPr>
              <a:t> da região </a:t>
            </a:r>
            <a:r>
              <a:rPr lang="pt-BR" dirty="0" err="1">
                <a:latin typeface="Helvetica"/>
                <a:cs typeface="Helvetica"/>
              </a:rPr>
              <a:t>Johto</a:t>
            </a:r>
            <a:r>
              <a:rPr lang="pt-BR" dirty="0">
                <a:latin typeface="Helvetica"/>
                <a:cs typeface="Helvetic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585249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703869-3FB5-E398-E654-5F220493E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Manipulação de dados – </a:t>
            </a:r>
            <a:r>
              <a:rPr lang="pt-BR" dirty="0" err="1">
                <a:latin typeface="Helvetica"/>
                <a:cs typeface="Helvetica"/>
              </a:rPr>
              <a:t>pt</a:t>
            </a:r>
            <a:r>
              <a:rPr lang="pt-BR" dirty="0">
                <a:latin typeface="Helvetica"/>
                <a:cs typeface="Helvetica"/>
              </a:rPr>
              <a:t>. 2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73AEE7-B3D7-845D-D1B6-0E3782DB15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Helvetica"/>
                <a:cs typeface="Helvetica"/>
              </a:rPr>
              <a:t>Aula 10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033131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55DD68-ECD0-51B8-08F2-70439AC0B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CRUD - Atualizações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FF33DB8-DD91-9799-6269-3866E04A9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Helvetica"/>
                <a:cs typeface="Helvetica"/>
              </a:rPr>
              <a:t>Esse comando é utilizado para atualizar dados já existentes dentro de uma tabela, sendo assim só será útil após pelo menos uma inserção existente;</a:t>
            </a:r>
          </a:p>
          <a:p>
            <a:endParaRPr lang="pt-BR" dirty="0"/>
          </a:p>
          <a:p>
            <a:r>
              <a:rPr lang="pt-BR" dirty="0">
                <a:latin typeface="Helvetica"/>
                <a:cs typeface="Helvetica"/>
              </a:rPr>
              <a:t>O comando </a:t>
            </a:r>
            <a:r>
              <a:rPr lang="pt-BR" dirty="0">
                <a:solidFill>
                  <a:schemeClr val="accent2"/>
                </a:solidFill>
                <a:latin typeface="Helvetica"/>
                <a:cs typeface="Helvetica"/>
              </a:rPr>
              <a:t>UPDATE </a:t>
            </a:r>
            <a:r>
              <a:rPr lang="pt-BR" dirty="0">
                <a:latin typeface="Helvetica"/>
                <a:cs typeface="Helvetica"/>
              </a:rPr>
              <a:t>é responsável por essas operações;</a:t>
            </a:r>
          </a:p>
          <a:p>
            <a:endParaRPr lang="pt-BR" dirty="0"/>
          </a:p>
          <a:p>
            <a:r>
              <a:rPr lang="pt-BR" dirty="0">
                <a:solidFill>
                  <a:schemeClr val="accent2"/>
                </a:solidFill>
                <a:latin typeface="Helvetica"/>
                <a:cs typeface="Helvetica"/>
              </a:rPr>
              <a:t>Atenção</a:t>
            </a:r>
            <a:r>
              <a:rPr lang="pt-BR" dirty="0">
                <a:latin typeface="Helvetica"/>
                <a:cs typeface="Helvetica"/>
              </a:rPr>
              <a:t>: quando feita uma atualização o processo pode ser irreversível, então tenham atenção antes de executar esse comando.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428580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8EB0B-2BBB-A368-6EC9-B093642E2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CRUD - Atualizações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D93A11-2151-88FB-3D53-EAD7E38E5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t-BR" dirty="0">
              <a:solidFill>
                <a:schemeClr val="accent2"/>
              </a:solidFill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  <a:latin typeface="Helvetica"/>
                <a:cs typeface="Helvetica"/>
              </a:rPr>
              <a:t>UPDATE </a:t>
            </a:r>
            <a:r>
              <a:rPr lang="pt-BR" dirty="0">
                <a:latin typeface="Helvetica"/>
                <a:cs typeface="Helvetica"/>
              </a:rPr>
              <a:t>Veiculo</a:t>
            </a:r>
            <a:endParaRPr lang="pt-BR" dirty="0"/>
          </a:p>
          <a:p>
            <a:pPr marL="0" indent="0">
              <a:buNone/>
            </a:pPr>
            <a:r>
              <a:rPr lang="pt-BR" dirty="0">
                <a:latin typeface="Helvetica"/>
                <a:cs typeface="Helvetica"/>
              </a:rPr>
              <a:t> </a:t>
            </a:r>
            <a:r>
              <a:rPr lang="pt-BR" dirty="0">
                <a:solidFill>
                  <a:schemeClr val="accent2"/>
                </a:solidFill>
                <a:latin typeface="Helvetica"/>
                <a:cs typeface="Helvetica"/>
              </a:rPr>
              <a:t>SET </a:t>
            </a:r>
            <a:r>
              <a:rPr lang="pt-BR" dirty="0">
                <a:latin typeface="Helvetica"/>
                <a:cs typeface="Helvetica"/>
              </a:rPr>
              <a:t>placa = 'ABC321';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>
              <a:solidFill>
                <a:srgbClr val="1F4E79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  <a:latin typeface="Helvetica"/>
                <a:cs typeface="Helvetica"/>
              </a:rPr>
              <a:t>UPDATE </a:t>
            </a:r>
            <a:r>
              <a:rPr lang="pt-BR" dirty="0">
                <a:latin typeface="Helvetica"/>
                <a:cs typeface="Helvetica"/>
              </a:rPr>
              <a:t>Veiculo</a:t>
            </a:r>
            <a:endParaRPr lang="pt-BR" dirty="0"/>
          </a:p>
          <a:p>
            <a:pPr marL="0" indent="0">
              <a:buNone/>
            </a:pPr>
            <a:r>
              <a:rPr lang="pt-BR" dirty="0">
                <a:latin typeface="Helvetica"/>
                <a:cs typeface="Helvetica"/>
              </a:rPr>
              <a:t> </a:t>
            </a:r>
            <a:r>
              <a:rPr lang="pt-BR" dirty="0">
                <a:solidFill>
                  <a:schemeClr val="accent2"/>
                </a:solidFill>
                <a:latin typeface="Helvetica"/>
                <a:cs typeface="Helvetica"/>
              </a:rPr>
              <a:t>SET </a:t>
            </a:r>
            <a:r>
              <a:rPr lang="pt-BR" dirty="0">
                <a:latin typeface="Helvetica"/>
                <a:cs typeface="Helvetica"/>
              </a:rPr>
              <a:t>placa = 'ABC321'</a:t>
            </a:r>
            <a:endParaRPr lang="pt-BR"/>
          </a:p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  <a:latin typeface="Helvetica"/>
                <a:cs typeface="Helvetica"/>
              </a:rPr>
              <a:t>WHERE </a:t>
            </a:r>
            <a:r>
              <a:rPr lang="pt-BR" dirty="0" err="1">
                <a:latin typeface="Helvetica"/>
                <a:cs typeface="Helvetica"/>
              </a:rPr>
              <a:t>idVeiculo</a:t>
            </a:r>
            <a:r>
              <a:rPr lang="pt-BR" dirty="0">
                <a:latin typeface="Helvetica"/>
                <a:cs typeface="Helvetica"/>
              </a:rPr>
              <a:t> = 2;</a:t>
            </a:r>
            <a:endParaRPr lang="pt-BR" dirty="0"/>
          </a:p>
        </p:txBody>
      </p:sp>
      <p:sp>
        <p:nvSpPr>
          <p:cNvPr id="4" name="Retângulo: Único Canto Arredondado 3">
            <a:extLst>
              <a:ext uri="{FF2B5EF4-FFF2-40B4-BE49-F238E27FC236}">
                <a16:creationId xmlns:a16="http://schemas.microsoft.com/office/drawing/2014/main" id="{1B92CC5C-9A93-806F-E23B-6887C96CD685}"/>
              </a:ext>
            </a:extLst>
          </p:cNvPr>
          <p:cNvSpPr/>
          <p:nvPr/>
        </p:nvSpPr>
        <p:spPr>
          <a:xfrm>
            <a:off x="4993006" y="1658085"/>
            <a:ext cx="4054413" cy="1035168"/>
          </a:xfrm>
          <a:prstGeom prst="round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ea typeface="Calibri"/>
                <a:cs typeface="Calibri"/>
              </a:rPr>
              <a:t>Atualização de uma coluna para todos os registros da tabela (CUIDADO COM ESSE COMANDO)</a:t>
            </a:r>
            <a:endParaRPr lang="pt-BR" dirty="0"/>
          </a:p>
        </p:txBody>
      </p:sp>
      <p:sp>
        <p:nvSpPr>
          <p:cNvPr id="5" name="Retângulo: Único Canto Arredondado 4">
            <a:extLst>
              <a:ext uri="{FF2B5EF4-FFF2-40B4-BE49-F238E27FC236}">
                <a16:creationId xmlns:a16="http://schemas.microsoft.com/office/drawing/2014/main" id="{D2CD323C-B894-684D-9663-3E119B15197C}"/>
              </a:ext>
            </a:extLst>
          </p:cNvPr>
          <p:cNvSpPr/>
          <p:nvPr/>
        </p:nvSpPr>
        <p:spPr>
          <a:xfrm>
            <a:off x="4993005" y="4044726"/>
            <a:ext cx="4054413" cy="1035168"/>
          </a:xfrm>
          <a:prstGeom prst="round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ea typeface="Calibri"/>
                <a:cs typeface="Calibri"/>
              </a:rPr>
              <a:t>Atualização de uma coluna para registros específicos de uma tabela (RECOMENDADO)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276594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83F9B-3C99-5D3F-2270-5023DEFDF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CRUD - Atualizações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8915CE-E8C3-E19A-8B44-980A52F32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t-BR" dirty="0">
              <a:latin typeface="Helvetica"/>
              <a:cs typeface="Helvetica"/>
            </a:endParaRPr>
          </a:p>
          <a:p>
            <a:pPr marL="0" indent="0">
              <a:buNone/>
            </a:pPr>
            <a:endParaRPr lang="pt-BR" dirty="0"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  <a:latin typeface="Helvetica"/>
                <a:cs typeface="Helvetica"/>
              </a:rPr>
              <a:t>UPDATE </a:t>
            </a:r>
            <a:r>
              <a:rPr lang="pt-BR" dirty="0">
                <a:latin typeface="Helvetica"/>
                <a:cs typeface="Helvetica"/>
              </a:rPr>
              <a:t>Veiculo</a:t>
            </a:r>
            <a:endParaRPr lang="pt-BR" dirty="0"/>
          </a:p>
          <a:p>
            <a:pPr marL="0" indent="0">
              <a:buNone/>
            </a:pPr>
            <a:r>
              <a:rPr lang="pt-BR" dirty="0">
                <a:latin typeface="Helvetica"/>
                <a:cs typeface="Helvetica"/>
              </a:rPr>
              <a:t> </a:t>
            </a:r>
            <a:r>
              <a:rPr lang="pt-BR" dirty="0">
                <a:solidFill>
                  <a:schemeClr val="accent2"/>
                </a:solidFill>
                <a:latin typeface="Helvetica"/>
                <a:cs typeface="Helvetica"/>
              </a:rPr>
              <a:t>SET</a:t>
            </a:r>
            <a:r>
              <a:rPr lang="pt-BR" dirty="0">
                <a:latin typeface="Helvetica"/>
                <a:cs typeface="Helvetica"/>
              </a:rPr>
              <a:t> placa = 'XPT6471',</a:t>
            </a:r>
            <a:endParaRPr lang="pt-BR" dirty="0"/>
          </a:p>
          <a:p>
            <a:pPr marL="0" indent="0">
              <a:buNone/>
            </a:pPr>
            <a:r>
              <a:rPr lang="pt-BR" dirty="0">
                <a:latin typeface="Helvetica"/>
                <a:cs typeface="Helvetica"/>
              </a:rPr>
              <a:t>    cor = 'Branco'</a:t>
            </a:r>
            <a:endParaRPr lang="pt-BR" dirty="0"/>
          </a:p>
          <a:p>
            <a:pPr marL="0" indent="0">
              <a:buNone/>
            </a:pPr>
            <a:r>
              <a:rPr lang="pt-BR" dirty="0">
                <a:solidFill>
                  <a:schemeClr val="accent2"/>
                </a:solidFill>
                <a:latin typeface="Helvetica"/>
                <a:cs typeface="Helvetica"/>
              </a:rPr>
              <a:t>WHERE</a:t>
            </a:r>
            <a:r>
              <a:rPr lang="pt-BR" dirty="0">
                <a:latin typeface="Helvetica"/>
                <a:cs typeface="Helvetica"/>
              </a:rPr>
              <a:t> </a:t>
            </a:r>
            <a:r>
              <a:rPr lang="pt-BR" dirty="0" err="1">
                <a:latin typeface="Helvetica"/>
                <a:cs typeface="Helvetica"/>
              </a:rPr>
              <a:t>idVeiculo</a:t>
            </a:r>
            <a:r>
              <a:rPr lang="pt-BR" dirty="0">
                <a:latin typeface="Helvetica"/>
                <a:cs typeface="Helvetica"/>
              </a:rPr>
              <a:t> = 5; 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DA05E579-9DD5-13FD-4BF4-9BBA0C3DBC61}"/>
              </a:ext>
            </a:extLst>
          </p:cNvPr>
          <p:cNvSpPr/>
          <p:nvPr/>
        </p:nvSpPr>
        <p:spPr>
          <a:xfrm>
            <a:off x="5399324" y="2666688"/>
            <a:ext cx="3853130" cy="11789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ea typeface="Calibri"/>
                <a:cs typeface="Calibri"/>
              </a:rPr>
              <a:t>Atualização de múltiplas colunas de uma tabela para registros específicos.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18254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35B964-7F0D-E297-918A-3BDB66626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CRUD - Exclusões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6F2143-59FF-66BB-80A0-9A09D78FF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Helvetica"/>
                <a:cs typeface="Helvetica"/>
              </a:rPr>
              <a:t>Último dos comandos de manipulação de dados, o mais simples e também o mais perigoso, esse se destina a remover permanentemente </a:t>
            </a:r>
            <a:r>
              <a:rPr lang="pt-BR">
                <a:latin typeface="Helvetica"/>
                <a:cs typeface="Helvetica"/>
              </a:rPr>
              <a:t>registros de uma tabela;</a:t>
            </a:r>
            <a:endParaRPr lang="pt-BR"/>
          </a:p>
          <a:p>
            <a:endParaRPr lang="pt-BR" dirty="0"/>
          </a:p>
          <a:p>
            <a:r>
              <a:rPr lang="pt-BR" dirty="0">
                <a:latin typeface="Helvetica"/>
                <a:cs typeface="Helvetica"/>
              </a:rPr>
              <a:t>O comando responsável por esse processo é o </a:t>
            </a:r>
            <a:r>
              <a:rPr lang="pt-BR" dirty="0">
                <a:solidFill>
                  <a:schemeClr val="accent2"/>
                </a:solidFill>
                <a:latin typeface="Helvetica"/>
                <a:cs typeface="Helvetica"/>
              </a:rPr>
              <a:t>DELETE;</a:t>
            </a:r>
          </a:p>
          <a:p>
            <a:endParaRPr lang="pt-BR" dirty="0">
              <a:solidFill>
                <a:schemeClr val="accent2"/>
              </a:solidFill>
            </a:endParaRPr>
          </a:p>
          <a:p>
            <a:r>
              <a:rPr lang="pt-BR">
                <a:solidFill>
                  <a:srgbClr val="014A8E"/>
                </a:solidFill>
                <a:latin typeface="Helvetica"/>
                <a:cs typeface="Helvetica"/>
              </a:rPr>
              <a:t>Assim como no UPDATE, seu resultado pode ser irreversível.</a:t>
            </a:r>
            <a:endParaRPr lang="pt-BR" dirty="0">
              <a:solidFill>
                <a:srgbClr val="014A8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9594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CCCDDF8D6D4804C8ADE6F3BA143ABCD" ma:contentTypeVersion="18" ma:contentTypeDescription="Crie um novo documento." ma:contentTypeScope="" ma:versionID="c40947380473f74c03837c0530d29452">
  <xsd:schema xmlns:xsd="http://www.w3.org/2001/XMLSchema" xmlns:xs="http://www.w3.org/2001/XMLSchema" xmlns:p="http://schemas.microsoft.com/office/2006/metadata/properties" xmlns:ns2="30e3ab87-8e3c-4da4-a07e-2a942f32654c" xmlns:ns3="3ea433be-b6c6-4ac2-a549-bb89c19ece0f" targetNamespace="http://schemas.microsoft.com/office/2006/metadata/properties" ma:root="true" ma:fieldsID="6e25eadc9880992038d28813917e0bc3" ns2:_="" ns3:_="">
    <xsd:import namespace="30e3ab87-8e3c-4da4-a07e-2a942f32654c"/>
    <xsd:import namespace="3ea433be-b6c6-4ac2-a549-bb89c19ece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e3ab87-8e3c-4da4-a07e-2a942f3265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Marcações de imagem" ma:readOnly="false" ma:fieldId="{5cf76f15-5ced-4ddc-b409-7134ff3c332f}" ma:taxonomyMulti="true" ma:sspId="cceff4b2-fc7e-4d7a-bdfe-817c3b0d8f8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a433be-b6c6-4ac2-a549-bb89c19ece0f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6f4a95c7-5498-46f1-9c8f-74fc3cdd80ed}" ma:internalName="TaxCatchAll" ma:showField="CatchAllData" ma:web="3ea433be-b6c6-4ac2-a549-bb89c19ece0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0e3ab87-8e3c-4da4-a07e-2a942f32654c">
      <Terms xmlns="http://schemas.microsoft.com/office/infopath/2007/PartnerControls"/>
    </lcf76f155ced4ddcb4097134ff3c332f>
    <TaxCatchAll xmlns="3ea433be-b6c6-4ac2-a549-bb89c19ece0f" xsi:nil="true"/>
  </documentManagement>
</p:properties>
</file>

<file path=customXml/itemProps1.xml><?xml version="1.0" encoding="utf-8"?>
<ds:datastoreItem xmlns:ds="http://schemas.openxmlformats.org/officeDocument/2006/customXml" ds:itemID="{0AE9063E-C403-494C-98D9-FE8EB7A53D3D}">
  <ds:schemaRefs>
    <ds:schemaRef ds:uri="30e3ab87-8e3c-4da4-a07e-2a942f32654c"/>
    <ds:schemaRef ds:uri="3ea433be-b6c6-4ac2-a549-bb89c19ece0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52B03AF-20E2-417B-BB35-1DCFFEFB965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CF8024-1B3B-4DC5-9462-F60EE00103C4}">
  <ds:schemaRefs>
    <ds:schemaRef ds:uri="0809f0bf-bf70-467a-8952-101cdc6d422d"/>
    <ds:schemaRef ds:uri="30e3ab87-8e3c-4da4-a07e-2a942f32654c"/>
    <ds:schemaRef ds:uri="3ea433be-b6c6-4ac2-a549-bb89c19ece0f"/>
    <ds:schemaRef ds:uri="ac54fd8a-04fa-45e7-862f-10294e7785b9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540</TotalTime>
  <Words>3942</Words>
  <Application>Microsoft Office PowerPoint</Application>
  <PresentationFormat>Widescreen</PresentationFormat>
  <Paragraphs>501</Paragraphs>
  <Slides>115</Slides>
  <Notes>0</Notes>
  <HiddenSlides>0</HiddenSlides>
  <MMClips>1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115</vt:i4>
      </vt:variant>
    </vt:vector>
  </HeadingPairs>
  <TitlesOfParts>
    <vt:vector size="121" baseType="lpstr">
      <vt:lpstr>Arial</vt:lpstr>
      <vt:lpstr>Calibri</vt:lpstr>
      <vt:lpstr>Courier New</vt:lpstr>
      <vt:lpstr>Courier New,monospace</vt:lpstr>
      <vt:lpstr>Helvetica</vt:lpstr>
      <vt:lpstr>Tema do Office</vt:lpstr>
      <vt:lpstr>UC3</vt:lpstr>
      <vt:lpstr>Apresentação do PowerPoint</vt:lpstr>
      <vt:lpstr>Banco de dados</vt:lpstr>
      <vt:lpstr>Banco de dados</vt:lpstr>
      <vt:lpstr>Banco de dados</vt:lpstr>
      <vt:lpstr>Modelagem de banco de dados</vt:lpstr>
      <vt:lpstr>Diagrama de Fluxo de Dados (DFD)</vt:lpstr>
      <vt:lpstr>Diagrama de Fluxo de Dados (DFD)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Ex.1</vt:lpstr>
      <vt:lpstr>Ex.2</vt:lpstr>
      <vt:lpstr>Ex.3</vt:lpstr>
      <vt:lpstr>Ex.4</vt:lpstr>
      <vt:lpstr>Estudo de caso</vt:lpstr>
      <vt:lpstr>Estudo de caso</vt:lpstr>
      <vt:lpstr>Bancos de dados relacionais</vt:lpstr>
      <vt:lpstr>Pesquisa</vt:lpstr>
      <vt:lpstr>Pesquise</vt:lpstr>
      <vt:lpstr>Bancos de dados relacionais</vt:lpstr>
      <vt:lpstr>Bancos de dados relacionais</vt:lpstr>
      <vt:lpstr>Propriedades ACID</vt:lpstr>
      <vt:lpstr>Modelo Entidade-Relacionamento</vt:lpstr>
      <vt:lpstr>Modelo Entidade-Relacionamento</vt:lpstr>
      <vt:lpstr>Modelo Entidade-Relacionamento</vt:lpstr>
      <vt:lpstr>Relacionamentos</vt:lpstr>
      <vt:lpstr>Relacionamentos</vt:lpstr>
      <vt:lpstr>Relacionamentos</vt:lpstr>
      <vt:lpstr>Produção coletiva</vt:lpstr>
      <vt:lpstr>Modelo Entidade-Relacionamento </vt:lpstr>
      <vt:lpstr>Quiz</vt:lpstr>
      <vt:lpstr>Modelo Entidade-Relacionamento</vt:lpstr>
      <vt:lpstr>Ferramentas de modelagem</vt:lpstr>
      <vt:lpstr>Estudo de caso</vt:lpstr>
      <vt:lpstr>Estudo de caso</vt:lpstr>
      <vt:lpstr>Aula 4</vt:lpstr>
      <vt:lpstr>Normalização de dados</vt:lpstr>
      <vt:lpstr>Pesquisa em grupos</vt:lpstr>
      <vt:lpstr>Etapa 1 – Pesquisa (30 minutos)</vt:lpstr>
      <vt:lpstr>Etapa 2 – World café (30 minutos)</vt:lpstr>
      <vt:lpstr>Etapa 3 - Síntese (30 minutos)</vt:lpstr>
      <vt:lpstr>Estudo de caso</vt:lpstr>
      <vt:lpstr>Estudo de caso</vt:lpstr>
      <vt:lpstr>Sistemas Gerenciadores de Bancos de Dados</vt:lpstr>
      <vt:lpstr>Sistemas Gerenciadores de Bancos de Dados</vt:lpstr>
      <vt:lpstr>SGBDs</vt:lpstr>
      <vt:lpstr>Pesquisa em grupos</vt:lpstr>
      <vt:lpstr>Pesquisa em grupos</vt:lpstr>
      <vt:lpstr>Pesquisa em grupos</vt:lpstr>
      <vt:lpstr>Apresentação de pesquisas</vt:lpstr>
      <vt:lpstr>Estrutura do MySQL</vt:lpstr>
      <vt:lpstr>MySQL</vt:lpstr>
      <vt:lpstr>MySQL</vt:lpstr>
      <vt:lpstr>Instalação do MySQL</vt:lpstr>
      <vt:lpstr>Instalação do MySQL</vt:lpstr>
      <vt:lpstr>Categorias de comandos SQL</vt:lpstr>
      <vt:lpstr>MySQL - Servidor</vt:lpstr>
      <vt:lpstr>MySQL - Servidor</vt:lpstr>
      <vt:lpstr>MySQL - Criação de banco de dados</vt:lpstr>
      <vt:lpstr>MySQL - Criação de usuários</vt:lpstr>
      <vt:lpstr>Criação de tabelas</vt:lpstr>
      <vt:lpstr>Tabelas</vt:lpstr>
      <vt:lpstr>Tabelas</vt:lpstr>
      <vt:lpstr>Criação de tabelas em SQL</vt:lpstr>
      <vt:lpstr>Tabela com chave primária (PK)</vt:lpstr>
      <vt:lpstr>Campo com autoincremento de valor</vt:lpstr>
      <vt:lpstr>Alterando estrutura de uma tabela já criada</vt:lpstr>
      <vt:lpstr>Excluindo uma tabela definitivamente</vt:lpstr>
      <vt:lpstr>Vínculando tabelas com chave estrangeira (FK)</vt:lpstr>
      <vt:lpstr>Atividade individual</vt:lpstr>
      <vt:lpstr>Atividade individual</vt:lpstr>
      <vt:lpstr>Manipulação de dados – pt.1</vt:lpstr>
      <vt:lpstr>Manipulação de dados</vt:lpstr>
      <vt:lpstr>CRUD - Inserções</vt:lpstr>
      <vt:lpstr>CRUD - Inserções</vt:lpstr>
      <vt:lpstr>CRUD - Inserções</vt:lpstr>
      <vt:lpstr>CRUD - Inserções</vt:lpstr>
      <vt:lpstr>CRUD - Busca</vt:lpstr>
      <vt:lpstr>CRUD - Busca</vt:lpstr>
      <vt:lpstr>CRUD - Busca</vt:lpstr>
      <vt:lpstr>CRUD – Tabelas com FKs</vt:lpstr>
      <vt:lpstr>CRUD – Tabelas com FKs</vt:lpstr>
      <vt:lpstr>CRUD - Busca</vt:lpstr>
      <vt:lpstr>Atividade individual</vt:lpstr>
      <vt:lpstr>Atividade individual</vt:lpstr>
      <vt:lpstr>Manipulação de dados – pt. 2</vt:lpstr>
      <vt:lpstr>CRUD - Atualizações</vt:lpstr>
      <vt:lpstr>CRUD - Atualizações</vt:lpstr>
      <vt:lpstr>CRUD - Atualizações</vt:lpstr>
      <vt:lpstr>CRUD - Exclusões</vt:lpstr>
      <vt:lpstr>CRUD - Exclusões</vt:lpstr>
      <vt:lpstr>CRUD - Exclusões</vt:lpstr>
      <vt:lpstr>CRUD - Exclusões</vt:lpstr>
      <vt:lpstr>CRUD - Exclusões</vt:lpstr>
      <vt:lpstr>Atividade individual</vt:lpstr>
      <vt:lpstr>Atividade individual</vt:lpstr>
      <vt:lpstr>Estudo de caso </vt:lpstr>
      <vt:lpstr>Estudo de caso</vt:lpstr>
      <vt:lpstr>Exportação e importação de dados</vt:lpstr>
      <vt:lpstr>Exportação de dados</vt:lpstr>
      <vt:lpstr>Exportação de dados</vt:lpstr>
      <vt:lpstr>Exportação em MySQL</vt:lpstr>
      <vt:lpstr>Importação de dados</vt:lpstr>
      <vt:lpstr>Importação no MySQL</vt:lpstr>
      <vt:lpstr>Atividade individual</vt:lpstr>
      <vt:lpstr>Atividade individual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Augusto da Costa</dc:creator>
  <cp:lastModifiedBy>MARCOS AUGUSTO DE AZEVEDO</cp:lastModifiedBy>
  <cp:revision>2595</cp:revision>
  <dcterms:created xsi:type="dcterms:W3CDTF">2017-01-10T17:35:04Z</dcterms:created>
  <dcterms:modified xsi:type="dcterms:W3CDTF">2024-09-11T14:32:55Z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0x0101007CCCDDF8D6D4804C8ADE6F3BA143ABCD</vt:lpwstr>
  </property>
  <property fmtid="{D5CDD505-2E9C-101B-9397-08002B2CF9AE}" pid="3" name="MediaServiceImageTags">
    <vt:lpwstr/>
  </property>
</Properties>
</file>