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88" autoAdjust="0"/>
    <p:restoredTop sz="94660" autoAdjust="0"/>
  </p:normalViewPr>
  <p:slideViewPr>
    <p:cSldViewPr>
      <p:cViewPr>
        <p:scale>
          <a:sx n="90" d="100"/>
          <a:sy n="90" d="100"/>
        </p:scale>
        <p:origin x="-145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918BB-FF2A-4EFF-92AD-AD5BA8B7DB6F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181F-CDBB-4159-8B66-9A7EE71EA3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181F-CDBB-4159-8B66-9A7EE71EA32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2115187-2533-48D0-83E8-E55D16470EFC}" type="datetimeFigureOut">
              <a:rPr lang="es-ES" smtClean="0"/>
              <a:pPr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1BCF48-D28F-4B6B-82E5-C1359FBD8F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Eras Bold ITC" panose="020B0907030504020204" pitchFamily="34" charset="0"/>
              </a:rPr>
              <a:t>PRESENTACIÓN </a:t>
            </a:r>
            <a:br>
              <a:rPr lang="es-ES" dirty="0" smtClean="0">
                <a:latin typeface="Eras Bold ITC" panose="020B0907030504020204" pitchFamily="34" charset="0"/>
              </a:rPr>
            </a:br>
            <a:r>
              <a:rPr lang="es-ES" dirty="0" smtClean="0">
                <a:latin typeface="Eras Bold ITC" panose="020B0907030504020204" pitchFamily="34" charset="0"/>
              </a:rPr>
              <a:t>PRÁCTICA FINAL</a:t>
            </a:r>
            <a:endParaRPr lang="es-ES" dirty="0">
              <a:latin typeface="Eras Bold ITC" panose="020B0907030504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062912" cy="1752600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OCR A Std" pitchFamily="49" charset="0"/>
              </a:rPr>
              <a:t>METODOLOGÍA DE LA PROGRAMACIÓN</a:t>
            </a:r>
          </a:p>
          <a:p>
            <a:r>
              <a:rPr lang="es-ES" dirty="0" smtClean="0">
                <a:latin typeface="OCR A Std" pitchFamily="49" charset="0"/>
              </a:rPr>
              <a:t>Marcos Avilés Luque</a:t>
            </a:r>
          </a:p>
          <a:p>
            <a:r>
              <a:rPr lang="es-ES" dirty="0" smtClean="0">
                <a:latin typeface="OCR A Std" pitchFamily="49" charset="0"/>
              </a:rPr>
              <a:t>Javier García Mancilla</a:t>
            </a:r>
            <a:endParaRPr lang="es-ES" dirty="0">
              <a:latin typeface="OCR A Std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4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lvl="1"/>
            <a:r>
              <a:rPr lang="es-ES" dirty="0" smtClean="0"/>
              <a:t>Implementación métodos Ocultar y Revelar</a:t>
            </a:r>
          </a:p>
          <a:p>
            <a:pPr lvl="1"/>
            <a:r>
              <a:rPr lang="es-ES" dirty="0" smtClean="0"/>
              <a:t>Implementación método Rotar</a:t>
            </a:r>
          </a:p>
          <a:p>
            <a:pPr lvl="1"/>
            <a:r>
              <a:rPr lang="es-ES" dirty="0" smtClean="0"/>
              <a:t>Vector y Matriz</a:t>
            </a:r>
          </a:p>
          <a:p>
            <a:pPr lvl="2"/>
            <a:r>
              <a:rPr lang="es-ES" dirty="0" smtClean="0"/>
              <a:t>Reserva de Memoria.</a:t>
            </a:r>
          </a:p>
          <a:p>
            <a:pPr lvl="2"/>
            <a:r>
              <a:rPr lang="es-ES" dirty="0" smtClean="0"/>
              <a:t>Liberación de memoria.</a:t>
            </a:r>
          </a:p>
          <a:p>
            <a:pPr lvl="2"/>
            <a:r>
              <a:rPr lang="es-ES" dirty="0" smtClean="0"/>
              <a:t>Métodos Set, Get, SetPos y GetPos</a:t>
            </a:r>
          </a:p>
          <a:p>
            <a:pPr lvl="2"/>
            <a:r>
              <a:rPr lang="es-ES" dirty="0" smtClean="0"/>
              <a:t>Lectura y escritura de Imagen a ficheros.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5253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Método Ocultar y Revelar.</a:t>
            </a:r>
            <a:endParaRPr lang="es-ES" dirty="0"/>
          </a:p>
        </p:txBody>
      </p:sp>
      <p:pic>
        <p:nvPicPr>
          <p:cNvPr id="1027" name="Picture 3" descr="C:\Users\usuario\Desktop\Oculta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52" y="1412776"/>
            <a:ext cx="4815796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Marcador de contenido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02" y="4005263"/>
            <a:ext cx="3587908" cy="2714625"/>
          </a:xfrm>
        </p:spPr>
      </p:pic>
      <p:sp>
        <p:nvSpPr>
          <p:cNvPr id="5" name="4 CuadroTexto"/>
          <p:cNvSpPr txBox="1"/>
          <p:nvPr/>
        </p:nvSpPr>
        <p:spPr>
          <a:xfrm>
            <a:off x="179512" y="4324454"/>
            <a:ext cx="4771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Igualmente en este método revelar, tiene las mismas características anteriores.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148064" y="1412776"/>
            <a:ext cx="4131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Este método esta implementado</a:t>
            </a:r>
          </a:p>
          <a:p>
            <a:r>
              <a:rPr lang="es-ES" dirty="0" smtClean="0"/>
              <a:t>tanto para vector como para </a:t>
            </a:r>
          </a:p>
          <a:p>
            <a:r>
              <a:rPr lang="es-ES" dirty="0"/>
              <a:t>m</a:t>
            </a:r>
            <a:r>
              <a:rPr lang="es-ES" dirty="0" smtClean="0"/>
              <a:t>atriz, ya que trabajamos a nivel </a:t>
            </a:r>
          </a:p>
          <a:p>
            <a:r>
              <a:rPr lang="es-ES" dirty="0" smtClean="0"/>
              <a:t>de bytes y solo cambia el </a:t>
            </a:r>
          </a:p>
          <a:p>
            <a:r>
              <a:rPr lang="es-ES" dirty="0"/>
              <a:t>d</a:t>
            </a:r>
            <a:r>
              <a:rPr lang="es-ES" dirty="0" smtClean="0"/>
              <a:t>esarrollo de los métodos, set, get,</a:t>
            </a:r>
          </a:p>
          <a:p>
            <a:r>
              <a:rPr lang="es-ES" dirty="0" smtClean="0"/>
              <a:t>getPos, setPos, que comentaremos</a:t>
            </a:r>
          </a:p>
          <a:p>
            <a:r>
              <a:rPr lang="es-ES" dirty="0"/>
              <a:t>m</a:t>
            </a:r>
            <a:r>
              <a:rPr lang="es-ES" dirty="0" smtClean="0"/>
              <a:t>as adelante, por lo que no hace</a:t>
            </a:r>
          </a:p>
          <a:p>
            <a:r>
              <a:rPr lang="es-ES" dirty="0" smtClean="0"/>
              <a:t>falta la reimplementación. </a:t>
            </a:r>
          </a:p>
        </p:txBody>
      </p:sp>
    </p:spTree>
    <p:extLst>
      <p:ext uri="{BB962C8B-B14F-4D97-AF65-F5344CB8AC3E}">
        <p14:creationId xmlns="" xmlns:p14="http://schemas.microsoft.com/office/powerpoint/2010/main" val="2594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Método Rotar  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4639323" cy="4525007"/>
          </a:xfrm>
        </p:spPr>
      </p:pic>
      <p:sp>
        <p:nvSpPr>
          <p:cNvPr id="6" name="5 CuadroTexto"/>
          <p:cNvSpPr txBox="1"/>
          <p:nvPr/>
        </p:nvSpPr>
        <p:spPr>
          <a:xfrm>
            <a:off x="4632829" y="1988840"/>
            <a:ext cx="46506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este método Rotar, como seguimos</a:t>
            </a:r>
          </a:p>
          <a:p>
            <a:r>
              <a:rPr lang="es-ES" dirty="0" smtClean="0"/>
              <a:t>trabajando a nivel de bytes, su imple-</a:t>
            </a:r>
          </a:p>
          <a:p>
            <a:r>
              <a:rPr lang="es-ES" dirty="0" smtClean="0"/>
              <a:t>mentación es la misma para el tipo </a:t>
            </a:r>
          </a:p>
          <a:p>
            <a:r>
              <a:rPr lang="es-ES" dirty="0" smtClean="0"/>
              <a:t>Vector y matriz. </a:t>
            </a:r>
          </a:p>
          <a:p>
            <a:endParaRPr lang="es-ES" dirty="0" smtClean="0"/>
          </a:p>
          <a:p>
            <a:r>
              <a:rPr lang="es-ES" dirty="0" smtClean="0"/>
              <a:t>Por ello no hace falta la </a:t>
            </a:r>
          </a:p>
          <a:p>
            <a:r>
              <a:rPr lang="es-ES" dirty="0" smtClean="0"/>
              <a:t>reimplementación de este método .</a:t>
            </a:r>
          </a:p>
          <a:p>
            <a:endParaRPr lang="es-ES" dirty="0" smtClean="0"/>
          </a:p>
          <a:p>
            <a:r>
              <a:rPr lang="es-ES" dirty="0" smtClean="0"/>
              <a:t>Al igual que en el anterior caso, </a:t>
            </a:r>
          </a:p>
          <a:p>
            <a:r>
              <a:rPr lang="es-ES" dirty="0" smtClean="0"/>
              <a:t>solo cambia la implementación de los </a:t>
            </a:r>
          </a:p>
          <a:p>
            <a:r>
              <a:rPr lang="es-ES" dirty="0" smtClean="0"/>
              <a:t>Métodos get, set, getPos y setPos según</a:t>
            </a:r>
          </a:p>
          <a:p>
            <a:r>
              <a:rPr lang="es-ES" dirty="0" smtClean="0"/>
              <a:t>sea utilizados para vector o matriz.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528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Vector y Matriz:</a:t>
            </a:r>
            <a:br>
              <a:rPr lang="es-ES" dirty="0" smtClean="0"/>
            </a:br>
            <a:r>
              <a:rPr lang="es-ES" dirty="0" smtClean="0"/>
              <a:t>Reserva y liberación Memoria 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26" y="3140968"/>
            <a:ext cx="3631774" cy="351521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3839111" cy="293411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851920" y="1628800"/>
            <a:ext cx="513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vector, el tamaño de la reserva de </a:t>
            </a:r>
          </a:p>
          <a:p>
            <a:r>
              <a:rPr lang="es-ES" dirty="0" smtClean="0"/>
              <a:t>memoria se calcula filas por columnas de la</a:t>
            </a:r>
          </a:p>
          <a:p>
            <a:r>
              <a:rPr lang="es-ES" dirty="0" smtClean="0"/>
              <a:t>imagen, obteniendo un array de dicho </a:t>
            </a:r>
          </a:p>
          <a:p>
            <a:r>
              <a:rPr lang="es-ES" dirty="0" smtClean="0"/>
              <a:t>tamaño. La liberación basta con realizar un </a:t>
            </a:r>
          </a:p>
          <a:p>
            <a:r>
              <a:rPr lang="es-ES" dirty="0" smtClean="0"/>
              <a:t>delete [] datos sin perdida de memoria.</a:t>
            </a:r>
          </a:p>
          <a:p>
            <a:r>
              <a:rPr lang="es-ES" dirty="0" smtClean="0"/>
              <a:t>   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4365104"/>
            <a:ext cx="5557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En matriz, este proceso cambia, reservando en primer lugar </a:t>
            </a:r>
          </a:p>
          <a:p>
            <a:r>
              <a:rPr lang="es-ES" sz="1400" dirty="0" smtClean="0"/>
              <a:t>un array de punteros de tamaño filas, y posteriormente se </a:t>
            </a:r>
          </a:p>
          <a:p>
            <a:r>
              <a:rPr lang="es-ES" sz="1400" dirty="0" smtClean="0"/>
              <a:t>reserva en el primer puntero del array anterior (datos[0]), </a:t>
            </a:r>
          </a:p>
          <a:p>
            <a:r>
              <a:rPr lang="es-ES" sz="1400" dirty="0" smtClean="0"/>
              <a:t>un nuevo array de tipo byte de tamaño filas por columnas. A </a:t>
            </a:r>
          </a:p>
          <a:p>
            <a:r>
              <a:rPr lang="es-ES" sz="1400" dirty="0" smtClean="0"/>
              <a:t>continuación los siguientes punteros del array los inicializamos </a:t>
            </a:r>
          </a:p>
          <a:p>
            <a:r>
              <a:rPr lang="es-ES" sz="1400" dirty="0" smtClean="0"/>
              <a:t>apuntando al inicio de cada fila.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0" y="5733256"/>
            <a:ext cx="5364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 proceso de destrucción, se realiza de manera contraria a su creación. En primer lugar se elimina el puntero que apunta al array de filas por columnas (datos[0]), y después se elimina el puntero que apunta al array de filas (datos), para evitar así la perdida de memoria.</a:t>
            </a:r>
            <a:endParaRPr lang="es-ES" sz="1400" dirty="0"/>
          </a:p>
        </p:txBody>
      </p:sp>
    </p:spTree>
    <p:extLst>
      <p:ext uri="{BB962C8B-B14F-4D97-AF65-F5344CB8AC3E}">
        <p14:creationId xmlns="" xmlns:p14="http://schemas.microsoft.com/office/powerpoint/2010/main" val="39094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Vector y Matriz:</a:t>
            </a:r>
            <a:br>
              <a:rPr lang="es-ES" dirty="0" smtClean="0"/>
            </a:br>
            <a:r>
              <a:rPr lang="es-ES" dirty="0" smtClean="0"/>
              <a:t>Set y Get.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115110" cy="2896004"/>
          </a:xfrm>
        </p:spPr>
      </p:pic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33056"/>
            <a:ext cx="3096057" cy="2648320"/>
          </a:xfrm>
        </p:spPr>
      </p:pic>
      <p:sp>
        <p:nvSpPr>
          <p:cNvPr id="5" name="4 CuadroTexto"/>
          <p:cNvSpPr txBox="1"/>
          <p:nvPr/>
        </p:nvSpPr>
        <p:spPr>
          <a:xfrm>
            <a:off x="3851920" y="1700808"/>
            <a:ext cx="529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tipo vector, a través de la fórmula </a:t>
            </a:r>
          </a:p>
          <a:p>
            <a:r>
              <a:rPr lang="es-ES" dirty="0" smtClean="0"/>
              <a:t>(y * ncol + x), conocemos la posición del array donde se encuentra el byte, para poder obtenerlo (get) o insertarlo (set).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9513" y="486916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cambio, en el tipo matriz, el valor “x” e “y”,</a:t>
            </a:r>
          </a:p>
          <a:p>
            <a:r>
              <a:rPr lang="es-ES" dirty="0" smtClean="0"/>
              <a:t>nos proporcionan las coordenadas de la </a:t>
            </a:r>
          </a:p>
          <a:p>
            <a:r>
              <a:rPr lang="es-ES" dirty="0" smtClean="0"/>
              <a:t>posición de la matriz, para poder obtener el byte (get) o insertarlo (set).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342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Vector y Matriz:</a:t>
            </a:r>
            <a:br>
              <a:rPr lang="es-ES" dirty="0" smtClean="0"/>
            </a:br>
            <a:r>
              <a:rPr lang="es-ES" dirty="0" smtClean="0"/>
              <a:t>SetPos y GetPos.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2810267" cy="2943636"/>
          </a:xfrm>
        </p:spPr>
      </p:pic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3705742" cy="3629532"/>
          </a:xfrm>
        </p:spPr>
      </p:pic>
      <p:sp>
        <p:nvSpPr>
          <p:cNvPr id="8" name="7 CuadroTexto"/>
          <p:cNvSpPr txBox="1"/>
          <p:nvPr/>
        </p:nvSpPr>
        <p:spPr>
          <a:xfrm>
            <a:off x="3275086" y="1844824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tipo vector, tanto para obtener como para </a:t>
            </a:r>
          </a:p>
          <a:p>
            <a:r>
              <a:rPr lang="es-ES" dirty="0" smtClean="0"/>
              <a:t>insertar un dato en la imagen no tenemos que re-</a:t>
            </a:r>
          </a:p>
          <a:p>
            <a:r>
              <a:rPr lang="es-ES" dirty="0" smtClean="0"/>
              <a:t>alizar ninguna operación conociendo la posición 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4869160"/>
            <a:ext cx="513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En el tipo matriz, ya que trabajamos en este</a:t>
            </a:r>
          </a:p>
          <a:p>
            <a:pPr algn="r"/>
            <a:r>
              <a:rPr lang="es-ES" dirty="0" smtClean="0"/>
              <a:t>caso con una array bidimensional, tenemos</a:t>
            </a:r>
          </a:p>
          <a:p>
            <a:pPr algn="r"/>
            <a:r>
              <a:rPr lang="es-ES" dirty="0" smtClean="0"/>
              <a:t> que realizar previamente la operación </a:t>
            </a:r>
          </a:p>
          <a:p>
            <a:pPr algn="r"/>
            <a:r>
              <a:rPr lang="es-ES" dirty="0" smtClean="0"/>
              <a:t>correspondiente para conocer la posición.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91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Lectura y escritura de Imagen a ficheros. </a:t>
            </a:r>
            <a:endParaRPr lang="es-ES" dirty="0"/>
          </a:p>
        </p:txBody>
      </p:sp>
      <p:pic>
        <p:nvPicPr>
          <p:cNvPr id="5" name="4 Marcador de contenido" descr="escribirMatri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00807"/>
            <a:ext cx="8280920" cy="2952329"/>
          </a:xfrm>
        </p:spPr>
      </p:pic>
      <p:sp>
        <p:nvSpPr>
          <p:cNvPr id="6" name="5 CuadroTexto"/>
          <p:cNvSpPr txBox="1"/>
          <p:nvPr/>
        </p:nvSpPr>
        <p:spPr>
          <a:xfrm>
            <a:off x="179512" y="4941168"/>
            <a:ext cx="901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este método de lectura y escritura de imagen, solo hay que </a:t>
            </a:r>
            <a:r>
              <a:rPr lang="es-ES" dirty="0" err="1" smtClean="0"/>
              <a:t>reimplementar</a:t>
            </a:r>
            <a:endParaRPr lang="es-ES" dirty="0" smtClean="0"/>
          </a:p>
          <a:p>
            <a:r>
              <a:rPr lang="es-ES" dirty="0" smtClean="0"/>
              <a:t>el paso del parámetro “datos”, el cual en el tipo vector se envía datos, ya que</a:t>
            </a:r>
          </a:p>
          <a:p>
            <a:r>
              <a:rPr lang="es-ES" dirty="0" smtClean="0"/>
              <a:t>es un array continuo y en el tipo matriz, se envía datos[0], que es el que </a:t>
            </a:r>
          </a:p>
          <a:p>
            <a:r>
              <a:rPr lang="es-ES" dirty="0" smtClean="0"/>
              <a:t>contiene los bytes de la imagen.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</TotalTime>
  <Words>553</Words>
  <Application>Microsoft Office PowerPoint</Application>
  <PresentationFormat>Presentación en pantalla (4:3)</PresentationFormat>
  <Paragraphs>70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Brío</vt:lpstr>
      <vt:lpstr>PRESENTACIÓN  PRÁCTICA FINAL</vt:lpstr>
      <vt:lpstr>Índice </vt:lpstr>
      <vt:lpstr>Método Ocultar y Revelar.</vt:lpstr>
      <vt:lpstr>Método Rotar  </vt:lpstr>
      <vt:lpstr>Vector y Matriz: Reserva y liberación Memoria </vt:lpstr>
      <vt:lpstr>Vector y Matriz: Set y Get.</vt:lpstr>
      <vt:lpstr>Vector y Matriz: SetPos y GetPos.</vt:lpstr>
      <vt:lpstr>Lectura y escritura de Imagen a ficheros.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PRÁCTICA FINAL</dc:title>
  <dc:creator>usuario</dc:creator>
  <cp:lastModifiedBy>usuario</cp:lastModifiedBy>
  <cp:revision>29</cp:revision>
  <dcterms:created xsi:type="dcterms:W3CDTF">2015-06-05T15:45:30Z</dcterms:created>
  <dcterms:modified xsi:type="dcterms:W3CDTF">2015-06-09T17:33:08Z</dcterms:modified>
</cp:coreProperties>
</file>