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5" r:id="rId6"/>
    <p:sldId id="264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911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350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033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687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3766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4038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28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835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8854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9799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62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5957A-E0CC-44F2-AA78-CD0E02C285A0}" type="datetimeFigureOut">
              <a:rPr lang="pt-BR" smtClean="0"/>
              <a:t>07/08/2024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A37A95-7597-4BCB-A226-E3C6D98FE8C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7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5" y="587830"/>
            <a:ext cx="10071462" cy="57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6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726" y="836023"/>
            <a:ext cx="9679577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28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8537" y="457201"/>
            <a:ext cx="9666514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601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709612"/>
            <a:ext cx="972502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371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7" y="738187"/>
            <a:ext cx="9725025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56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912" y="704850"/>
            <a:ext cx="9782175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35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09612"/>
            <a:ext cx="9715500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723900"/>
            <a:ext cx="97155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33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709612"/>
            <a:ext cx="9744075" cy="543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775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MARCOS PAULO SA BARRETO DE OLIVEIRA</dc:creator>
  <cp:lastModifiedBy>MARCOS PAULO SA BARRETO DE OLIVEIRA</cp:lastModifiedBy>
  <cp:revision>1</cp:revision>
  <dcterms:created xsi:type="dcterms:W3CDTF">2024-08-07T17:57:14Z</dcterms:created>
  <dcterms:modified xsi:type="dcterms:W3CDTF">2024-08-07T17:57:46Z</dcterms:modified>
</cp:coreProperties>
</file>