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 autoAdjust="0"/>
    <p:restoredTop sz="94630" autoAdjust="0"/>
  </p:normalViewPr>
  <p:slideViewPr>
    <p:cSldViewPr snapToGrid="0" snapToObjects="1">
      <p:cViewPr varScale="1">
        <p:scale>
          <a:sx n="111" d="100"/>
          <a:sy n="111" d="100"/>
        </p:scale>
        <p:origin x="-128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C3758-5B21-6845-85CB-C42CA7C86670}" type="datetimeFigureOut">
              <a:rPr lang="en-US" smtClean="0"/>
              <a:t>10/6/15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4A104-8E7A-0649-9995-CEB51B023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28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4A104-8E7A-0649-9995-CEB51B0236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32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4A104-8E7A-0649-9995-CEB51B0236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14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745D-622C-B742-8EFD-C3EF11817A3F}" type="datetimeFigureOut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CEA-FFDF-AD41-B5D4-D6237957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3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745D-622C-B742-8EFD-C3EF11817A3F}" type="datetimeFigureOut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CEA-FFDF-AD41-B5D4-D6237957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4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745D-622C-B742-8EFD-C3EF11817A3F}" type="datetimeFigureOut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CEA-FFDF-AD41-B5D4-D6237957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9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745D-622C-B742-8EFD-C3EF11817A3F}" type="datetimeFigureOut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CEA-FFDF-AD41-B5D4-D6237957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3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745D-622C-B742-8EFD-C3EF11817A3F}" type="datetimeFigureOut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CEA-FFDF-AD41-B5D4-D6237957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1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745D-622C-B742-8EFD-C3EF11817A3F}" type="datetimeFigureOut">
              <a:rPr lang="en-US" smtClean="0"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CEA-FFDF-AD41-B5D4-D6237957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94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745D-622C-B742-8EFD-C3EF11817A3F}" type="datetimeFigureOut">
              <a:rPr lang="en-US" smtClean="0"/>
              <a:t>10/6/15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CEA-FFDF-AD41-B5D4-D6237957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745D-622C-B742-8EFD-C3EF11817A3F}" type="datetimeFigureOut">
              <a:rPr lang="en-US" smtClean="0"/>
              <a:t>10/6/15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CEA-FFDF-AD41-B5D4-D6237957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8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745D-622C-B742-8EFD-C3EF11817A3F}" type="datetimeFigureOut">
              <a:rPr lang="en-US" smtClean="0"/>
              <a:t>10/6/15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CEA-FFDF-AD41-B5D4-D6237957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3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745D-622C-B742-8EFD-C3EF11817A3F}" type="datetimeFigureOut">
              <a:rPr lang="en-US" smtClean="0"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CEA-FFDF-AD41-B5D4-D6237957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9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745D-622C-B742-8EFD-C3EF11817A3F}" type="datetimeFigureOut">
              <a:rPr lang="en-US" smtClean="0"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CEA-FFDF-AD41-B5D4-D6237957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4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F745D-622C-B742-8EFD-C3EF11817A3F}" type="datetimeFigureOut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4FCEA-FFDF-AD41-B5D4-D6237957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6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explos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858" y="1978526"/>
            <a:ext cx="3200140" cy="25677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025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FF"/>
                </a:solidFill>
                <a:latin typeface="Karmatic Arcade"/>
                <a:cs typeface="Bernard MT Condensed"/>
              </a:rPr>
              <a:t>Space Game 3000</a:t>
            </a:r>
            <a:endParaRPr lang="en-US" sz="4800" dirty="0">
              <a:solidFill>
                <a:srgbClr val="FFFFFF"/>
              </a:solidFill>
              <a:latin typeface="Karmatic Arcade"/>
              <a:cs typeface="Bernard MT Condense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40210"/>
            <a:ext cx="6400800" cy="1487413"/>
          </a:xfrm>
        </p:spPr>
        <p:txBody>
          <a:bodyPr>
            <a:normAutofit fontScale="92500" lnSpcReduction="20000"/>
          </a:bodyPr>
          <a:lstStyle/>
          <a:p>
            <a:endParaRPr lang="en-US" sz="1800" b="1" dirty="0" smtClean="0">
              <a:solidFill>
                <a:srgbClr val="FFFFFF"/>
              </a:solidFill>
              <a:latin typeface="Press Start 2P"/>
            </a:endParaRPr>
          </a:p>
          <a:p>
            <a:r>
              <a:rPr lang="en-US" sz="2000" dirty="0" smtClean="0">
                <a:solidFill>
                  <a:srgbClr val="FFFFFF"/>
                </a:solidFill>
                <a:latin typeface="Press Start 2P"/>
              </a:rPr>
              <a:t>Adam Ellenbogen</a:t>
            </a:r>
          </a:p>
          <a:p>
            <a:r>
              <a:rPr lang="en-US" sz="2000" dirty="0" smtClean="0">
                <a:solidFill>
                  <a:srgbClr val="FFFFFF"/>
                </a:solidFill>
                <a:latin typeface="Press Start 2P"/>
              </a:rPr>
              <a:t>David Miller</a:t>
            </a:r>
          </a:p>
          <a:p>
            <a:r>
              <a:rPr lang="en-US" sz="2000" dirty="0" smtClean="0">
                <a:solidFill>
                  <a:srgbClr val="FFFFFF"/>
                </a:solidFill>
                <a:latin typeface="Press Start 2P"/>
              </a:rPr>
              <a:t>Rebecca Bushko</a:t>
            </a:r>
          </a:p>
          <a:p>
            <a:r>
              <a:rPr lang="en-US" sz="2000" dirty="0" smtClean="0">
                <a:solidFill>
                  <a:srgbClr val="FFFFFF"/>
                </a:solidFill>
                <a:latin typeface="Press Start 2P"/>
              </a:rPr>
              <a:t>Marcos Bottenbley</a:t>
            </a:r>
            <a:endParaRPr lang="en-US" sz="2000" dirty="0">
              <a:solidFill>
                <a:srgbClr val="FFFFFF"/>
              </a:solidFill>
              <a:latin typeface="Press Start 2P"/>
            </a:endParaRPr>
          </a:p>
        </p:txBody>
      </p:sp>
      <p:pic>
        <p:nvPicPr>
          <p:cNvPr id="7" name="Picture 6" descr="ss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043" y="2570648"/>
            <a:ext cx="2846250" cy="1581250"/>
          </a:xfrm>
          <a:prstGeom prst="rect">
            <a:avLst/>
          </a:prstGeom>
        </p:spPr>
      </p:pic>
      <p:pic>
        <p:nvPicPr>
          <p:cNvPr id="9" name="Picture 8" descr="main_ship_shee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10811">
            <a:off x="7196951" y="3554541"/>
            <a:ext cx="1279966" cy="1676146"/>
          </a:xfrm>
          <a:prstGeom prst="rect">
            <a:avLst/>
          </a:prstGeom>
        </p:spPr>
      </p:pic>
      <p:pic>
        <p:nvPicPr>
          <p:cNvPr id="10" name="Picture 9" descr="main_ship_shee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12076">
            <a:off x="639983" y="3472636"/>
            <a:ext cx="1279966" cy="1676146"/>
          </a:xfrm>
          <a:prstGeom prst="rect">
            <a:avLst/>
          </a:prstGeom>
        </p:spPr>
      </p:pic>
      <p:pic>
        <p:nvPicPr>
          <p:cNvPr id="11" name="Picture 10" descr="bulle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7280">
            <a:off x="6592526" y="3226782"/>
            <a:ext cx="208067" cy="1066800"/>
          </a:xfrm>
          <a:prstGeom prst="rect">
            <a:avLst/>
          </a:prstGeom>
        </p:spPr>
      </p:pic>
      <p:pic>
        <p:nvPicPr>
          <p:cNvPr id="12" name="Picture 11" descr="bulle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66412">
            <a:off x="2231689" y="3211043"/>
            <a:ext cx="18716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50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4304"/>
            <a:ext cx="8229600" cy="1310694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FFFF"/>
                </a:solidFill>
                <a:latin typeface="Karmatic Arcade"/>
              </a:rPr>
              <a:t>Storyline  and Setting</a:t>
            </a:r>
            <a:endParaRPr lang="en-US" sz="4800" dirty="0">
              <a:solidFill>
                <a:srgbClr val="FFFFFF"/>
              </a:solidFill>
              <a:latin typeface="Karmatic Arcad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2373207"/>
            <a:ext cx="8622632" cy="3629214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Press Start 2P"/>
              </a:rPr>
              <a:t>Captured by Enemy Fighters</a:t>
            </a:r>
          </a:p>
          <a:p>
            <a:endParaRPr lang="en-US" sz="2400" dirty="0">
              <a:solidFill>
                <a:srgbClr val="FFFFFF"/>
              </a:solidFill>
              <a:latin typeface="Press Start 2P"/>
            </a:endParaRPr>
          </a:p>
          <a:p>
            <a:r>
              <a:rPr lang="en-US" sz="2400" dirty="0" smtClean="0">
                <a:solidFill>
                  <a:srgbClr val="FFFFFF"/>
                </a:solidFill>
                <a:latin typeface="Press Start 2P"/>
              </a:rPr>
              <a:t>Explore Foreign Sectors of Space to Return Home</a:t>
            </a:r>
          </a:p>
          <a:p>
            <a:endParaRPr lang="en-US" sz="2400" dirty="0">
              <a:solidFill>
                <a:srgbClr val="FFFFFF"/>
              </a:solidFill>
              <a:latin typeface="Press Start 2P"/>
            </a:endParaRPr>
          </a:p>
          <a:p>
            <a:r>
              <a:rPr lang="en-US" sz="2400" dirty="0" smtClean="0">
                <a:solidFill>
                  <a:srgbClr val="FFFFFF"/>
                </a:solidFill>
                <a:latin typeface="Press Start 2P"/>
              </a:rPr>
              <a:t>Goals: Survival and Escape</a:t>
            </a:r>
          </a:p>
          <a:p>
            <a:endParaRPr lang="en-US" sz="2400" dirty="0">
              <a:solidFill>
                <a:srgbClr val="FFFFFF"/>
              </a:solidFill>
              <a:latin typeface="Press Start 2P"/>
            </a:endParaRPr>
          </a:p>
          <a:p>
            <a:r>
              <a:rPr lang="en-US" sz="2400" dirty="0" smtClean="0">
                <a:solidFill>
                  <a:srgbClr val="FFFFFF"/>
                </a:solidFill>
                <a:latin typeface="Press Start 2P"/>
              </a:rPr>
              <a:t>Time: Distant Future</a:t>
            </a:r>
          </a:p>
          <a:p>
            <a:endParaRPr lang="en-US" sz="2400" dirty="0">
              <a:solidFill>
                <a:srgbClr val="FFFFFF"/>
              </a:solidFill>
              <a:latin typeface="Press Start 2P"/>
            </a:endParaRPr>
          </a:p>
          <a:p>
            <a:endParaRPr lang="en-US" sz="2400" dirty="0" smtClean="0">
              <a:solidFill>
                <a:srgbClr val="FFFFFF"/>
              </a:solidFill>
              <a:latin typeface="Press Start 2P"/>
            </a:endParaRPr>
          </a:p>
        </p:txBody>
      </p:sp>
      <p:pic>
        <p:nvPicPr>
          <p:cNvPr id="4" name="Picture 3" descr="enemy_angle_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642938"/>
            <a:ext cx="673100" cy="774700"/>
          </a:xfrm>
          <a:prstGeom prst="rect">
            <a:avLst/>
          </a:prstGeom>
        </p:spPr>
      </p:pic>
      <p:pic>
        <p:nvPicPr>
          <p:cNvPr id="5" name="Picture 4" descr="enemy_angle_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632" y="642938"/>
            <a:ext cx="7620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77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36"/>
            <a:ext cx="8229600" cy="1123541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FF"/>
                </a:solidFill>
                <a:latin typeface="Karmatic Arcade"/>
              </a:rPr>
              <a:t>Basic Gameplay</a:t>
            </a:r>
            <a:endParaRPr lang="en-US" sz="4800" dirty="0">
              <a:solidFill>
                <a:srgbClr val="FFFFFF"/>
              </a:solidFill>
              <a:latin typeface="Karmatic Arcad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0839"/>
            <a:ext cx="8229600" cy="3759952"/>
          </a:xfrm>
        </p:spPr>
        <p:txBody>
          <a:bodyPr/>
          <a:lstStyle/>
          <a:p>
            <a:r>
              <a:rPr lang="en-US" sz="2400" dirty="0" smtClean="0">
                <a:solidFill>
                  <a:srgbClr val="FFFFFF"/>
                </a:solidFill>
                <a:latin typeface="Press Start 2P"/>
              </a:rPr>
              <a:t>Arrow Keys to Move, Z to Shoot</a:t>
            </a:r>
          </a:p>
          <a:p>
            <a:endParaRPr lang="en-US" dirty="0">
              <a:solidFill>
                <a:srgbClr val="FFFFFF"/>
              </a:solidFill>
              <a:latin typeface="Press Start 2P"/>
            </a:endParaRPr>
          </a:p>
          <a:p>
            <a:r>
              <a:rPr lang="en-US" sz="2400" dirty="0" smtClean="0">
                <a:solidFill>
                  <a:srgbClr val="FFFFFF"/>
                </a:solidFill>
                <a:latin typeface="Press Start 2P"/>
              </a:rPr>
              <a:t>8-Directional Movement</a:t>
            </a:r>
          </a:p>
          <a:p>
            <a:endParaRPr lang="en-US" sz="2400" dirty="0">
              <a:solidFill>
                <a:srgbClr val="FFFFFF"/>
              </a:solidFill>
              <a:latin typeface="Press Start 2P"/>
            </a:endParaRPr>
          </a:p>
          <a:p>
            <a:r>
              <a:rPr lang="en-US" sz="2400" dirty="0" smtClean="0">
                <a:solidFill>
                  <a:srgbClr val="FFFFFF"/>
                </a:solidFill>
                <a:latin typeface="Press Start 2P"/>
              </a:rPr>
              <a:t>Level Ends when All Enemies are Defeated</a:t>
            </a:r>
            <a:endParaRPr lang="en-US" sz="2400" dirty="0">
              <a:solidFill>
                <a:srgbClr val="FFFFFF"/>
              </a:solidFill>
              <a:latin typeface="Press Start 2P"/>
            </a:endParaRPr>
          </a:p>
          <a:p>
            <a:endParaRPr lang="en-US" sz="2400" dirty="0">
              <a:solidFill>
                <a:srgbClr val="FFFFFF"/>
              </a:solidFill>
              <a:latin typeface="Press Start 2P"/>
            </a:endParaRPr>
          </a:p>
        </p:txBody>
      </p:sp>
      <p:pic>
        <p:nvPicPr>
          <p:cNvPr id="4" name="Picture 3" descr="phantom_shi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19281" y="5080635"/>
            <a:ext cx="965761" cy="1312444"/>
          </a:xfrm>
          <a:prstGeom prst="rect">
            <a:avLst/>
          </a:prstGeom>
        </p:spPr>
      </p:pic>
      <p:pic>
        <p:nvPicPr>
          <p:cNvPr id="5" name="Picture 4" descr="phantom_shi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059625" y="5080632"/>
            <a:ext cx="965761" cy="131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864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36"/>
            <a:ext cx="8229600" cy="1470527"/>
          </a:xfrm>
        </p:spPr>
        <p:txBody>
          <a:bodyPr>
            <a:normAutofit fontScale="90000"/>
          </a:bodyPr>
          <a:lstStyle/>
          <a:p>
            <a:r>
              <a:rPr lang="en-US" sz="4800" dirty="0" smtClean="0">
                <a:solidFill>
                  <a:srgbClr val="FFFFFF"/>
                </a:solidFill>
                <a:latin typeface="Karmatic Arcade"/>
              </a:rPr>
              <a:t>Basic Gameplay Continued</a:t>
            </a:r>
            <a:endParaRPr lang="en-US" sz="4800" dirty="0">
              <a:solidFill>
                <a:srgbClr val="FFFFFF"/>
              </a:solidFill>
              <a:latin typeface="Karmatic Arcad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59787"/>
            <a:ext cx="8229600" cy="37599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Press Start 2P"/>
              </a:rPr>
              <a:t>Two Different Enemy Types So Far</a:t>
            </a:r>
          </a:p>
          <a:p>
            <a:endParaRPr lang="en-US" sz="2400" dirty="0" smtClean="0">
              <a:solidFill>
                <a:srgbClr val="FFFFFF"/>
              </a:solidFill>
              <a:latin typeface="Press Start 2P"/>
            </a:endParaRPr>
          </a:p>
          <a:p>
            <a:r>
              <a:rPr lang="en-US" sz="2400" dirty="0" smtClean="0">
                <a:solidFill>
                  <a:srgbClr val="FFFFFF"/>
                </a:solidFill>
                <a:latin typeface="Press Start 2P"/>
              </a:rPr>
              <a:t>One Type Chases Player</a:t>
            </a:r>
            <a:endParaRPr lang="en-US" sz="2400" dirty="0">
              <a:solidFill>
                <a:srgbClr val="FFFFFF"/>
              </a:solidFill>
              <a:latin typeface="Press Start 2P"/>
            </a:endParaRPr>
          </a:p>
          <a:p>
            <a:endParaRPr lang="en-US" sz="2400" dirty="0">
              <a:solidFill>
                <a:srgbClr val="FFFFFF"/>
              </a:solidFill>
              <a:latin typeface="Press Start 2P"/>
            </a:endParaRPr>
          </a:p>
          <a:p>
            <a:r>
              <a:rPr lang="en-US" sz="2400" dirty="0" smtClean="0">
                <a:solidFill>
                  <a:srgbClr val="FFFFFF"/>
                </a:solidFill>
                <a:latin typeface="Press Start 2P"/>
              </a:rPr>
              <a:t>Enemies and Player Die With One Hit</a:t>
            </a:r>
            <a:endParaRPr lang="en-US" sz="2400" dirty="0">
              <a:solidFill>
                <a:srgbClr val="FFFFFF"/>
              </a:solidFill>
              <a:latin typeface="Press Start 2P"/>
            </a:endParaRPr>
          </a:p>
        </p:txBody>
      </p:sp>
      <p:pic>
        <p:nvPicPr>
          <p:cNvPr id="4" name="Picture 3" descr="main_ship_she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04373" y="5460023"/>
            <a:ext cx="936206" cy="1225984"/>
          </a:xfrm>
          <a:prstGeom prst="rect">
            <a:avLst/>
          </a:prstGeom>
        </p:spPr>
      </p:pic>
      <p:pic>
        <p:nvPicPr>
          <p:cNvPr id="6" name="Picture 5" descr="enemy_explodi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596" y="5685533"/>
            <a:ext cx="749300" cy="762000"/>
          </a:xfrm>
          <a:prstGeom prst="rect">
            <a:avLst/>
          </a:prstGeom>
        </p:spPr>
      </p:pic>
      <p:pic>
        <p:nvPicPr>
          <p:cNvPr id="5" name="Picture 4" descr="bulle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63278" y="5540698"/>
            <a:ext cx="179941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554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6525"/>
            <a:ext cx="8229600" cy="1470527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FFFFFF"/>
                </a:solidFill>
                <a:latin typeface="Karmatic Arcade"/>
              </a:rPr>
              <a:t>Demo</a:t>
            </a:r>
            <a:endParaRPr lang="en-US" sz="6000" dirty="0">
              <a:solidFill>
                <a:srgbClr val="FFFFFF"/>
              </a:solidFill>
              <a:latin typeface="Karmatic Arcade"/>
            </a:endParaRPr>
          </a:p>
        </p:txBody>
      </p:sp>
    </p:spTree>
    <p:extLst>
      <p:ext uri="{BB962C8B-B14F-4D97-AF65-F5344CB8AC3E}">
        <p14:creationId xmlns:p14="http://schemas.microsoft.com/office/powerpoint/2010/main" val="1801984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nemy_angle_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118" y="5185380"/>
            <a:ext cx="673100" cy="774700"/>
          </a:xfrm>
          <a:prstGeom prst="rect">
            <a:avLst/>
          </a:prstGeom>
        </p:spPr>
      </p:pic>
      <p:pic>
        <p:nvPicPr>
          <p:cNvPr id="6" name="Picture 5" descr="enemy_angle_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509" y="2990318"/>
            <a:ext cx="673100" cy="774700"/>
          </a:xfrm>
          <a:prstGeom prst="rect">
            <a:avLst/>
          </a:prstGeom>
        </p:spPr>
      </p:pic>
      <p:pic>
        <p:nvPicPr>
          <p:cNvPr id="8" name="Picture 7" descr="enemy_angle_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609" y="4492865"/>
            <a:ext cx="673100" cy="774700"/>
          </a:xfrm>
          <a:prstGeom prst="rect">
            <a:avLst/>
          </a:prstGeom>
        </p:spPr>
      </p:pic>
      <p:pic>
        <p:nvPicPr>
          <p:cNvPr id="4" name="Picture 3" descr="main_ship_shee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13834">
            <a:off x="2335501" y="1756614"/>
            <a:ext cx="1481427" cy="19399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36"/>
            <a:ext cx="8229600" cy="1470527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FF"/>
                </a:solidFill>
                <a:latin typeface="Karmatic Arcade"/>
              </a:rPr>
              <a:t>Next Steps</a:t>
            </a:r>
            <a:endParaRPr lang="en-US" sz="4800" dirty="0">
              <a:solidFill>
                <a:srgbClr val="FFFFFF"/>
              </a:solidFill>
              <a:latin typeface="Karmatic Arcad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6731"/>
            <a:ext cx="8229600" cy="37599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Press Start 2P"/>
              </a:rPr>
              <a:t>Objectives, More Levels, More Enemy Types</a:t>
            </a:r>
          </a:p>
          <a:p>
            <a:endParaRPr lang="en-US" sz="2400" dirty="0">
              <a:solidFill>
                <a:srgbClr val="FFFFFF"/>
              </a:solidFill>
              <a:latin typeface="Press Start 2P"/>
            </a:endParaRPr>
          </a:p>
          <a:p>
            <a:r>
              <a:rPr lang="en-US" sz="2400" dirty="0" smtClean="0">
                <a:solidFill>
                  <a:srgbClr val="FFFFFF"/>
                </a:solidFill>
                <a:latin typeface="Press Start 2P"/>
              </a:rPr>
              <a:t>Environmental Gimmicks</a:t>
            </a:r>
          </a:p>
          <a:p>
            <a:endParaRPr lang="en-US" sz="2400" dirty="0" smtClean="0">
              <a:solidFill>
                <a:srgbClr val="FFFFFF"/>
              </a:solidFill>
              <a:latin typeface="Press Start 2P"/>
            </a:endParaRPr>
          </a:p>
          <a:p>
            <a:r>
              <a:rPr lang="en-US" sz="2400" dirty="0" smtClean="0">
                <a:solidFill>
                  <a:srgbClr val="FFFFFF"/>
                </a:solidFill>
                <a:latin typeface="Press Start 2P"/>
              </a:rPr>
              <a:t>Player Upgrades</a:t>
            </a:r>
            <a:endParaRPr lang="en-US" sz="2400" dirty="0">
              <a:solidFill>
                <a:srgbClr val="FFFFFF"/>
              </a:solidFill>
              <a:latin typeface="Press Start 2P"/>
            </a:endParaRPr>
          </a:p>
          <a:p>
            <a:endParaRPr lang="en-US" sz="2400" dirty="0" smtClean="0">
              <a:solidFill>
                <a:srgbClr val="FFFFFF"/>
              </a:solidFill>
              <a:latin typeface="Press Start 2P"/>
            </a:endParaRPr>
          </a:p>
          <a:p>
            <a:r>
              <a:rPr lang="en-US" sz="2400" dirty="0" smtClean="0">
                <a:solidFill>
                  <a:srgbClr val="FFFFFF"/>
                </a:solidFill>
                <a:latin typeface="Press Start 2P"/>
              </a:rPr>
              <a:t>Bosses</a:t>
            </a:r>
            <a:endParaRPr lang="en-US" sz="2400" dirty="0">
              <a:solidFill>
                <a:srgbClr val="FFFFFF"/>
              </a:solidFill>
              <a:latin typeface="Press Start 2P"/>
            </a:endParaRPr>
          </a:p>
        </p:txBody>
      </p:sp>
    </p:spTree>
    <p:extLst>
      <p:ext uri="{BB962C8B-B14F-4D97-AF65-F5344CB8AC3E}">
        <p14:creationId xmlns:p14="http://schemas.microsoft.com/office/powerpoint/2010/main" val="2819468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in_ship_she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834235" y="1882795"/>
            <a:ext cx="1481427" cy="19399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36"/>
            <a:ext cx="8229600" cy="1470527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FF"/>
                </a:solidFill>
                <a:latin typeface="Karmatic Arcade"/>
              </a:rPr>
              <a:t>Level Structure</a:t>
            </a:r>
            <a:endParaRPr lang="en-US" sz="4800" dirty="0">
              <a:solidFill>
                <a:srgbClr val="FFFFFF"/>
              </a:solidFill>
              <a:latin typeface="Karmatic Arcad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6731"/>
            <a:ext cx="8229600" cy="37599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Press Start 2P"/>
              </a:rPr>
              <a:t>Enemy Spawning</a:t>
            </a:r>
          </a:p>
          <a:p>
            <a:endParaRPr lang="en-US" sz="2400" dirty="0">
              <a:solidFill>
                <a:srgbClr val="FFFFFF"/>
              </a:solidFill>
              <a:latin typeface="Press Start 2P"/>
            </a:endParaRPr>
          </a:p>
          <a:p>
            <a:r>
              <a:rPr lang="en-US" sz="2400" dirty="0" smtClean="0">
                <a:solidFill>
                  <a:srgbClr val="FFFFFF"/>
                </a:solidFill>
                <a:latin typeface="Press Start 2P"/>
              </a:rPr>
              <a:t>Objectives</a:t>
            </a:r>
          </a:p>
          <a:p>
            <a:endParaRPr lang="en-US" sz="2400" dirty="0" smtClean="0">
              <a:solidFill>
                <a:srgbClr val="FFFFFF"/>
              </a:solidFill>
              <a:latin typeface="Press Start 2P"/>
            </a:endParaRPr>
          </a:p>
          <a:p>
            <a:r>
              <a:rPr lang="en-US" sz="2400" dirty="0" smtClean="0">
                <a:solidFill>
                  <a:srgbClr val="FFFFFF"/>
                </a:solidFill>
                <a:latin typeface="Press Start 2P"/>
              </a:rPr>
              <a:t>Decisions</a:t>
            </a:r>
            <a:endParaRPr lang="en-US" sz="2400" dirty="0">
              <a:solidFill>
                <a:srgbClr val="FFFFFF"/>
              </a:solidFill>
              <a:latin typeface="Press Start 2P"/>
            </a:endParaRPr>
          </a:p>
        </p:txBody>
      </p:sp>
      <p:pic>
        <p:nvPicPr>
          <p:cNvPr id="5" name="Picture 4" descr="phantom_shi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9815">
            <a:off x="2545539" y="4865348"/>
            <a:ext cx="965761" cy="1312444"/>
          </a:xfrm>
          <a:prstGeom prst="rect">
            <a:avLst/>
          </a:prstGeom>
        </p:spPr>
      </p:pic>
      <p:pic>
        <p:nvPicPr>
          <p:cNvPr id="6" name="Picture 5" descr="phantom_shi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07661">
            <a:off x="5726784" y="4869145"/>
            <a:ext cx="965761" cy="131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51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6525"/>
            <a:ext cx="8229600" cy="1470527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FFFFFF"/>
                </a:solidFill>
                <a:latin typeface="Karmatic Arcade"/>
              </a:rPr>
              <a:t>Questions?</a:t>
            </a:r>
            <a:endParaRPr lang="en-US" sz="6000" dirty="0">
              <a:solidFill>
                <a:srgbClr val="FFFFFF"/>
              </a:solidFill>
              <a:latin typeface="Karmatic Arcade"/>
            </a:endParaRPr>
          </a:p>
        </p:txBody>
      </p:sp>
    </p:spTree>
    <p:extLst>
      <p:ext uri="{BB962C8B-B14F-4D97-AF65-F5344CB8AC3E}">
        <p14:creationId xmlns:p14="http://schemas.microsoft.com/office/powerpoint/2010/main" val="3077291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102</Words>
  <Application>Microsoft Macintosh PowerPoint</Application>
  <PresentationFormat>On-screen Show (4:3)</PresentationFormat>
  <Paragraphs>44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Space Game 3000</vt:lpstr>
      <vt:lpstr>Storyline  and Setting</vt:lpstr>
      <vt:lpstr>Basic Gameplay</vt:lpstr>
      <vt:lpstr>Basic Gameplay Continued</vt:lpstr>
      <vt:lpstr>Demo</vt:lpstr>
      <vt:lpstr>Next Steps</vt:lpstr>
      <vt:lpstr>Level Structure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Game 3000</dc:title>
  <dc:creator>Adam Ellenbogen</dc:creator>
  <cp:lastModifiedBy>Adam Ellenbogen</cp:lastModifiedBy>
  <cp:revision>29</cp:revision>
  <dcterms:created xsi:type="dcterms:W3CDTF">2015-10-06T22:17:43Z</dcterms:created>
  <dcterms:modified xsi:type="dcterms:W3CDTF">2015-10-06T23:55:37Z</dcterms:modified>
</cp:coreProperties>
</file>