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  <a:latin typeface="Calibri"/>
              </a:defRPr>
            </a:pPr>
            <a:r>
              <a:t>Die With A Smile (feat. Bruno Mars)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Right next to you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Next to you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Right next to you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Oh-oh-oh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world was ending, I'd wanna be next to you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party was over and our time on Earth was through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I'd wanna hold you just for a while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And die with a smile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world was ending, I'd wanna be next to you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world was ending, I'd wanna be next to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Ooh, ooh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I'd wanna be next to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Ooh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 just woke up from a dream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Where you and I had to say goodbye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And I don't know what it all means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But since I survived, I realized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258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Wherever you go, that's where I'll follow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Nobody's promised tomorrow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So I'ma love you every night like it's the last night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Like it's the last night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259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world was ending, I'd wanna be next to you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party was over and our time on Earth was through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I'd wanna hold you just for a while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And die with a smile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world was ending, I'd wanna be next to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Woo-ooh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Ooh, lost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Lost in the words that we scream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 don't even wanna do this anymore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'Cause you already know what you mean to me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And our love's the only war worth fighting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Wherever you go, that's where I'll follow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Nobody's promised tomorrow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So I'ma love you every night like it's the last night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Like it's the last night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world was ending, I'd wanna be next to you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party was over and our time on Earth was through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I'd wanna hold you just for a while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And die with a smile</a:t>
            </a:r>
          </a:p>
          <a:p>
            <a:pPr algn="ctr">
              <a:lnSpc>
                <a:spcPts val="3700"/>
              </a:lnSpc>
              <a:defRPr sz="3700">
                <a:solidFill>
                  <a:srgbClr val="000000"/>
                </a:solidFill>
                <a:latin typeface="Calibri"/>
              </a:defRPr>
            </a:pPr>
            <a:r>
              <a:t>If the world was ending, I'd wanna be next to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264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