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Baka Mitai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baka mitai kodomo na no ne</a:t>
            </a:r>
          </a:p>
          <a:p>
            <a:pPr>
              <a:defRPr sz="3400"/>
            </a:pPr>
            <a:r>
              <a:t>yume wo otte kidzutsuite</a:t>
            </a:r>
          </a:p>
          <a:p>
            <a:pPr>
              <a:defRPr sz="3400"/>
            </a:pPr>
            <a:r>
              <a:t>uso ga heta na kuse ni waraenai egao wo miseta</a:t>
            </a:r>
          </a:p>
          <a:p>
            <a:pPr>
              <a:defRPr sz="340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I love you mo roku ni iwanai</a:t>
            </a:r>
          </a:p>
          <a:p>
            <a:pPr>
              <a:defRPr sz="3400"/>
            </a:pPr>
            <a:r>
              <a:t>kuchibeta de honma ni bukiyou</a:t>
            </a:r>
          </a:p>
          <a:p>
            <a:pPr>
              <a:defRPr sz="3400"/>
            </a:pPr>
            <a:r>
              <a:t>na no ni na no ni doushite sayonara wa ieta 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dame da ne</a:t>
            </a:r>
          </a:p>
          <a:p>
            <a:pPr>
              <a:defRPr sz="3400"/>
            </a:pPr>
            <a:r>
              <a:t>dame yo dame na no yo</a:t>
            </a:r>
          </a:p>
          <a:p>
            <a:pPr>
              <a:defRPr sz="3400"/>
            </a:pPr>
            <a:r>
              <a:t>anta ga suki de sukisugite</a:t>
            </a:r>
          </a:p>
          <a:p>
            <a:pPr>
              <a:defRPr sz="3400"/>
            </a:pPr>
            <a:r>
              <a:t>dore dake tsuyoi osake demo</a:t>
            </a:r>
          </a:p>
          <a:p>
            <a:pPr>
              <a:defRPr sz="3400"/>
            </a:pPr>
            <a:r>
              <a:t>yugamanai omoide ga baka mitai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baka mitai hontou baka ne</a:t>
            </a:r>
          </a:p>
          <a:p>
            <a:pPr>
              <a:defRPr sz="3400"/>
            </a:pPr>
            <a:r>
              <a:t>anta shinjiru bakari de</a:t>
            </a:r>
          </a:p>
          <a:p>
            <a:pPr>
              <a:defRPr sz="3400"/>
            </a:pPr>
            <a:r>
              <a:t>tsuyoi onna no furi setsunasa no yokaze abiru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hitori ni natte sannen ga sugi</a:t>
            </a:r>
          </a:p>
          <a:p>
            <a:pPr>
              <a:defRPr sz="3400"/>
            </a:pPr>
            <a:r>
              <a:t>machinami sae mo kawarimashita</a:t>
            </a:r>
          </a:p>
          <a:p>
            <a:pPr>
              <a:defRPr sz="3400"/>
            </a:pPr>
            <a:r>
              <a:t>na no ni na no ni doushite miren dake okizari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honma ni roku na otoko ya nai</a:t>
            </a:r>
          </a:p>
          <a:p>
            <a:pPr>
              <a:defRPr sz="3400"/>
            </a:pPr>
            <a:r>
              <a:t>soroi no yubiwa hazushimasu</a:t>
            </a:r>
          </a:p>
          <a:p>
            <a:pPr>
              <a:defRPr sz="3400"/>
            </a:pPr>
            <a:r>
              <a:t>zamaa miro seisei suru wa</a:t>
            </a:r>
          </a:p>
          <a:p>
            <a:pPr>
              <a:defRPr sz="3400"/>
            </a:pPr>
            <a:r>
              <a:t>ii kagen mattete mo baka mitai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dame da ne dame yo dame na no yo</a:t>
            </a:r>
          </a:p>
          <a:p>
            <a:pPr>
              <a:defRPr sz="3400"/>
            </a:pPr>
            <a:r>
              <a:t>anta ga sukide sukisugite</a:t>
            </a:r>
          </a:p>
          <a:p>
            <a:pPr>
              <a:defRPr sz="3400"/>
            </a:pPr>
            <a:r>
              <a:t>dore dake tsuyoi osake demo</a:t>
            </a:r>
          </a:p>
          <a:p>
            <a:pPr>
              <a:defRPr sz="3400"/>
            </a:pPr>
            <a:r>
              <a:t>yugamanai omoide ga baka mitai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honma ni roku na otoko ya nai</a:t>
            </a:r>
          </a:p>
          <a:p>
            <a:pPr>
              <a:defRPr sz="3400"/>
            </a:pPr>
            <a:r>
              <a:t>soroi no yubiwa hazushimasu</a:t>
            </a:r>
          </a:p>
          <a:p>
            <a:pPr>
              <a:defRPr sz="3400"/>
            </a:pPr>
            <a:r>
              <a:t>zamaa miro seisei suru wa</a:t>
            </a:r>
          </a:p>
          <a:p>
            <a:pPr>
              <a:defRPr sz="3400"/>
            </a:pPr>
            <a:r>
              <a:t>nan na yo kono namida baka mitai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