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80FFFF"/>
                </a:solidFill>
                <a:latin typeface="Times New Roman"/>
              </a:defRPr>
            </a:pPr>
            <a:r>
              <a:t>Get In The Car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80FFFF"/>
                </a:solidFill>
                <a:latin typeface="Times New Roman"/>
              </a:defRPr>
            </a:pPr>
            <a:r>
              <a:t>Mystery Skulls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4200"/>
              </a:lnSpc>
              <a:defRPr sz="2800">
                <a:solidFill>
                  <a:srgbClr val="80FFFF"/>
                </a:solidFill>
                <a:latin typeface="Times New Roman"/>
              </a:defRPr>
            </a:pPr>
            <a:r>
              <a:t>Baby you got me wrong</a:t>
            </a:r>
          </a:p>
          <a:p>
            <a:pPr algn="r">
              <a:lnSpc>
                <a:spcPts val="4200"/>
              </a:lnSpc>
              <a:defRPr sz="2800">
                <a:solidFill>
                  <a:srgbClr val="80FFFF"/>
                </a:solidFill>
                <a:latin typeface="Times New Roman"/>
              </a:defRPr>
            </a:pPr>
            <a:r>
              <a:t>Let me sing you my song</a:t>
            </a:r>
          </a:p>
          <a:p>
            <a:pPr algn="r">
              <a:lnSpc>
                <a:spcPts val="4200"/>
              </a:lnSpc>
              <a:defRPr sz="2800">
                <a:solidFill>
                  <a:srgbClr val="80FFFF"/>
                </a:solidFill>
                <a:latin typeface="Times New Roman"/>
              </a:defRPr>
            </a:pPr>
            <a:r>
              <a:t>Let me show you where I've been</a:t>
            </a:r>
          </a:p>
          <a:p>
            <a:pPr algn="r">
              <a:lnSpc>
                <a:spcPts val="4200"/>
              </a:lnSpc>
              <a:defRPr sz="2800">
                <a:solidFill>
                  <a:srgbClr val="80FFFF"/>
                </a:solidFill>
                <a:latin typeface="Times New Roman"/>
              </a:defRPr>
            </a:pPr>
            <a:r>
              <a:t>Let me tell you everything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4200"/>
              </a:lnSpc>
              <a:defRPr sz="2800">
                <a:solidFill>
                  <a:srgbClr val="80FFFF"/>
                </a:solidFill>
                <a:latin typeface="Times New Roman"/>
              </a:defRPr>
            </a:pPr>
            <a:r>
              <a:t>Let me take you with me, mmh</a:t>
            </a:r>
          </a:p>
          <a:p>
            <a:pPr algn="r">
              <a:lnSpc>
                <a:spcPts val="4200"/>
              </a:lnSpc>
              <a:defRPr sz="2800">
                <a:solidFill>
                  <a:srgbClr val="80FFFF"/>
                </a:solidFill>
                <a:latin typeface="Times New Roman"/>
              </a:defRPr>
            </a:pPr>
            <a:r>
              <a:t>Let me take you with me</a:t>
            </a:r>
          </a:p>
          <a:p>
            <a:pPr algn="r">
              <a:lnSpc>
                <a:spcPts val="4200"/>
              </a:lnSpc>
              <a:defRPr sz="2800">
                <a:solidFill>
                  <a:srgbClr val="80FFFF"/>
                </a:solidFill>
                <a:latin typeface="Times New Roman"/>
              </a:defRPr>
            </a:pPr>
            <a:r>
              <a:t>Let me take you with me</a:t>
            </a:r>
          </a:p>
          <a:p>
            <a:pPr algn="r">
              <a:lnSpc>
                <a:spcPts val="4200"/>
              </a:lnSpc>
              <a:defRPr sz="2800">
                <a:solidFill>
                  <a:srgbClr val="80FFFF"/>
                </a:solidFill>
                <a:latin typeface="Times New Roman"/>
              </a:defRPr>
            </a:pPr>
            <a:r>
              <a:t>I'll take you someplace far</a:t>
            </a:r>
          </a:p>
          <a:p>
            <a:pPr algn="r">
              <a:lnSpc>
                <a:spcPts val="4200"/>
              </a:lnSpc>
              <a:defRPr sz="2800">
                <a:solidFill>
                  <a:srgbClr val="80FFFF"/>
                </a:solidFill>
                <a:latin typeface="Times New Roman"/>
              </a:defRPr>
            </a:pPr>
            <a:r>
              <a:t>If you get in the car (right now)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4200"/>
              </a:lnSpc>
              <a:defRPr sz="2800">
                <a:solidFill>
                  <a:srgbClr val="80FFFF"/>
                </a:solidFill>
                <a:latin typeface="Times New Roman"/>
              </a:defRPr>
            </a:pPr>
            <a:r>
              <a:t>Ooh, driving down the highway with my baby</a:t>
            </a:r>
          </a:p>
          <a:p>
            <a:pPr algn="r">
              <a:lnSpc>
                <a:spcPts val="4200"/>
              </a:lnSpc>
              <a:defRPr sz="2800">
                <a:solidFill>
                  <a:srgbClr val="80FFFF"/>
                </a:solidFill>
                <a:latin typeface="Times New Roman"/>
              </a:defRPr>
            </a:pPr>
            <a:r>
              <a:t>Ooh, windows down, music up, it makes me crazy</a:t>
            </a:r>
          </a:p>
          <a:p>
            <a:pPr algn="r">
              <a:lnSpc>
                <a:spcPts val="4200"/>
              </a:lnSpc>
              <a:defRPr sz="2800">
                <a:solidFill>
                  <a:srgbClr val="80FFFF"/>
                </a:solidFill>
                <a:latin typeface="Times New Roman"/>
              </a:defRPr>
            </a:pPr>
            <a:r>
              <a:t>Ooh, driving faster than we ever been before</a:t>
            </a:r>
          </a:p>
          <a:p>
            <a:pPr algn="r">
              <a:lnSpc>
                <a:spcPts val="4200"/>
              </a:lnSpc>
              <a:defRPr sz="2800">
                <a:solidFill>
                  <a:srgbClr val="80FFFF"/>
                </a:solidFill>
                <a:latin typeface="Times New Roman"/>
              </a:defRPr>
            </a:pPr>
            <a:r>
              <a:t>Has it ever felt this good?</a:t>
            </a:r>
          </a:p>
          <a:p>
            <a:pPr algn="r">
              <a:lnSpc>
                <a:spcPts val="4200"/>
              </a:lnSpc>
              <a:defRPr sz="2800">
                <a:solidFill>
                  <a:srgbClr val="80FFFF"/>
                </a:solidFill>
                <a:latin typeface="Times New Roman"/>
              </a:defRPr>
            </a:pPr>
            <a:r>
              <a:t>Ooh, driving down the highway with my baby</a:t>
            </a:r>
          </a:p>
          <a:p>
            <a:pPr algn="r">
              <a:lnSpc>
                <a:spcPts val="4200"/>
              </a:lnSpc>
              <a:defRPr sz="2800">
                <a:solidFill>
                  <a:srgbClr val="80FFFF"/>
                </a:solidFill>
                <a:latin typeface="Times New Roman"/>
              </a:defRPr>
            </a:pPr>
            <a:r>
              <a:t>Ooh, windows down, music up, it makes me crazy</a:t>
            </a:r>
          </a:p>
          <a:p>
            <a:pPr algn="r">
              <a:lnSpc>
                <a:spcPts val="4200"/>
              </a:lnSpc>
              <a:defRPr sz="2800">
                <a:solidFill>
                  <a:srgbClr val="80FFFF"/>
                </a:solidFill>
                <a:latin typeface="Times New Roman"/>
              </a:defRPr>
            </a:pPr>
            <a:r>
              <a:t>Ooh, driving faster than we ever been before</a:t>
            </a:r>
          </a:p>
          <a:p>
            <a:pPr algn="r">
              <a:lnSpc>
                <a:spcPts val="4200"/>
              </a:lnSpc>
              <a:defRPr sz="2800">
                <a:solidFill>
                  <a:srgbClr val="80FFFF"/>
                </a:solidFill>
                <a:latin typeface="Times New Roman"/>
              </a:defRPr>
            </a:pPr>
            <a:r>
              <a:t>Has it ever felt this good?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4200"/>
              </a:lnSpc>
              <a:defRPr sz="2800">
                <a:solidFill>
                  <a:srgbClr val="80FFFF"/>
                </a:solidFill>
                <a:latin typeface="Times New Roman"/>
              </a:defRPr>
            </a:pPr>
            <a:r>
              <a:t>Baby, you got me so misunderstood</a:t>
            </a:r>
          </a:p>
          <a:p>
            <a:pPr algn="r">
              <a:lnSpc>
                <a:spcPts val="4200"/>
              </a:lnSpc>
              <a:defRPr sz="2800">
                <a:solidFill>
                  <a:srgbClr val="80FFFF"/>
                </a:solidFill>
                <a:latin typeface="Times New Roman"/>
              </a:defRPr>
            </a:pPr>
            <a:r>
              <a:t>We're driving down the highway like I told you we would</a:t>
            </a:r>
          </a:p>
          <a:p>
            <a:pPr algn="r">
              <a:lnSpc>
                <a:spcPts val="4200"/>
              </a:lnSpc>
              <a:defRPr sz="2800">
                <a:solidFill>
                  <a:srgbClr val="80FFFF"/>
                </a:solidFill>
                <a:latin typeface="Times New Roman"/>
              </a:defRPr>
            </a:pPr>
            <a:r>
              <a:t>Taking you place that I can't explain my actions</a:t>
            </a:r>
          </a:p>
          <a:p>
            <a:pPr algn="r">
              <a:lnSpc>
                <a:spcPts val="4200"/>
              </a:lnSpc>
              <a:defRPr sz="2800">
                <a:solidFill>
                  <a:srgbClr val="80FFFF"/>
                </a:solidFill>
                <a:latin typeface="Times New Roman"/>
              </a:defRPr>
            </a:pPr>
            <a:r>
              <a:t>If you think I don't know, I gave you no satisfaction</a:t>
            </a:r>
          </a:p>
          <a:p>
            <a:pPr algn="r">
              <a:lnSpc>
                <a:spcPts val="4200"/>
              </a:lnSpc>
              <a:defRPr sz="2800">
                <a:solidFill>
                  <a:srgbClr val="80FFFF"/>
                </a:solidFill>
                <a:latin typeface="Times New Roman"/>
              </a:defRPr>
            </a:pPr>
            <a:r>
              <a:t>I keep tellin' you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4200"/>
              </a:lnSpc>
              <a:defRPr sz="2800">
                <a:solidFill>
                  <a:srgbClr val="80FFFF"/>
                </a:solidFill>
                <a:latin typeface="Times New Roman"/>
              </a:defRPr>
            </a:pPr>
            <a:r>
              <a:t>Ooh, driving down the highway with my baby</a:t>
            </a:r>
          </a:p>
          <a:p>
            <a:pPr algn="r">
              <a:lnSpc>
                <a:spcPts val="4200"/>
              </a:lnSpc>
              <a:defRPr sz="2800">
                <a:solidFill>
                  <a:srgbClr val="80FFFF"/>
                </a:solidFill>
                <a:latin typeface="Times New Roman"/>
              </a:defRPr>
            </a:pPr>
            <a:r>
              <a:t>Ooh, windows down, music up, it makes me crazy</a:t>
            </a:r>
          </a:p>
          <a:p>
            <a:pPr algn="r">
              <a:lnSpc>
                <a:spcPts val="4200"/>
              </a:lnSpc>
              <a:defRPr sz="2800">
                <a:solidFill>
                  <a:srgbClr val="80FFFF"/>
                </a:solidFill>
                <a:latin typeface="Times New Roman"/>
              </a:defRPr>
            </a:pPr>
            <a:r>
              <a:t>Ooh, driving faster than we ever been before</a:t>
            </a:r>
          </a:p>
          <a:p>
            <a:pPr algn="r">
              <a:lnSpc>
                <a:spcPts val="4200"/>
              </a:lnSpc>
              <a:defRPr sz="2800">
                <a:solidFill>
                  <a:srgbClr val="80FFFF"/>
                </a:solidFill>
                <a:latin typeface="Times New Roman"/>
              </a:defRPr>
            </a:pPr>
            <a:r>
              <a:t>Has it ever felt this good?</a:t>
            </a:r>
          </a:p>
          <a:p>
            <a:pPr algn="r">
              <a:lnSpc>
                <a:spcPts val="4200"/>
              </a:lnSpc>
              <a:defRPr sz="2800">
                <a:solidFill>
                  <a:srgbClr val="80FFFF"/>
                </a:solidFill>
                <a:latin typeface="Times New Roman"/>
              </a:defRPr>
            </a:pPr>
            <a:r>
              <a:t>Ooh, driving down the highway with my baby</a:t>
            </a:r>
          </a:p>
          <a:p>
            <a:pPr algn="r">
              <a:lnSpc>
                <a:spcPts val="4200"/>
              </a:lnSpc>
              <a:defRPr sz="2800">
                <a:solidFill>
                  <a:srgbClr val="80FFFF"/>
                </a:solidFill>
                <a:latin typeface="Times New Roman"/>
              </a:defRPr>
            </a:pPr>
            <a:r>
              <a:t>Ooh, windows down, music up, it makes me crazy</a:t>
            </a:r>
          </a:p>
          <a:p>
            <a:pPr algn="r">
              <a:lnSpc>
                <a:spcPts val="4200"/>
              </a:lnSpc>
              <a:defRPr sz="2800">
                <a:solidFill>
                  <a:srgbClr val="80FFFF"/>
                </a:solidFill>
                <a:latin typeface="Times New Roman"/>
              </a:defRPr>
            </a:pPr>
            <a:r>
              <a:t>Ooh, driving faster than we ever been before</a:t>
            </a:r>
          </a:p>
          <a:p>
            <a:pPr algn="r">
              <a:lnSpc>
                <a:spcPts val="4200"/>
              </a:lnSpc>
              <a:defRPr sz="2800">
                <a:solidFill>
                  <a:srgbClr val="80FFFF"/>
                </a:solidFill>
                <a:latin typeface="Times New Roman"/>
              </a:defRPr>
            </a:pPr>
            <a:r>
              <a:t>Has it ever felt this good?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4200"/>
              </a:lnSpc>
              <a:defRPr sz="2800">
                <a:solidFill>
                  <a:srgbClr val="80FFFF"/>
                </a:solidFill>
                <a:latin typeface="Times New Roman"/>
              </a:defRPr>
            </a:pPr>
            <a:r>
              <a:t>Baby you got me wrong</a:t>
            </a:r>
          </a:p>
          <a:p>
            <a:pPr algn="r">
              <a:lnSpc>
                <a:spcPts val="4200"/>
              </a:lnSpc>
              <a:defRPr sz="2800">
                <a:solidFill>
                  <a:srgbClr val="80FFFF"/>
                </a:solidFill>
                <a:latin typeface="Times New Roman"/>
              </a:defRPr>
            </a:pPr>
            <a:r>
              <a:t>Let me sing you my songs</a:t>
            </a:r>
          </a:p>
          <a:p>
            <a:pPr algn="r">
              <a:lnSpc>
                <a:spcPts val="4200"/>
              </a:lnSpc>
              <a:defRPr sz="2800">
                <a:solidFill>
                  <a:srgbClr val="80FFFF"/>
                </a:solidFill>
                <a:latin typeface="Times New Roman"/>
              </a:defRPr>
            </a:pPr>
            <a:r>
              <a:t>Let me show you where I've been</a:t>
            </a:r>
          </a:p>
          <a:p>
            <a:pPr algn="r">
              <a:lnSpc>
                <a:spcPts val="4200"/>
              </a:lnSpc>
              <a:defRPr sz="2800">
                <a:solidFill>
                  <a:srgbClr val="80FFFF"/>
                </a:solidFill>
                <a:latin typeface="Times New Roman"/>
              </a:defRPr>
            </a:pPr>
            <a:r>
              <a:t>Let me tell you everything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4200"/>
              </a:lnSpc>
              <a:defRPr sz="2800">
                <a:solidFill>
                  <a:srgbClr val="80FFFF"/>
                </a:solidFill>
                <a:latin typeface="Times New Roman"/>
              </a:defRPr>
            </a:pPr>
            <a:r>
              <a:t>Let me take you with me, mmh</a:t>
            </a:r>
          </a:p>
          <a:p>
            <a:pPr algn="r">
              <a:lnSpc>
                <a:spcPts val="4200"/>
              </a:lnSpc>
              <a:defRPr sz="2800">
                <a:solidFill>
                  <a:srgbClr val="80FFFF"/>
                </a:solidFill>
                <a:latin typeface="Times New Roman"/>
              </a:defRPr>
            </a:pPr>
            <a:r>
              <a:t>Let me take you with me</a:t>
            </a:r>
          </a:p>
          <a:p>
            <a:pPr algn="r">
              <a:lnSpc>
                <a:spcPts val="4200"/>
              </a:lnSpc>
              <a:defRPr sz="2800">
                <a:solidFill>
                  <a:srgbClr val="80FFFF"/>
                </a:solidFill>
                <a:latin typeface="Times New Roman"/>
              </a:defRPr>
            </a:pPr>
            <a:r>
              <a:t>Let me take you with me</a:t>
            </a:r>
          </a:p>
          <a:p>
            <a:pPr algn="r">
              <a:lnSpc>
                <a:spcPts val="4200"/>
              </a:lnSpc>
              <a:defRPr sz="2800">
                <a:solidFill>
                  <a:srgbClr val="80FFFF"/>
                </a:solidFill>
                <a:latin typeface="Times New Roman"/>
              </a:defRPr>
            </a:pPr>
            <a:r>
              <a:t>I'll take you some place far</a:t>
            </a:r>
          </a:p>
          <a:p>
            <a:pPr algn="r">
              <a:lnSpc>
                <a:spcPts val="4200"/>
              </a:lnSpc>
              <a:defRPr sz="2800">
                <a:solidFill>
                  <a:srgbClr val="80FFFF"/>
                </a:solidFill>
                <a:latin typeface="Times New Roman"/>
              </a:defRPr>
            </a:pPr>
            <a:r>
              <a:t>If you get in the car (right now)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4200"/>
              </a:lnSpc>
              <a:defRPr sz="2800">
                <a:solidFill>
                  <a:srgbClr val="80FFFF"/>
                </a:solidFill>
                <a:latin typeface="Times New Roman"/>
              </a:defRPr>
            </a:pPr>
            <a:r>
              <a:t>Ooh, driving down the highway with my baby</a:t>
            </a:r>
          </a:p>
          <a:p>
            <a:pPr algn="r">
              <a:lnSpc>
                <a:spcPts val="4200"/>
              </a:lnSpc>
              <a:defRPr sz="2800">
                <a:solidFill>
                  <a:srgbClr val="80FFFF"/>
                </a:solidFill>
                <a:latin typeface="Times New Roman"/>
              </a:defRPr>
            </a:pPr>
            <a:r>
              <a:t>Ooh, windows down, music up, it makes me crazy</a:t>
            </a:r>
          </a:p>
          <a:p>
            <a:pPr algn="r">
              <a:lnSpc>
                <a:spcPts val="4200"/>
              </a:lnSpc>
              <a:defRPr sz="2800">
                <a:solidFill>
                  <a:srgbClr val="80FFFF"/>
                </a:solidFill>
                <a:latin typeface="Times New Roman"/>
              </a:defRPr>
            </a:pPr>
            <a:r>
              <a:t>Ooh, driving faster than we ever been before</a:t>
            </a:r>
          </a:p>
          <a:p>
            <a:pPr algn="r">
              <a:lnSpc>
                <a:spcPts val="4200"/>
              </a:lnSpc>
              <a:defRPr sz="2800">
                <a:solidFill>
                  <a:srgbClr val="80FFFF"/>
                </a:solidFill>
                <a:latin typeface="Times New Roman"/>
              </a:defRPr>
            </a:pPr>
            <a:r>
              <a:t>Has it ever felt this good?</a:t>
            </a:r>
          </a:p>
          <a:p>
            <a:pPr algn="r">
              <a:lnSpc>
                <a:spcPts val="4200"/>
              </a:lnSpc>
              <a:defRPr sz="2800">
                <a:solidFill>
                  <a:srgbClr val="80FFFF"/>
                </a:solidFill>
                <a:latin typeface="Times New Roman"/>
              </a:defRPr>
            </a:pPr>
            <a:r>
              <a:t>Ooh, driving down the highway with my baby</a:t>
            </a:r>
          </a:p>
          <a:p>
            <a:pPr algn="r">
              <a:lnSpc>
                <a:spcPts val="4200"/>
              </a:lnSpc>
              <a:defRPr sz="2800">
                <a:solidFill>
                  <a:srgbClr val="80FFFF"/>
                </a:solidFill>
                <a:latin typeface="Times New Roman"/>
              </a:defRPr>
            </a:pPr>
            <a:r>
              <a:t>Ooh, windows down, music up, it makes me crazy</a:t>
            </a:r>
          </a:p>
          <a:p>
            <a:pPr algn="r">
              <a:lnSpc>
                <a:spcPts val="4200"/>
              </a:lnSpc>
              <a:defRPr sz="2800">
                <a:solidFill>
                  <a:srgbClr val="80FFFF"/>
                </a:solidFill>
                <a:latin typeface="Times New Roman"/>
              </a:defRPr>
            </a:pPr>
            <a:r>
              <a:t>Ooh, driving faster than we ever been before</a:t>
            </a:r>
          </a:p>
          <a:p>
            <a:pPr algn="r">
              <a:lnSpc>
                <a:spcPts val="4200"/>
              </a:lnSpc>
              <a:defRPr sz="2800">
                <a:solidFill>
                  <a:srgbClr val="80FFFF"/>
                </a:solidFill>
                <a:latin typeface="Times New Roman"/>
              </a:defRPr>
            </a:pPr>
            <a:r>
              <a:t>Has it ever felt this good?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