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56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90" r:id="rId13"/>
    <p:sldId id="29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4660"/>
  </p:normalViewPr>
  <p:slideViewPr>
    <p:cSldViewPr snapToGrid="0">
      <p:cViewPr>
        <p:scale>
          <a:sx n="75" d="100"/>
          <a:sy n="75" d="100"/>
        </p:scale>
        <p:origin x="156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57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0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45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1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89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4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56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tile tx="-133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CE79-23E3-46E7-9BA2-4FA0C7461BFD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8713-208E-4C43-B9CF-EDC26E1470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7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7800" y="1917700"/>
            <a:ext cx="1145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Nosotros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Necesidad encontrada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Solución ofrecida</a:t>
            </a:r>
            <a:endParaRPr lang="es-ES" sz="4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416300" y="1016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Presentación</a:t>
            </a:r>
            <a:endParaRPr lang="es-ES" sz="60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505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90600" y="1498600"/>
            <a:ext cx="1145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Mayor posibilidades para la empresa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Destacar coches</a:t>
            </a:r>
          </a:p>
          <a:p>
            <a:r>
              <a:rPr lang="es-ES" sz="4800" dirty="0">
                <a:latin typeface="+mj-lt"/>
              </a:rPr>
              <a:t>	</a:t>
            </a:r>
            <a:r>
              <a:rPr lang="es-ES" sz="4800" dirty="0" smtClean="0">
                <a:latin typeface="+mj-lt"/>
              </a:rPr>
              <a:t>Otro color y se muestran los primeros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Ocultar coches</a:t>
            </a:r>
          </a:p>
          <a:p>
            <a:r>
              <a:rPr lang="es-ES" sz="4800" dirty="0" smtClean="0">
                <a:latin typeface="+mj-lt"/>
              </a:rPr>
              <a:t>	El cliente no los verá</a:t>
            </a:r>
            <a:endParaRPr lang="es-ES" sz="4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05300" y="1778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Solución</a:t>
            </a:r>
            <a:endParaRPr lang="es-ES" sz="60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794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90600" y="1498600"/>
            <a:ext cx="1145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Mayor posibilidades para el cliente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Filtros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Contacto con la empresa</a:t>
            </a:r>
            <a:endParaRPr lang="es-ES" sz="4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05300" y="1778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Solución</a:t>
            </a:r>
            <a:endParaRPr lang="es-ES" sz="60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848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305300" y="1778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Ahora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2436677"/>
            <a:ext cx="12212240" cy="22496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75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505200" y="609600"/>
            <a:ext cx="906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 smtClean="0">
                <a:latin typeface="+mj-lt"/>
              </a:rPr>
              <a:t>¡Gracias!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60700" y="3073400"/>
            <a:ext cx="1145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+mj-lt"/>
              </a:rPr>
              <a:t>¿Alguna pregunta? </a:t>
            </a:r>
            <a:endParaRPr lang="es-ES" sz="4800" dirty="0">
              <a:latin typeface="+mj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  <p:cxnSp>
        <p:nvCxnSpPr>
          <p:cNvPr id="9" name="Conector recto de flecha 8"/>
          <p:cNvCxnSpPr/>
          <p:nvPr/>
        </p:nvCxnSpPr>
        <p:spPr>
          <a:xfrm rot="180000">
            <a:off x="5397500" y="3904397"/>
            <a:ext cx="63500" cy="101725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949700" y="4921647"/>
            <a:ext cx="1145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latin typeface="+mj-lt"/>
              </a:rPr>
              <a:t>Café gratis</a:t>
            </a:r>
            <a:endParaRPr lang="es-E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18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895600" y="762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¿Quiénes somos?</a:t>
            </a:r>
            <a:endParaRPr lang="es-ES" sz="6000" b="1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352129"/>
            <a:ext cx="10058400" cy="29821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677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5500" y="1854200"/>
            <a:ext cx="1145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400" dirty="0" smtClean="0">
                <a:latin typeface="+mj-lt"/>
              </a:rPr>
              <a:t>Carlos </a:t>
            </a:r>
            <a:r>
              <a:rPr lang="es-ES" sz="4400" dirty="0" err="1" smtClean="0">
                <a:latin typeface="+mj-lt"/>
              </a:rPr>
              <a:t>Escuín</a:t>
            </a:r>
            <a:r>
              <a:rPr lang="es-ES" sz="4400" dirty="0" smtClean="0">
                <a:latin typeface="+mj-lt"/>
              </a:rPr>
              <a:t>,	      Director de proyecto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400" dirty="0" smtClean="0">
                <a:latin typeface="+mj-lt"/>
              </a:rPr>
              <a:t>Marcos Canales,	      Gestor de configuraciones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400" dirty="0" smtClean="0">
                <a:latin typeface="+mj-lt"/>
              </a:rPr>
              <a:t>Alejandro </a:t>
            </a:r>
            <a:r>
              <a:rPr lang="es-ES" sz="4400" dirty="0" err="1" smtClean="0">
                <a:latin typeface="+mj-lt"/>
              </a:rPr>
              <a:t>Dieste</a:t>
            </a:r>
            <a:r>
              <a:rPr lang="es-ES" sz="4400" dirty="0" smtClean="0">
                <a:latin typeface="+mj-lt"/>
              </a:rPr>
              <a:t>,     Gestor de desarrollo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400" dirty="0" smtClean="0">
                <a:latin typeface="+mj-lt"/>
              </a:rPr>
              <a:t>Christian García,      Gestor de planificación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400" dirty="0" smtClean="0">
                <a:latin typeface="+mj-lt"/>
              </a:rPr>
              <a:t>Iñigo Alonso, 	      Gestor de calidad</a:t>
            </a:r>
            <a:endParaRPr lang="es-ES" sz="44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5600" y="762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¿Quiénes somos?</a:t>
            </a:r>
            <a:endParaRPr lang="es-ES" sz="6000" b="1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881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6600" y="1091863"/>
            <a:ext cx="1145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Empresa joven y emprendedora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Con futuro y en crecimiento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Equipo compenetrado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 smtClean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Experiencia trabajando juntos</a:t>
            </a:r>
            <a:endParaRPr lang="es-ES" sz="4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5600" y="762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¿Quiénes somos?</a:t>
            </a:r>
            <a:endParaRPr lang="es-ES" sz="60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671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27100" y="2120900"/>
            <a:ext cx="1145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Catálogo de coches pobre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Uso para clientes y para la empresa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Ventas y contacto cliente-Empresa</a:t>
            </a:r>
            <a:endParaRPr lang="es-ES" sz="4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00300" y="2286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Necesidad encontrada</a:t>
            </a:r>
            <a:endParaRPr lang="es-ES" sz="60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95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3300" y="2006600"/>
            <a:ext cx="1145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Ocultar coches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Destacar coches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Interfaz sencilla para el cliente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00300" y="2286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Necesidad encontrada</a:t>
            </a:r>
            <a:endParaRPr lang="es-ES" sz="60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830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70000" y="1879600"/>
            <a:ext cx="1145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Interfaz usable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Más filtros para buscar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4800" dirty="0">
              <a:latin typeface="+mj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4800" dirty="0" smtClean="0">
                <a:latin typeface="+mj-lt"/>
              </a:rPr>
              <a:t>Mayor facilidad en los filtros</a:t>
            </a:r>
            <a:endParaRPr lang="es-ES" sz="4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05300" y="1778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Solución</a:t>
            </a:r>
            <a:endParaRPr lang="es-ES" sz="6000" b="1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188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305300" y="1778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Antes</a:t>
            </a:r>
            <a:endParaRPr lang="es-ES" sz="60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193463"/>
            <a:ext cx="3003890" cy="54637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43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305300" y="1778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latin typeface="+mj-lt"/>
              </a:rPr>
              <a:t>Ahora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" y="1828463"/>
            <a:ext cx="12169875" cy="36960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23350" y="6096000"/>
            <a:ext cx="3663950" cy="61555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	</a:t>
            </a:r>
            <a:r>
              <a:rPr lang="es-ES" sz="1600" dirty="0" smtClean="0"/>
              <a:t>V8 </a:t>
            </a:r>
            <a:r>
              <a:rPr lang="es-ES" sz="1600" dirty="0" err="1" smtClean="0"/>
              <a:t>technologies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Innovation</a:t>
            </a:r>
            <a:r>
              <a:rPr lang="es-ES" sz="1600" dirty="0" smtClean="0"/>
              <a:t>, </a:t>
            </a:r>
            <a:r>
              <a:rPr lang="es-ES" sz="1600" dirty="0" err="1" smtClean="0"/>
              <a:t>Inspiration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future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245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106</Words>
  <Application>Microsoft Office PowerPoint</Application>
  <PresentationFormat>Panorámica</PresentationFormat>
  <Paragraphs>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inigo</dc:creator>
  <cp:lastModifiedBy>inigo</cp:lastModifiedBy>
  <cp:revision>14</cp:revision>
  <dcterms:created xsi:type="dcterms:W3CDTF">2015-05-14T22:58:04Z</dcterms:created>
  <dcterms:modified xsi:type="dcterms:W3CDTF">2015-05-15T17:17:28Z</dcterms:modified>
</cp:coreProperties>
</file>