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F7C6F-F0E7-F52E-FBFB-DDC0A897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C7C7DB-1D1B-5184-BBF3-812A144F5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BE615-AB6E-DF97-D405-A10249D3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BB6-C342-4866-BC7C-FACC0508F9F1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AE368-A79A-A302-CCC4-2FC0E05B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DFE2D-23DE-EF3C-E812-2B661384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FC0B-EDA3-46BD-AE6C-59ACC02512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392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5F65-4D3B-481F-1E7D-C8376663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61CAA3-2F12-1269-8AB3-63478B9BC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8944A-8CA6-5643-026F-1B90DF85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BB6-C342-4866-BC7C-FACC0508F9F1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54CF28-B0D0-2307-5789-67CAFF48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86FF2B-FFAA-3BDF-0896-CAC11415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FC0B-EDA3-46BD-AE6C-59ACC02512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652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7C24FD-A441-4C42-54DD-3DF8710CC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5B4F98-F9C3-E2DA-36E9-0D47FC07B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C65B8-2590-5313-8025-F303D2F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BB6-C342-4866-BC7C-FACC0508F9F1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EFDCB-2EB6-426E-E00C-9C26F706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30522-7270-723E-0735-8A5DB811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FC0B-EDA3-46BD-AE6C-59ACC02512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689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179F0-25EC-D9BA-BD88-7E6FCEC1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34F79-AEB0-1745-3107-6C227126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0DB0F-E0CC-A93A-1493-6FBD0B0B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BB6-C342-4866-BC7C-FACC0508F9F1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531A2A-6007-F008-466D-00BB2424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068E2-8C78-B4C7-47F3-6963B4F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FC0B-EDA3-46BD-AE6C-59ACC02512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D1F0-B7B7-DA9A-7DC9-AA70FF46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83F07F-6173-BBF7-C363-5EA5C721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077A2-F945-DED8-2CDD-CA29812C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BB6-C342-4866-BC7C-FACC0508F9F1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1C291-985E-1177-66AD-FDBAF60B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3DCA08-A80E-EAA3-3CDB-4873E518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FC0B-EDA3-46BD-AE6C-59ACC02512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990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CF61F-C002-7A91-435A-74EDB121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F9BE5-BF77-406D-F13D-7E7BE9984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8B902F-5AEB-3814-668F-2C8B8C4FD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2F7FA-DDBF-80F9-1574-689DA357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BB6-C342-4866-BC7C-FACC0508F9F1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6AC297-9E70-491A-FC20-C997EA40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2DF524-390A-F625-6062-D9220B6A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FC0B-EDA3-46BD-AE6C-59ACC02512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187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F98FB-2807-7CBC-C3E3-B61B066F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7F4581-0F0C-8336-232F-FD6C0E6E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6BA938-E336-7127-0972-A51792039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F09866-14A5-6AB3-AD60-047DCFAD6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9C4942-323F-859F-C69B-BA5C34CB4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F89F7E-2A75-B641-4096-92326B86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BB6-C342-4866-BC7C-FACC0508F9F1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0FD608-5492-F64E-576F-59182B3B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A7494D-1D9A-956D-9D14-C3989801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FC0B-EDA3-46BD-AE6C-59ACC02512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694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0311F-C9B4-6A05-7622-402C5DDB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624E45-F140-761B-DDFA-EAA953B0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BB6-C342-4866-BC7C-FACC0508F9F1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9227A7-33A3-2B28-CD66-B9744CFE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785AB2-6297-1B87-0A16-88567673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FC0B-EDA3-46BD-AE6C-59ACC02512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565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A3EAEF-3B79-5D00-CC9F-2E84EF81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BB6-C342-4866-BC7C-FACC0508F9F1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E75AA6-376B-BBA1-4D4B-7F4392FC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92A6D5-62F6-2FD6-6564-D65B0C94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FC0B-EDA3-46BD-AE6C-59ACC02512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145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D50A3-0868-80F8-1141-8D610666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96C862-EDB2-A699-AA5A-2D73CADA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EA7315-7683-17A4-DF11-1F6CE87CF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2446FA-E5F6-693E-AC84-A310E82D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BB6-C342-4866-BC7C-FACC0508F9F1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0457F8-A01C-6BF2-D006-4E9D6BFE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0DB56C-F98A-2C20-BEAF-11D86747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FC0B-EDA3-46BD-AE6C-59ACC02512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746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B3A14-003F-7AB7-971F-63E3B68F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1EAFC8-4835-A1C8-F5AB-529EEEA60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C15224-FC1C-BB3C-2D5F-4A877B0D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B3F2BC-1CCF-5CFA-2F80-6D579FAC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BB6-C342-4866-BC7C-FACC0508F9F1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48BF2A-1F2B-8421-10E9-17915935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32D360-55DC-6F54-2966-FD5AF8F0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FC0B-EDA3-46BD-AE6C-59ACC02512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6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D604C4-4576-1A73-224B-ABD87CF1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8870E2-B025-B61B-4203-CE2CD91E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9D34C-7C23-5017-5CE7-00AD65B76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7BB6-C342-4866-BC7C-FACC0508F9F1}" type="datetimeFigureOut">
              <a:rPr lang="es-AR" smtClean="0"/>
              <a:t>11/5/2024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90DA6F-6A58-6404-F778-1678EC59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4741B-C6C4-ED48-5F03-3A4644FA6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FC0B-EDA3-46BD-AE6C-59ACC02512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90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E7A2449-F51E-52D3-B146-4E0D88D22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" y="677863"/>
            <a:ext cx="2651760" cy="533082"/>
          </a:xfrm>
        </p:spPr>
        <p:txBody>
          <a:bodyPr/>
          <a:lstStyle/>
          <a:p>
            <a:r>
              <a:rPr lang="es-AR" dirty="0"/>
              <a:t>BD: Desastres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A9627A3-A277-A39C-2EC6-7D591130C08F}"/>
              </a:ext>
            </a:extLst>
          </p:cNvPr>
          <p:cNvSpPr txBox="1">
            <a:spLocks/>
          </p:cNvSpPr>
          <p:nvPr/>
        </p:nvSpPr>
        <p:spPr>
          <a:xfrm>
            <a:off x="447675" y="1393826"/>
            <a:ext cx="11296650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/>
              <a:t>- Clima (Año, Temperatura, oxigeno)</a:t>
            </a:r>
          </a:p>
          <a:p>
            <a:pPr algn="l"/>
            <a:r>
              <a:rPr lang="es-AR" dirty="0"/>
              <a:t>- Desastres (Año, Tsunamis, </a:t>
            </a:r>
            <a:r>
              <a:rPr lang="es-AR" dirty="0" err="1"/>
              <a:t>Ola_calor</a:t>
            </a:r>
            <a:r>
              <a:rPr lang="es-AR" dirty="0"/>
              <a:t>, Terremotos, Erupciones, Incendios)</a:t>
            </a:r>
          </a:p>
          <a:p>
            <a:pPr algn="l"/>
            <a:r>
              <a:rPr lang="es-AR" dirty="0"/>
              <a:t>- Muertes (Año, </a:t>
            </a:r>
            <a:r>
              <a:rPr lang="es-AR" dirty="0" err="1"/>
              <a:t>Categoria</a:t>
            </a:r>
            <a:r>
              <a:rPr lang="es-AR" dirty="0"/>
              <a:t> </a:t>
            </a:r>
            <a:r>
              <a:rPr lang="es-AR"/>
              <a:t>edades) </a:t>
            </a:r>
            <a:endParaRPr lang="es-A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EB7CE60-D5F9-2E7E-CE31-F103BD5D8EB0}"/>
              </a:ext>
            </a:extLst>
          </p:cNvPr>
          <p:cNvSpPr txBox="1">
            <a:spLocks/>
          </p:cNvSpPr>
          <p:nvPr/>
        </p:nvSpPr>
        <p:spPr>
          <a:xfrm>
            <a:off x="628650" y="3238500"/>
            <a:ext cx="2651760" cy="53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BD: </a:t>
            </a:r>
            <a:r>
              <a:rPr lang="es-AR" dirty="0" err="1"/>
              <a:t>Desastres_BDE</a:t>
            </a:r>
            <a:endParaRPr lang="es-A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620C634-AEA5-85A0-D55B-CFBA4B22B29A}"/>
              </a:ext>
            </a:extLst>
          </p:cNvPr>
          <p:cNvSpPr txBox="1">
            <a:spLocks/>
          </p:cNvSpPr>
          <p:nvPr/>
        </p:nvSpPr>
        <p:spPr>
          <a:xfrm>
            <a:off x="342900" y="3821114"/>
            <a:ext cx="11296650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/>
              <a:t>- </a:t>
            </a:r>
            <a:r>
              <a:rPr lang="es-AR" dirty="0" err="1"/>
              <a:t>Desastres_Final</a:t>
            </a:r>
            <a:r>
              <a:rPr lang="es-AR" dirty="0"/>
              <a:t> (</a:t>
            </a:r>
            <a:r>
              <a:rPr lang="es-AR" dirty="0" err="1"/>
              <a:t>Temp_AVG</a:t>
            </a:r>
            <a:r>
              <a:rPr lang="es-AR" dirty="0"/>
              <a:t>, </a:t>
            </a:r>
            <a:r>
              <a:rPr lang="es-AR" dirty="0" err="1"/>
              <a:t>Oxi_AVG</a:t>
            </a:r>
            <a:r>
              <a:rPr lang="es-AR" dirty="0"/>
              <a:t>, </a:t>
            </a:r>
            <a:r>
              <a:rPr lang="es-AR" dirty="0" err="1"/>
              <a:t>T_Tsunamis</a:t>
            </a:r>
            <a:r>
              <a:rPr lang="es-AR" dirty="0"/>
              <a:t>, </a:t>
            </a:r>
            <a:r>
              <a:rPr lang="es-AR" dirty="0" err="1"/>
              <a:t>T_OlasCalor</a:t>
            </a:r>
            <a:r>
              <a:rPr lang="es-AR" dirty="0"/>
              <a:t>, </a:t>
            </a:r>
            <a:r>
              <a:rPr lang="es-AR" dirty="0" err="1"/>
              <a:t>T_Terremotos</a:t>
            </a:r>
            <a:r>
              <a:rPr lang="es-AR" dirty="0"/>
              <a:t>, </a:t>
            </a:r>
            <a:r>
              <a:rPr lang="es-AR" dirty="0" err="1"/>
              <a:t>T_Erupciones</a:t>
            </a:r>
            <a:r>
              <a:rPr lang="es-AR" dirty="0"/>
              <a:t>, </a:t>
            </a:r>
            <a:r>
              <a:rPr lang="es-AR" dirty="0" err="1"/>
              <a:t>T_Incendios</a:t>
            </a:r>
            <a:r>
              <a:rPr lang="es-AR" dirty="0"/>
              <a:t>, </a:t>
            </a:r>
            <a:r>
              <a:rPr lang="es-AR" dirty="0" err="1"/>
              <a:t>M_Jovenes_AVG</a:t>
            </a:r>
            <a:r>
              <a:rPr lang="es-AR" dirty="0"/>
              <a:t>, </a:t>
            </a:r>
            <a:r>
              <a:rPr lang="es-AR" dirty="0" err="1"/>
              <a:t>M_Adutos_AVG</a:t>
            </a:r>
            <a:r>
              <a:rPr lang="es-AR" dirty="0"/>
              <a:t>, </a:t>
            </a:r>
            <a:r>
              <a:rPr lang="es-AR" dirty="0" err="1"/>
              <a:t>M_Ancianos_AVG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0470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92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Grupo San Cristobal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CERVERA Marcos Ezequiel</dc:creator>
  <cp:lastModifiedBy>CERVERA Marcos Ezequiel</cp:lastModifiedBy>
  <cp:revision>2</cp:revision>
  <dcterms:created xsi:type="dcterms:W3CDTF">2024-05-11T20:40:04Z</dcterms:created>
  <dcterms:modified xsi:type="dcterms:W3CDTF">2024-05-11T21:23:38Z</dcterms:modified>
</cp:coreProperties>
</file>