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#slide=id.g281b6a92bf_0_1" TargetMode="External"/><Relationship Id="rId5" Type="http://schemas.openxmlformats.org/officeDocument/2006/relationships/hyperlink" Target="#slide=id.g281b6a92bf_0_1" TargetMode="External"/><Relationship Id="rId6" Type="http://schemas.openxmlformats.org/officeDocument/2006/relationships/hyperlink" Target="#slide=id.g281b6a92bf_0_1" TargetMode="External"/><Relationship Id="rId7" Type="http://schemas.openxmlformats.org/officeDocument/2006/relationships/hyperlink" Target="#slide=id.g281b6a92bf_0_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#slide=id.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87975" y="666875"/>
            <a:ext cx="8520600" cy="7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s" sz="4800"/>
              <a:t>Tio Pocho - Prototipo en alta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1683075"/>
            <a:ext cx="8520600" cy="218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En la siguiente diapositiva se muestra como al hacer click en el </a:t>
            </a:r>
            <a:r>
              <a:rPr lang="es"/>
              <a:t>botón</a:t>
            </a:r>
            <a:r>
              <a:rPr lang="es"/>
              <a:t> “Tienda” desde la barra de </a:t>
            </a:r>
            <a:r>
              <a:rPr lang="es"/>
              <a:t>navegación</a:t>
            </a:r>
            <a:r>
              <a:rPr lang="es"/>
              <a:t> o la tarjeta que describe a la cerveza, nos </a:t>
            </a:r>
            <a:r>
              <a:rPr lang="es"/>
              <a:t>envía</a:t>
            </a:r>
            <a:r>
              <a:rPr lang="es"/>
              <a:t> a la tienda.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kATienda.png"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53450" cy="47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>
            <a:hlinkClick r:id="rId4"/>
          </p:cNvPr>
          <p:cNvSpPr txBox="1"/>
          <p:nvPr/>
        </p:nvSpPr>
        <p:spPr>
          <a:xfrm>
            <a:off x="3525200" y="294300"/>
            <a:ext cx="735300" cy="322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2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Tienda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5045425" y="4539725"/>
            <a:ext cx="573300" cy="182400"/>
          </a:xfrm>
          <a:prstGeom prst="rect">
            <a:avLst/>
          </a:prstGeom>
          <a:solidFill>
            <a:srgbClr val="A15A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Tiend</a:t>
            </a: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a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6944275" y="4539725"/>
            <a:ext cx="573300" cy="182400"/>
          </a:xfrm>
          <a:prstGeom prst="rect">
            <a:avLst/>
          </a:prstGeom>
          <a:solidFill>
            <a:srgbClr val="A15A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Tienda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No Hizo Click en “Tienda”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endaVistaNavegador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225" y="48700"/>
            <a:ext cx="6296005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228150" y="435550"/>
            <a:ext cx="1171800" cy="2675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Esta es la vista de la </a:t>
            </a:r>
            <a:r>
              <a:rPr lang="es"/>
              <a:t>página</a:t>
            </a:r>
            <a:r>
              <a:rPr lang="es"/>
              <a:t> de la tienda desde la perspectiva del navegador web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2208800" y="228250"/>
            <a:ext cx="497700" cy="207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Inicio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69625" y="3432450"/>
            <a:ext cx="954000" cy="145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click en inicio para volver a la pag. principal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