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58" r:id="rId5"/>
    <p:sldId id="260" r:id="rId6"/>
    <p:sldId id="261" r:id="rId7"/>
    <p:sldId id="269" r:id="rId8"/>
    <p:sldId id="263" r:id="rId9"/>
    <p:sldId id="257" r:id="rId10"/>
    <p:sldId id="266" r:id="rId11"/>
    <p:sldId id="268" r:id="rId12"/>
    <p:sldId id="264" r:id="rId13"/>
    <p:sldId id="262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C14-EC01-4816-BB30-DE38E6148F76}" type="datetimeFigureOut">
              <a:rPr lang="es-ES" smtClean="0"/>
              <a:t>08/07/2014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2428-B626-4DB0-AA8C-AB9EC77D1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13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C14-EC01-4816-BB30-DE38E6148F76}" type="datetimeFigureOut">
              <a:rPr lang="es-ES" smtClean="0"/>
              <a:t>08/07/2014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2428-B626-4DB0-AA8C-AB9EC77D1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09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D466C14-EC01-4816-BB30-DE38E6148F76}" type="datetimeFigureOut">
              <a:rPr lang="es-ES" smtClean="0"/>
              <a:t>08/07/2014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9C62428-B626-4DB0-AA8C-AB9EC77D1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72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C14-EC01-4816-BB30-DE38E6148F76}" type="datetimeFigureOut">
              <a:rPr lang="es-ES" smtClean="0"/>
              <a:t>08/07/2014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2428-B626-4DB0-AA8C-AB9EC77D1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92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66C14-EC01-4816-BB30-DE38E6148F76}" type="datetimeFigureOut">
              <a:rPr lang="es-ES" smtClean="0"/>
              <a:t>08/07/2014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C62428-B626-4DB0-AA8C-AB9EC77D1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202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C14-EC01-4816-BB30-DE38E6148F76}" type="datetimeFigureOut">
              <a:rPr lang="es-ES" smtClean="0"/>
              <a:t>08/07/2014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2428-B626-4DB0-AA8C-AB9EC77D1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70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C14-EC01-4816-BB30-DE38E6148F76}" type="datetimeFigureOut">
              <a:rPr lang="es-ES" smtClean="0"/>
              <a:t>08/07/2014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2428-B626-4DB0-AA8C-AB9EC77D1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6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C14-EC01-4816-BB30-DE38E6148F76}" type="datetimeFigureOut">
              <a:rPr lang="es-ES" smtClean="0"/>
              <a:t>08/07/2014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2428-B626-4DB0-AA8C-AB9EC77D1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10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C14-EC01-4816-BB30-DE38E6148F76}" type="datetimeFigureOut">
              <a:rPr lang="es-ES" smtClean="0"/>
              <a:t>08/07/2014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2428-B626-4DB0-AA8C-AB9EC77D1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10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C14-EC01-4816-BB30-DE38E6148F76}" type="datetimeFigureOut">
              <a:rPr lang="es-ES" smtClean="0"/>
              <a:t>08/07/2014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2428-B626-4DB0-AA8C-AB9EC77D1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62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C14-EC01-4816-BB30-DE38E6148F76}" type="datetimeFigureOut">
              <a:rPr lang="es-ES" smtClean="0"/>
              <a:t>08/07/2014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2428-B626-4DB0-AA8C-AB9EC77D1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03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D466C14-EC01-4816-BB30-DE38E6148F76}" type="datetimeFigureOut">
              <a:rPr lang="es-ES" smtClean="0"/>
              <a:t>08/07/2014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9C62428-B626-4DB0-AA8C-AB9EC77D12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38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5r1wHdOLBo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Crea aplicaciones multiplataforma con </a:t>
            </a:r>
            <a:r>
              <a:rPr lang="es-ES" dirty="0" err="1" smtClean="0"/>
              <a:t>Xamarin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Juan Antonio Cano / Marcos Cobeña</a:t>
            </a:r>
          </a:p>
          <a:p>
            <a:r>
              <a:rPr lang="es-ES" dirty="0" smtClean="0"/>
              <a:t>@jacano35 / @</a:t>
            </a:r>
            <a:r>
              <a:rPr lang="es-ES" dirty="0" err="1" smtClean="0"/>
              <a:t>CobenaMarcos</a:t>
            </a:r>
            <a:endParaRPr lang="es-ES" dirty="0" smtClean="0"/>
          </a:p>
          <a:p>
            <a:r>
              <a:rPr lang="es-ES" dirty="0" smtClean="0"/>
              <a:t>jacanosalado@gmail.com / marcos@marcoscm.org</a:t>
            </a:r>
            <a:endParaRPr lang="es-ES" dirty="0"/>
          </a:p>
          <a:p>
            <a:r>
              <a:rPr lang="es-ES" dirty="0" smtClean="0"/>
              <a:t>Sevilla, 5 de julio de 2014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18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winner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Tachán</a:t>
            </a:r>
            <a:r>
              <a:rPr lang="es-ES" dirty="0" smtClean="0"/>
              <a:t> </a:t>
            </a:r>
            <a:r>
              <a:rPr lang="es-ES" dirty="0" err="1" smtClean="0"/>
              <a:t>tachán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80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Depende, como dijo </a:t>
            </a:r>
            <a:r>
              <a:rPr lang="es-ES" dirty="0" err="1" smtClean="0"/>
              <a:t>pau</a:t>
            </a:r>
            <a:r>
              <a:rPr lang="es-ES" dirty="0" smtClean="0"/>
              <a:t> </a:t>
            </a:r>
            <a:r>
              <a:rPr lang="es-ES" dirty="0" err="1" smtClean="0"/>
              <a:t>donés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MVVMCross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Proyecto grande</a:t>
            </a:r>
          </a:p>
          <a:p>
            <a:pPr lvl="1"/>
            <a:r>
              <a:rPr lang="es-ES" dirty="0" smtClean="0"/>
              <a:t>Suele ser difícil tener una vista clara desde el comienzo</a:t>
            </a:r>
          </a:p>
          <a:p>
            <a:r>
              <a:rPr lang="es-ES" dirty="0" smtClean="0"/>
              <a:t>Diseño muy “</a:t>
            </a:r>
            <a:r>
              <a:rPr lang="es-ES" dirty="0" err="1" smtClean="0"/>
              <a:t>customizado</a:t>
            </a:r>
            <a:r>
              <a:rPr lang="es-ES" dirty="0" smtClean="0"/>
              <a:t>”</a:t>
            </a:r>
          </a:p>
          <a:p>
            <a:pPr lvl="1"/>
            <a:r>
              <a:rPr lang="es-ES" dirty="0" smtClean="0"/>
              <a:t>Son necesarios conocimientos en Interface </a:t>
            </a:r>
            <a:r>
              <a:rPr lang="es-ES" dirty="0" err="1" smtClean="0"/>
              <a:t>Builder</a:t>
            </a:r>
            <a:r>
              <a:rPr lang="es-ES" dirty="0" smtClean="0"/>
              <a:t> (iOS), el diseñador de </a:t>
            </a:r>
            <a:r>
              <a:rPr lang="es-ES" dirty="0" err="1" smtClean="0"/>
              <a:t>Xamarin</a:t>
            </a:r>
            <a:r>
              <a:rPr lang="es-ES" dirty="0" smtClean="0"/>
              <a:t> para Android y el de Visual Studio para Windows </a:t>
            </a:r>
            <a:r>
              <a:rPr lang="es-ES" dirty="0" err="1" smtClean="0"/>
              <a:t>Phone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err="1" smtClean="0"/>
              <a:t>Xamarin.Forms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smtClean="0">
                <a:sym typeface="Wingdings" panose="05000000000000000000" pitchFamily="2" charset="2"/>
              </a:rPr>
              <a:t>Proyecto pequeño y muy bien acotado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Diseño basado en los controles nativos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Si no, identificar aquellos controles como factor de riesgo y hacer antes pruebas de concepto (</a:t>
            </a:r>
            <a:r>
              <a:rPr lang="es-ES" dirty="0" err="1" smtClean="0">
                <a:sym typeface="Wingdings" panose="05000000000000000000" pitchFamily="2" charset="2"/>
                <a:hlinkClick r:id="rId2"/>
              </a:rPr>
              <a:t>Custom</a:t>
            </a:r>
            <a:r>
              <a:rPr lang="es-ES" dirty="0" smtClean="0">
                <a:sym typeface="Wingdings" panose="05000000000000000000" pitchFamily="2" charset="2"/>
                <a:hlinkClick r:id="rId2"/>
              </a:rPr>
              <a:t> </a:t>
            </a:r>
            <a:r>
              <a:rPr lang="es-ES" dirty="0" err="1" smtClean="0">
                <a:sym typeface="Wingdings" panose="05000000000000000000" pitchFamily="2" charset="2"/>
                <a:hlinkClick r:id="rId2"/>
              </a:rPr>
              <a:t>Renderers</a:t>
            </a:r>
            <a:r>
              <a:rPr lang="es-E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Quizá la comunidad ya los haya creado </a:t>
            </a:r>
          </a:p>
        </p:txBody>
      </p:sp>
    </p:spTree>
    <p:extLst>
      <p:ext uri="{BB962C8B-B14F-4D97-AF65-F5344CB8AC3E}">
        <p14:creationId xmlns:p14="http://schemas.microsoft.com/office/powerpoint/2010/main" val="1808140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¿Preguntas?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7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¡Muchas gracias!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Juan Antonio Cano / Marcos Cobeña</a:t>
            </a:r>
          </a:p>
          <a:p>
            <a:r>
              <a:rPr lang="es-ES" dirty="0" smtClean="0"/>
              <a:t>@jacano35 / @</a:t>
            </a:r>
            <a:r>
              <a:rPr lang="es-ES" dirty="0" err="1" smtClean="0"/>
              <a:t>CobenaMarcos</a:t>
            </a:r>
            <a:endParaRPr lang="es-ES" dirty="0" smtClean="0"/>
          </a:p>
          <a:p>
            <a:r>
              <a:rPr lang="es-ES" dirty="0"/>
              <a:t>jacanosalado@gmail.com / marcos@marcoscm.org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512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¡Gracias!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6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¿</a:t>
            </a:r>
            <a:r>
              <a:rPr lang="es-ES" dirty="0" err="1" smtClean="0"/>
              <a:t>Xamarin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.NET en Android e 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98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 dónde venimos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Amigos desde la Universidad: Club .NET Sevilla :,-)</a:t>
            </a:r>
          </a:p>
          <a:p>
            <a:r>
              <a:rPr lang="es-ES" dirty="0" smtClean="0"/>
              <a:t>¡Nos reencontramos en </a:t>
            </a:r>
            <a:r>
              <a:rPr lang="es-ES" dirty="0" err="1" smtClean="0"/>
              <a:t>Plain</a:t>
            </a:r>
            <a:r>
              <a:rPr lang="es-ES" dirty="0" smtClean="0"/>
              <a:t> </a:t>
            </a:r>
            <a:r>
              <a:rPr lang="es-ES" dirty="0" err="1" smtClean="0"/>
              <a:t>Concepts</a:t>
            </a:r>
            <a:r>
              <a:rPr lang="es-ES" dirty="0" smtClean="0"/>
              <a:t>! :-D</a:t>
            </a:r>
          </a:p>
          <a:p>
            <a:r>
              <a:rPr lang="es-ES" dirty="0" smtClean="0"/>
              <a:t>Coincidimos en un proyecto con </a:t>
            </a:r>
            <a:r>
              <a:rPr lang="es-ES" dirty="0" err="1" smtClean="0"/>
              <a:t>Xamarin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3 apps</a:t>
            </a:r>
          </a:p>
          <a:p>
            <a:pPr lvl="1"/>
            <a:r>
              <a:rPr lang="es-ES" dirty="0" smtClean="0"/>
              <a:t>4 targets (iPhone, iPad, Android </a:t>
            </a:r>
            <a:r>
              <a:rPr lang="es-ES" dirty="0" err="1" smtClean="0"/>
              <a:t>phone</a:t>
            </a:r>
            <a:r>
              <a:rPr lang="es-ES" dirty="0" smtClean="0"/>
              <a:t> y Android </a:t>
            </a:r>
            <a:r>
              <a:rPr lang="es-ES" dirty="0" err="1" smtClean="0"/>
              <a:t>tablet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~3 meses </a:t>
            </a:r>
            <a:r>
              <a:rPr lang="es-ES" dirty="0" smtClean="0">
                <a:sym typeface="Wingdings" panose="05000000000000000000" pitchFamily="2" charset="2"/>
              </a:rPr>
              <a:t></a:t>
            </a:r>
            <a:endParaRPr lang="es-ES" dirty="0" smtClean="0"/>
          </a:p>
          <a:p>
            <a:pPr lvl="1"/>
            <a:r>
              <a:rPr lang="es-ES" dirty="0" smtClean="0"/>
              <a:t>Aprendimos mucho a base de equivocarnos </a:t>
            </a:r>
            <a:r>
              <a:rPr lang="es-E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Hoy día, continuamos haciendo apps con </a:t>
            </a:r>
            <a:r>
              <a:rPr lang="es-ES" dirty="0" err="1" smtClean="0">
                <a:sym typeface="Wingdings" panose="05000000000000000000" pitchFamily="2" charset="2"/>
              </a:rPr>
              <a:t>Xamarin</a:t>
            </a:r>
            <a:r>
              <a:rPr lang="es-ES" dirty="0" smtClean="0">
                <a:sym typeface="Wingdings" panose="05000000000000000000" pitchFamily="2" charset="2"/>
              </a:rPr>
              <a:t>, tanto profesional como personalmente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85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 smtClean="0"/>
              <a:t>¿</a:t>
            </a:r>
            <a:r>
              <a:rPr lang="es-ES" sz="4400" dirty="0" err="1" smtClean="0"/>
              <a:t>MVVMCross</a:t>
            </a:r>
            <a:r>
              <a:rPr lang="es-ES" sz="4400" dirty="0" smtClean="0"/>
              <a:t> </a:t>
            </a:r>
            <a:br>
              <a:rPr lang="es-ES" sz="4400" dirty="0" smtClean="0"/>
            </a:br>
            <a:r>
              <a:rPr lang="es-ES" sz="4400" dirty="0" err="1" smtClean="0"/>
              <a:t>ó</a:t>
            </a:r>
            <a:r>
              <a:rPr lang="es-ES" sz="4400" dirty="0" smtClean="0"/>
              <a:t> </a:t>
            </a:r>
            <a:br>
              <a:rPr lang="es-ES" sz="4400" dirty="0" smtClean="0"/>
            </a:br>
            <a:r>
              <a:rPr lang="es-ES" sz="4400" dirty="0" err="1" smtClean="0"/>
              <a:t>Xamarin.Forms</a:t>
            </a:r>
            <a:r>
              <a:rPr lang="es-ES" sz="4400" dirty="0" smtClean="0"/>
              <a:t>?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9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Sevilla </a:t>
            </a:r>
            <a:r>
              <a:rPr lang="es-ES" dirty="0" err="1" smtClean="0"/>
              <a:t>Mobility</a:t>
            </a:r>
            <a:r>
              <a:rPr lang="es-ES" dirty="0" smtClean="0"/>
              <a:t> Day App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Marcos: “OK Juan, hagamos un Hola Mundo con 1 </a:t>
            </a:r>
            <a:r>
              <a:rPr lang="es-ES" dirty="0" err="1" smtClean="0"/>
              <a:t>Label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Juan: “¿Y si nos hacemos una guía para el evento, con los ponentes, las charlas y demás?”</a:t>
            </a:r>
          </a:p>
          <a:p>
            <a:r>
              <a:rPr lang="es-ES" dirty="0" smtClean="0"/>
              <a:t>Marcos: </a:t>
            </a:r>
            <a:r>
              <a:rPr lang="es-ES" dirty="0" smtClean="0">
                <a:sym typeface="Wingdings" panose="05000000000000000000" pitchFamily="2" charset="2"/>
              </a:rPr>
              <a:t>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Juan: 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Marcos: “Juan, no vamos bien de tiempo”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Juan: 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Marcos:  “Pero Juan…”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Juan: 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Marcos: “Venga, va”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Juan: </a:t>
            </a:r>
          </a:p>
        </p:txBody>
      </p:sp>
    </p:spTree>
    <p:extLst>
      <p:ext uri="{BB962C8B-B14F-4D97-AF65-F5344CB8AC3E}">
        <p14:creationId xmlns:p14="http://schemas.microsoft.com/office/powerpoint/2010/main" val="413638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53"/>
            <a:ext cx="12192000" cy="686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01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Demo </a:t>
            </a:r>
            <a:br>
              <a:rPr lang="es-ES" dirty="0" smtClean="0"/>
            </a:br>
            <a:r>
              <a:rPr lang="es-ES" dirty="0" smtClean="0"/>
              <a:t>Sevilla </a:t>
            </a:r>
            <a:r>
              <a:rPr lang="es-ES" dirty="0" err="1" smtClean="0"/>
              <a:t>Mobility</a:t>
            </a:r>
            <a:r>
              <a:rPr lang="es-ES" dirty="0" smtClean="0"/>
              <a:t> Day App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Un Visual Studio vale más que 1000 </a:t>
            </a:r>
            <a:r>
              <a:rPr lang="es-ES" dirty="0" err="1" smtClean="0"/>
              <a:t>slides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0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Comparativa entre aproximaciones</a:t>
            </a:r>
            <a:r>
              <a:rPr lang="es-ES" baseline="30000" dirty="0" smtClean="0"/>
              <a:t>1</a:t>
            </a:r>
            <a:endParaRPr lang="es-ES" baseline="30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MVVMCross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>
                <a:sym typeface="Wingdings" panose="05000000000000000000" pitchFamily="2" charset="2"/>
              </a:rPr>
              <a:t> Vistas triplicadas (A, iOS, WP)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 Navegación por VM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 COC, </a:t>
            </a:r>
            <a:r>
              <a:rPr lang="es-ES" dirty="0" err="1" smtClean="0">
                <a:sym typeface="Wingdings" panose="05000000000000000000" pitchFamily="2" charset="2"/>
              </a:rPr>
              <a:t>IoC</a:t>
            </a:r>
            <a:r>
              <a:rPr lang="es-ES" dirty="0" smtClean="0">
                <a:sym typeface="Wingdings" panose="05000000000000000000" pitchFamily="2" charset="2"/>
              </a:rPr>
              <a:t> y </a:t>
            </a:r>
            <a:r>
              <a:rPr lang="es-ES" dirty="0" err="1" smtClean="0">
                <a:sym typeface="Wingdings" panose="05000000000000000000" pitchFamily="2" charset="2"/>
              </a:rPr>
              <a:t>Locator</a:t>
            </a:r>
            <a:r>
              <a:rPr lang="es-ES" dirty="0" smtClean="0">
                <a:sym typeface="Wingdings" panose="05000000000000000000" pitchFamily="2" charset="2"/>
              </a:rPr>
              <a:t> de serie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 Herramientas de diseño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 Más fácil diseñar “al píxel”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 3 h de desarrollo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err="1" smtClean="0"/>
              <a:t>Xamarin.Forms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smtClean="0">
                <a:sym typeface="Wingdings" panose="05000000000000000000" pitchFamily="2" charset="2"/>
              </a:rPr>
              <a:t> Vistas unificadas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 smtClean="0">
                <a:sym typeface="Wingdings" panose="05000000000000000000" pitchFamily="2" charset="2"/>
              </a:rPr>
              <a:t> Navegación por </a:t>
            </a:r>
            <a:r>
              <a:rPr lang="es-ES" dirty="0" err="1" smtClean="0">
                <a:sym typeface="Wingdings" panose="05000000000000000000" pitchFamily="2" charset="2"/>
              </a:rPr>
              <a:t>Pages</a:t>
            </a:r>
            <a:endParaRPr lang="es-ES" dirty="0" smtClean="0">
              <a:sym typeface="Wingdings" panose="05000000000000000000" pitchFamily="2" charset="2"/>
            </a:endParaRPr>
          </a:p>
          <a:p>
            <a:r>
              <a:rPr lang="es-ES" dirty="0" smtClean="0">
                <a:sym typeface="Wingdings" panose="05000000000000000000" pitchFamily="2" charset="2"/>
              </a:rPr>
              <a:t> Menos ayuda de fábrica (sí </a:t>
            </a:r>
            <a:r>
              <a:rPr lang="es-ES" dirty="0" err="1" smtClean="0">
                <a:sym typeface="Wingdings" panose="05000000000000000000" pitchFamily="2" charset="2"/>
              </a:rPr>
              <a:t>IoC</a:t>
            </a:r>
            <a:r>
              <a:rPr lang="es-ES" dirty="0" smtClean="0">
                <a:sym typeface="Wingdings" panose="05000000000000000000" pitchFamily="2" charset="2"/>
              </a:rPr>
              <a:t>) *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 XAML puro y duro, </a:t>
            </a:r>
            <a:r>
              <a:rPr lang="es-ES" dirty="0" err="1" smtClean="0">
                <a:sym typeface="Wingdings" panose="05000000000000000000" pitchFamily="2" charset="2"/>
              </a:rPr>
              <a:t>ó</a:t>
            </a:r>
            <a:r>
              <a:rPr lang="es-ES" dirty="0" smtClean="0">
                <a:sym typeface="Wingdings" panose="05000000000000000000" pitchFamily="2" charset="2"/>
              </a:rPr>
              <a:t> C#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 Controles exponen parte común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 1 h de desarrollo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231230" y="5484060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* En Twitter ya hay pruebas con </a:t>
            </a:r>
            <a:r>
              <a:rPr lang="es-ES" dirty="0" err="1" smtClean="0"/>
              <a:t>MVVMLight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202919" y="6347688"/>
            <a:ext cx="795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aseline="30000" dirty="0" smtClean="0"/>
              <a:t>1</a:t>
            </a:r>
            <a:r>
              <a:rPr lang="es-ES" dirty="0" smtClean="0"/>
              <a:t>OJO: Basada en nuestra experiencia con una app de juguete, cuidado al extrapolar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083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TC103090430[[fn=Con bandas]]</Template>
  <TotalTime>915</TotalTime>
  <Words>417</Words>
  <Application>Microsoft Office PowerPoint</Application>
  <PresentationFormat>Panorámica</PresentationFormat>
  <Paragraphs>66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Corbel</vt:lpstr>
      <vt:lpstr>Wingdings</vt:lpstr>
      <vt:lpstr>Con bandas</vt:lpstr>
      <vt:lpstr>Crea aplicaciones multiplataforma con Xamarin</vt:lpstr>
      <vt:lpstr>¡Gracias!</vt:lpstr>
      <vt:lpstr>¿Xamarin?</vt:lpstr>
      <vt:lpstr>De dónde venimos</vt:lpstr>
      <vt:lpstr>¿MVVMCross  ó  Xamarin.Forms?</vt:lpstr>
      <vt:lpstr>Sevilla Mobility Day App</vt:lpstr>
      <vt:lpstr>Presentación de PowerPoint</vt:lpstr>
      <vt:lpstr>Demo  Sevilla Mobility Day App</vt:lpstr>
      <vt:lpstr>Comparativa entre aproximaciones1</vt:lpstr>
      <vt:lpstr>And the winner is…</vt:lpstr>
      <vt:lpstr>Depende, como dijo pau donés</vt:lpstr>
      <vt:lpstr>¿Preguntas?</vt:lpstr>
      <vt:lpstr>¡Muchas 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 aplicaciones multiplataforma con Xamarin</dc:title>
  <dc:creator>Marcos Cobeña Morián</dc:creator>
  <cp:lastModifiedBy>Marcos Cobeña Morián</cp:lastModifiedBy>
  <cp:revision>26</cp:revision>
  <dcterms:created xsi:type="dcterms:W3CDTF">2014-07-04T17:33:21Z</dcterms:created>
  <dcterms:modified xsi:type="dcterms:W3CDTF">2014-07-08T16:39:38Z</dcterms:modified>
</cp:coreProperties>
</file>