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gif" ContentType="image/gif"/>
  <Override PartName="/ppt/media/image1.gif" ContentType="image/gif"/>
  <Override PartName="/ppt/media/image2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902AA99-0E78-4D4B-AE03-15BE97707927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24/10/18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A03ED5-FC05-4D5F-A7F3-0EB92707F53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-2160"/>
            <a:ext cx="5608800" cy="5839920"/>
          </a:xfrm>
          <a:custGeom>
            <a:avLst/>
            <a:gdLst/>
            <a:ahLst/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34920"/>
            <a:ext cx="4062240" cy="10429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3"/>
          <p:cNvSpPr txBox="1"/>
          <p:nvPr/>
        </p:nvSpPr>
        <p:spPr>
          <a:xfrm>
            <a:off x="5439240" y="3744000"/>
            <a:ext cx="557676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Blip>
                <a:blip r:embed="rId1"/>
              </a:buBlip>
            </a:pP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Melhorar as </a:t>
            </a: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infraestrutura das </a:t>
            </a: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residências para diminuir </a:t>
            </a: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índices de mortaliade e </a:t>
            </a: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acidente graves;</a:t>
            </a:r>
            <a:endParaRPr b="0" lang="pt-BR" sz="2800" spc="-1" strike="noStrike">
              <a:solidFill>
                <a:srgbClr val="f6f9fc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Integração de </a:t>
            </a: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comunicações para </a:t>
            </a: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socorro imediato;</a:t>
            </a:r>
            <a:endParaRPr b="0" lang="pt-BR" sz="2800" spc="-1" strike="noStrike">
              <a:solidFill>
                <a:srgbClr val="f6f9fc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Blip>
                <a:blip r:embed="rId3"/>
              </a:buBlip>
            </a:pP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Aumentar a eficácia de </a:t>
            </a: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tratamentos e amenizar </a:t>
            </a: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os efeitos da idade;</a:t>
            </a:r>
            <a:endParaRPr b="0" lang="pt-BR" sz="2800" spc="-1" strike="noStrike">
              <a:solidFill>
                <a:srgbClr val="f6f9fc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f6f9fc"/>
              </a:solidFill>
              <a:latin typeface="Calibri"/>
            </a:endParaRPr>
          </a:p>
        </p:txBody>
      </p:sp>
      <p:pic>
        <p:nvPicPr>
          <p:cNvPr id="44" name="" descr=""/>
          <p:cNvPicPr/>
          <p:nvPr/>
        </p:nvPicPr>
        <p:blipFill>
          <a:blip r:embed="rId4"/>
          <a:srcRect l="0" t="20266" r="0" b="14866"/>
          <a:stretch/>
        </p:blipFill>
        <p:spPr>
          <a:xfrm>
            <a:off x="792000" y="1296000"/>
            <a:ext cx="3600000" cy="345564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-2160" y="0"/>
            <a:ext cx="5441400" cy="5654520"/>
          </a:xfrm>
          <a:custGeom>
            <a:avLst/>
            <a:gdLst/>
            <a:ahLst/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Shape 5"/>
          <p:cNvSpPr txBox="1"/>
          <p:nvPr/>
        </p:nvSpPr>
        <p:spPr>
          <a:xfrm>
            <a:off x="1077480" y="529200"/>
            <a:ext cx="6194520" cy="6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ffffff"/>
                </a:solidFill>
                <a:latin typeface="Calibri Light"/>
              </a:rPr>
              <a:t>Introdução e </a:t>
            </a:r>
            <a:r>
              <a:rPr b="0" lang="pt-BR" sz="3600" spc="-1" strike="noStrike">
                <a:solidFill>
                  <a:srgbClr val="ffffff"/>
                </a:solidFill>
                <a:latin typeface="Calibri Light"/>
              </a:rPr>
              <a:t>Problemática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645480" y="1577520"/>
            <a:ext cx="698400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As pessoas envelhecem e  precisam de ajuda. Ainda assim querem independência.</a:t>
            </a:r>
            <a:endParaRPr b="0" lang="pt-BR" sz="2800" spc="-1" strike="noStrike">
              <a:solidFill>
                <a:srgbClr val="f6f9fc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6f9fc"/>
                </a:solidFill>
                <a:latin typeface="Calibri"/>
              </a:rPr>
              <a:t>A inteligência artificial vai prevenir acidentes, assessorar tratamentos, monitorar e comunicar aos entes queridos e p</a:t>
            </a:r>
            <a:endParaRPr b="0" lang="pt-BR" sz="2800" spc="-1" strike="noStrike">
              <a:solidFill>
                <a:srgbClr val="f6f9fc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Application>LibreOffice/6.0.6.2$Linux_X86_64 LibreOffice_project/00m0$Build-2</Application>
  <Words>435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2018-10-18T22:13:09Z</dcterms:created>
  <dc:creator>Alex Inacio da Silva</dc:creator>
  <dc:description/>
  <dc:language>pt-BR</dc:language>
  <cp:lastModifiedBy/>
  <dcterms:modified xsi:type="dcterms:W3CDTF">2018-10-24T02:34:12Z</dcterms:modified>
  <cp:revision>53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