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"/>
          <p:cNvGrpSpPr/>
          <p:nvPr/>
        </p:nvGrpSpPr>
        <p:grpSpPr>
          <a:xfrm>
            <a:off x="0" y="3307"/>
            <a:ext cx="24434800" cy="13764420"/>
            <a:chOff x="0" y="0"/>
            <a:chExt cx="24434800" cy="13764418"/>
          </a:xfrm>
        </p:grpSpPr>
        <p:sp>
          <p:nvSpPr>
            <p:cNvPr id="166" name="Rectangle"/>
            <p:cNvSpPr/>
            <p:nvPr/>
          </p:nvSpPr>
          <p:spPr>
            <a:xfrm>
              <a:off x="0" y="0"/>
              <a:ext cx="24434801" cy="4567681"/>
            </a:xfrm>
            <a:prstGeom prst="rect">
              <a:avLst/>
            </a:prstGeom>
            <a:gradFill flip="none" rotWithShape="1">
              <a:gsLst>
                <a:gs pos="0">
                  <a:srgbClr val="F8BA00"/>
                </a:gs>
                <a:gs pos="100000">
                  <a:srgbClr val="D75F0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67" name="Rectangle"/>
            <p:cNvSpPr/>
            <p:nvPr/>
          </p:nvSpPr>
          <p:spPr>
            <a:xfrm>
              <a:off x="0" y="4598368"/>
              <a:ext cx="24434800" cy="4567682"/>
            </a:xfrm>
            <a:prstGeom prst="rect">
              <a:avLst/>
            </a:prstGeom>
            <a:gradFill flip="none" rotWithShape="1">
              <a:gsLst>
                <a:gs pos="0">
                  <a:srgbClr val="93E8FF"/>
                </a:gs>
                <a:gs pos="100000">
                  <a:srgbClr val="6D8EE6"/>
                </a:gs>
              </a:gsLst>
              <a:path path="shape">
                <a:fillToRect l="-51" t="50000" r="100051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68" name="Rectangle"/>
            <p:cNvSpPr/>
            <p:nvPr/>
          </p:nvSpPr>
          <p:spPr>
            <a:xfrm>
              <a:off x="0" y="9196737"/>
              <a:ext cx="24434801" cy="4567682"/>
            </a:xfrm>
            <a:prstGeom prst="rect">
              <a:avLst/>
            </a:prstGeom>
            <a:gradFill flip="none" rotWithShape="1">
              <a:gsLst>
                <a:gs pos="0">
                  <a:srgbClr val="D9EEE2"/>
                </a:gs>
                <a:gs pos="100000">
                  <a:srgbClr val="29AC6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72" name="Image Gallery"/>
          <p:cNvGrpSpPr/>
          <p:nvPr/>
        </p:nvGrpSpPr>
        <p:grpSpPr>
          <a:xfrm>
            <a:off x="486613" y="384086"/>
            <a:ext cx="5484390" cy="3129345"/>
            <a:chOff x="0" y="0"/>
            <a:chExt cx="5484388" cy="3129343"/>
          </a:xfrm>
        </p:grpSpPr>
        <p:pic>
          <p:nvPicPr>
            <p:cNvPr id="170" name="icon_no_shadow.png" descr="icon_no_shadow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8002" r="0" b="8002"/>
            <a:stretch>
              <a:fillRect/>
            </a:stretch>
          </p:blipFill>
          <p:spPr>
            <a:xfrm>
              <a:off x="1461420" y="0"/>
              <a:ext cx="2561549" cy="2062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Calorie Mama"/>
            <p:cNvSpPr/>
            <p:nvPr/>
          </p:nvSpPr>
          <p:spPr>
            <a:xfrm>
              <a:off x="0" y="2138743"/>
              <a:ext cx="5484389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  <a:defRPr sz="5600">
                  <a:solidFill>
                    <a:srgbClr val="222222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Calorie Mama</a:t>
              </a:r>
            </a:p>
          </p:txBody>
        </p:sp>
      </p:grpSp>
      <p:grpSp>
        <p:nvGrpSpPr>
          <p:cNvPr id="175" name="Image Gallery"/>
          <p:cNvGrpSpPr/>
          <p:nvPr/>
        </p:nvGrpSpPr>
        <p:grpSpPr>
          <a:xfrm>
            <a:off x="305049" y="5289500"/>
            <a:ext cx="5847519" cy="3695800"/>
            <a:chOff x="0" y="0"/>
            <a:chExt cx="5847517" cy="3695799"/>
          </a:xfrm>
        </p:grpSpPr>
        <p:pic>
          <p:nvPicPr>
            <p:cNvPr id="173" name="lifesum.png" descr="lifesu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4805" r="0" b="24805"/>
            <a:stretch>
              <a:fillRect/>
            </a:stretch>
          </p:blipFill>
          <p:spPr>
            <a:xfrm>
              <a:off x="0" y="0"/>
              <a:ext cx="5847518" cy="294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Type to enter a caption."/>
            <p:cNvSpPr/>
            <p:nvPr/>
          </p:nvSpPr>
          <p:spPr>
            <a:xfrm>
              <a:off x="0" y="3022699"/>
              <a:ext cx="5847518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Type to enter a caption.</a:t>
              </a:r>
            </a:p>
          </p:txBody>
        </p:sp>
      </p:grpSp>
      <p:grpSp>
        <p:nvGrpSpPr>
          <p:cNvPr id="178" name="Image Gallery"/>
          <p:cNvGrpSpPr/>
          <p:nvPr/>
        </p:nvGrpSpPr>
        <p:grpSpPr>
          <a:xfrm>
            <a:off x="344467" y="10578413"/>
            <a:ext cx="5768683" cy="3006595"/>
            <a:chOff x="0" y="933983"/>
            <a:chExt cx="5768681" cy="3006594"/>
          </a:xfrm>
        </p:grpSpPr>
        <p:pic>
          <p:nvPicPr>
            <p:cNvPr id="176" name="logo-svg.png" descr="logo-svg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933983"/>
              <a:ext cx="5768682" cy="1323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Type to enter a caption."/>
            <p:cNvSpPr/>
            <p:nvPr/>
          </p:nvSpPr>
          <p:spPr>
            <a:xfrm>
              <a:off x="0" y="3267477"/>
              <a:ext cx="5768682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179" name="Line"/>
          <p:cNvSpPr/>
          <p:nvPr/>
        </p:nvSpPr>
        <p:spPr>
          <a:xfrm flipV="1">
            <a:off x="6493628" y="-34390"/>
            <a:ext cx="1" cy="1378478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  <a:effectLst>
            <a:outerShdw sx="100000" sy="100000" kx="0" ky="0" algn="b" rotWithShape="0" blurRad="76200" dist="36864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0" name="Line"/>
          <p:cNvSpPr/>
          <p:nvPr/>
        </p:nvSpPr>
        <p:spPr>
          <a:xfrm flipV="1">
            <a:off x="11319628" y="-34390"/>
            <a:ext cx="1" cy="1378478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  <a:effectLst>
            <a:outerShdw sx="100000" sy="100000" kx="0" ky="0" algn="b" rotWithShape="0" blurRad="76200" dist="36864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1" name="Line"/>
          <p:cNvSpPr/>
          <p:nvPr/>
        </p:nvSpPr>
        <p:spPr>
          <a:xfrm flipV="1">
            <a:off x="16272628" y="-34390"/>
            <a:ext cx="1" cy="1378478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  <a:effectLst>
            <a:outerShdw sx="100000" sy="100000" kx="0" ky="0" algn="b" rotWithShape="0" blurRad="76200" dist="36864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2" name="Line"/>
          <p:cNvSpPr/>
          <p:nvPr/>
        </p:nvSpPr>
        <p:spPr>
          <a:xfrm flipV="1">
            <a:off x="20336629" y="-34390"/>
            <a:ext cx="1" cy="1378478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  <a:effectLst>
            <a:outerShdw sx="100000" sy="100000" kx="0" ky="0" algn="b" rotWithShape="0" blurRad="76200" dist="36864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3" name="38002.png" descr="38002.png"/>
          <p:cNvPicPr>
            <a:picLocks noChangeAspect="1"/>
          </p:cNvPicPr>
          <p:nvPr/>
        </p:nvPicPr>
        <p:blipFill>
          <a:blip r:embed="rId5">
            <a:alphaModFix amt="60309"/>
            <a:extLst/>
          </a:blip>
          <a:stretch>
            <a:fillRect/>
          </a:stretch>
        </p:blipFill>
        <p:spPr>
          <a:xfrm>
            <a:off x="2177937" y="3698071"/>
            <a:ext cx="629736" cy="629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647px-Apple_logo_black.svg.png" descr="647px-Apple_logo_black.svg.png"/>
          <p:cNvPicPr>
            <a:picLocks noChangeAspect="1"/>
          </p:cNvPicPr>
          <p:nvPr/>
        </p:nvPicPr>
        <p:blipFill>
          <a:blip r:embed="rId6">
            <a:alphaModFix amt="60000"/>
            <a:extLst/>
          </a:blip>
          <a:stretch>
            <a:fillRect/>
          </a:stretch>
        </p:blipFill>
        <p:spPr>
          <a:xfrm>
            <a:off x="3781414" y="3710446"/>
            <a:ext cx="509669" cy="604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38002.png" descr="38002.png"/>
          <p:cNvPicPr>
            <a:picLocks noChangeAspect="1"/>
          </p:cNvPicPr>
          <p:nvPr/>
        </p:nvPicPr>
        <p:blipFill>
          <a:blip r:embed="rId5">
            <a:alphaModFix amt="60000"/>
            <a:extLst/>
          </a:blip>
          <a:stretch>
            <a:fillRect/>
          </a:stretch>
        </p:blipFill>
        <p:spPr>
          <a:xfrm>
            <a:off x="2172235" y="7803850"/>
            <a:ext cx="629736" cy="629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647px-Apple_logo_black.svg.png" descr="647px-Apple_logo_black.svg.png"/>
          <p:cNvPicPr>
            <a:picLocks noChangeAspect="1"/>
          </p:cNvPicPr>
          <p:nvPr/>
        </p:nvPicPr>
        <p:blipFill>
          <a:blip r:embed="rId6">
            <a:alphaModFix amt="60000"/>
            <a:extLst/>
          </a:blip>
          <a:stretch>
            <a:fillRect/>
          </a:stretch>
        </p:blipFill>
        <p:spPr>
          <a:xfrm>
            <a:off x="3775712" y="7816226"/>
            <a:ext cx="509670" cy="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38002.png" descr="38002.png"/>
          <p:cNvPicPr>
            <a:picLocks noChangeAspect="1"/>
          </p:cNvPicPr>
          <p:nvPr/>
        </p:nvPicPr>
        <p:blipFill>
          <a:blip r:embed="rId5">
            <a:alphaModFix amt="60000"/>
            <a:extLst/>
          </a:blip>
          <a:stretch>
            <a:fillRect/>
          </a:stretch>
        </p:blipFill>
        <p:spPr>
          <a:xfrm>
            <a:off x="2172235" y="12693350"/>
            <a:ext cx="629736" cy="629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647px-Apple_logo_black.svg.png" descr="647px-Apple_logo_black.svg.png"/>
          <p:cNvPicPr>
            <a:picLocks noChangeAspect="1"/>
          </p:cNvPicPr>
          <p:nvPr/>
        </p:nvPicPr>
        <p:blipFill>
          <a:blip r:embed="rId6">
            <a:alphaModFix amt="60000"/>
            <a:extLst/>
          </a:blip>
          <a:stretch>
            <a:fillRect/>
          </a:stretch>
        </p:blipFill>
        <p:spPr>
          <a:xfrm>
            <a:off x="3775712" y="12705726"/>
            <a:ext cx="509670" cy="6049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"/>
          <p:cNvGrpSpPr/>
          <p:nvPr/>
        </p:nvGrpSpPr>
        <p:grpSpPr>
          <a:xfrm>
            <a:off x="6834689" y="832970"/>
            <a:ext cx="3958838" cy="2714565"/>
            <a:chOff x="0" y="0"/>
            <a:chExt cx="3958836" cy="2714563"/>
          </a:xfrm>
        </p:grpSpPr>
        <p:sp>
          <p:nvSpPr>
            <p:cNvPr id="189" name="Free Download"/>
            <p:cNvSpPr txBox="1"/>
            <p:nvPr/>
          </p:nvSpPr>
          <p:spPr>
            <a:xfrm>
              <a:off x="1194808" y="268115"/>
              <a:ext cx="2764029" cy="609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Free Download</a:t>
              </a:r>
            </a:p>
          </p:txBody>
        </p:sp>
        <p:sp>
          <p:nvSpPr>
            <p:cNvPr id="190" name="Elevator"/>
            <p:cNvSpPr/>
            <p:nvPr/>
          </p:nvSpPr>
          <p:spPr>
            <a:xfrm>
              <a:off x="381035" y="0"/>
              <a:ext cx="509670" cy="87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12" y="0"/>
                  </a:moveTo>
                  <a:lnTo>
                    <a:pt x="11855" y="2829"/>
                  </a:lnTo>
                  <a:lnTo>
                    <a:pt x="11855" y="4997"/>
                  </a:lnTo>
                  <a:lnTo>
                    <a:pt x="15395" y="2935"/>
                  </a:lnTo>
                  <a:lnTo>
                    <a:pt x="15395" y="9017"/>
                  </a:lnTo>
                  <a:lnTo>
                    <a:pt x="4967" y="9017"/>
                  </a:lnTo>
                  <a:lnTo>
                    <a:pt x="9742" y="6233"/>
                  </a:lnTo>
                  <a:lnTo>
                    <a:pt x="9742" y="4065"/>
                  </a:lnTo>
                  <a:lnTo>
                    <a:pt x="6202" y="6127"/>
                  </a:lnTo>
                  <a:lnTo>
                    <a:pt x="6202" y="243"/>
                  </a:lnTo>
                  <a:lnTo>
                    <a:pt x="3569" y="243"/>
                  </a:lnTo>
                  <a:lnTo>
                    <a:pt x="3569" y="6127"/>
                  </a:lnTo>
                  <a:lnTo>
                    <a:pt x="0" y="4047"/>
                  </a:lnTo>
                  <a:lnTo>
                    <a:pt x="0" y="6216"/>
                  </a:lnTo>
                  <a:lnTo>
                    <a:pt x="4805" y="9017"/>
                  </a:lnTo>
                  <a:lnTo>
                    <a:pt x="0" y="901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017"/>
                  </a:lnTo>
                  <a:lnTo>
                    <a:pt x="18028" y="9017"/>
                  </a:lnTo>
                  <a:lnTo>
                    <a:pt x="18028" y="2935"/>
                  </a:lnTo>
                  <a:lnTo>
                    <a:pt x="21600" y="5014"/>
                  </a:lnTo>
                  <a:lnTo>
                    <a:pt x="21600" y="2846"/>
                  </a:lnTo>
                  <a:lnTo>
                    <a:pt x="16712" y="0"/>
                  </a:lnTo>
                  <a:close/>
                  <a:moveTo>
                    <a:pt x="2266" y="10337"/>
                  </a:moveTo>
                  <a:lnTo>
                    <a:pt x="19331" y="10337"/>
                  </a:lnTo>
                  <a:lnTo>
                    <a:pt x="19331" y="20278"/>
                  </a:lnTo>
                  <a:lnTo>
                    <a:pt x="2266" y="20278"/>
                  </a:lnTo>
                  <a:lnTo>
                    <a:pt x="2266" y="10337"/>
                  </a:ln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1" name="Cash"/>
            <p:cNvSpPr/>
            <p:nvPr/>
          </p:nvSpPr>
          <p:spPr>
            <a:xfrm>
              <a:off x="0" y="1894955"/>
              <a:ext cx="1271742" cy="52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071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3019" y="1846"/>
                  </a:moveTo>
                  <a:lnTo>
                    <a:pt x="9380" y="1846"/>
                  </a:lnTo>
                  <a:cubicBezTo>
                    <a:pt x="8379" y="3482"/>
                    <a:pt x="7686" y="6872"/>
                    <a:pt x="7686" y="10802"/>
                  </a:cubicBezTo>
                  <a:cubicBezTo>
                    <a:pt x="7686" y="14732"/>
                    <a:pt x="8379" y="18118"/>
                    <a:pt x="9380" y="19754"/>
                  </a:cubicBezTo>
                  <a:lnTo>
                    <a:pt x="3019" y="19754"/>
                  </a:lnTo>
                  <a:cubicBezTo>
                    <a:pt x="2835" y="16931"/>
                    <a:pt x="1920" y="14704"/>
                    <a:pt x="762" y="14256"/>
                  </a:cubicBezTo>
                  <a:lnTo>
                    <a:pt x="762" y="7344"/>
                  </a:lnTo>
                  <a:cubicBezTo>
                    <a:pt x="1920" y="6896"/>
                    <a:pt x="2835" y="4669"/>
                    <a:pt x="3019" y="1846"/>
                  </a:cubicBezTo>
                  <a:close/>
                  <a:moveTo>
                    <a:pt x="12080" y="1846"/>
                  </a:moveTo>
                  <a:lnTo>
                    <a:pt x="18581" y="1846"/>
                  </a:lnTo>
                  <a:cubicBezTo>
                    <a:pt x="18765" y="4669"/>
                    <a:pt x="19678" y="6896"/>
                    <a:pt x="20836" y="7344"/>
                  </a:cubicBezTo>
                  <a:lnTo>
                    <a:pt x="20836" y="14256"/>
                  </a:lnTo>
                  <a:cubicBezTo>
                    <a:pt x="19678" y="14704"/>
                    <a:pt x="18765" y="16931"/>
                    <a:pt x="18581" y="19754"/>
                  </a:cubicBezTo>
                  <a:lnTo>
                    <a:pt x="12080" y="19754"/>
                  </a:lnTo>
                  <a:cubicBezTo>
                    <a:pt x="13080" y="18118"/>
                    <a:pt x="13772" y="14732"/>
                    <a:pt x="13772" y="10802"/>
                  </a:cubicBezTo>
                  <a:cubicBezTo>
                    <a:pt x="13772" y="6872"/>
                    <a:pt x="13080" y="3482"/>
                    <a:pt x="12080" y="1846"/>
                  </a:cubicBezTo>
                  <a:close/>
                  <a:moveTo>
                    <a:pt x="4544" y="7884"/>
                  </a:moveTo>
                  <a:cubicBezTo>
                    <a:pt x="4232" y="7884"/>
                    <a:pt x="3921" y="8174"/>
                    <a:pt x="3683" y="8754"/>
                  </a:cubicBezTo>
                  <a:cubicBezTo>
                    <a:pt x="3208" y="9913"/>
                    <a:pt x="3208" y="11795"/>
                    <a:pt x="3683" y="12953"/>
                  </a:cubicBezTo>
                  <a:cubicBezTo>
                    <a:pt x="4159" y="14112"/>
                    <a:pt x="4929" y="14112"/>
                    <a:pt x="5404" y="12953"/>
                  </a:cubicBezTo>
                  <a:cubicBezTo>
                    <a:pt x="5880" y="11795"/>
                    <a:pt x="5880" y="9913"/>
                    <a:pt x="5404" y="8754"/>
                  </a:cubicBezTo>
                  <a:cubicBezTo>
                    <a:pt x="5167" y="8174"/>
                    <a:pt x="4855" y="7884"/>
                    <a:pt x="4544" y="7884"/>
                  </a:cubicBezTo>
                  <a:close/>
                  <a:moveTo>
                    <a:pt x="16914" y="7884"/>
                  </a:moveTo>
                  <a:cubicBezTo>
                    <a:pt x="16603" y="7884"/>
                    <a:pt x="16291" y="8174"/>
                    <a:pt x="16054" y="8754"/>
                  </a:cubicBezTo>
                  <a:cubicBezTo>
                    <a:pt x="15578" y="9913"/>
                    <a:pt x="15578" y="11795"/>
                    <a:pt x="16054" y="12953"/>
                  </a:cubicBezTo>
                  <a:cubicBezTo>
                    <a:pt x="16529" y="14112"/>
                    <a:pt x="17301" y="14112"/>
                    <a:pt x="17776" y="12953"/>
                  </a:cubicBezTo>
                  <a:cubicBezTo>
                    <a:pt x="18252" y="11795"/>
                    <a:pt x="18252" y="9913"/>
                    <a:pt x="17776" y="8754"/>
                  </a:cubicBezTo>
                  <a:cubicBezTo>
                    <a:pt x="17539" y="8174"/>
                    <a:pt x="17226" y="7884"/>
                    <a:pt x="16914" y="7884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2" name="Plano Mensal R$ 31.90"/>
            <p:cNvSpPr txBox="1"/>
            <p:nvPr/>
          </p:nvSpPr>
          <p:spPr>
            <a:xfrm>
              <a:off x="1393103" y="1596962"/>
              <a:ext cx="2549145" cy="1117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Plano Mensal</a:t>
              </a:r>
              <a:br/>
              <a:r>
                <a:t>R$ 31.90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6834689" y="5676401"/>
            <a:ext cx="3958838" cy="2714565"/>
            <a:chOff x="0" y="0"/>
            <a:chExt cx="3958836" cy="2714563"/>
          </a:xfrm>
        </p:grpSpPr>
        <p:sp>
          <p:nvSpPr>
            <p:cNvPr id="194" name="Free Download"/>
            <p:cNvSpPr txBox="1"/>
            <p:nvPr/>
          </p:nvSpPr>
          <p:spPr>
            <a:xfrm>
              <a:off x="1194808" y="268115"/>
              <a:ext cx="2764029" cy="609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Free Download</a:t>
              </a:r>
            </a:p>
          </p:txBody>
        </p:sp>
        <p:sp>
          <p:nvSpPr>
            <p:cNvPr id="195" name="Elevator"/>
            <p:cNvSpPr/>
            <p:nvPr/>
          </p:nvSpPr>
          <p:spPr>
            <a:xfrm>
              <a:off x="381035" y="0"/>
              <a:ext cx="509670" cy="87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12" y="0"/>
                  </a:moveTo>
                  <a:lnTo>
                    <a:pt x="11855" y="2829"/>
                  </a:lnTo>
                  <a:lnTo>
                    <a:pt x="11855" y="4997"/>
                  </a:lnTo>
                  <a:lnTo>
                    <a:pt x="15395" y="2935"/>
                  </a:lnTo>
                  <a:lnTo>
                    <a:pt x="15395" y="9017"/>
                  </a:lnTo>
                  <a:lnTo>
                    <a:pt x="4967" y="9017"/>
                  </a:lnTo>
                  <a:lnTo>
                    <a:pt x="9742" y="6233"/>
                  </a:lnTo>
                  <a:lnTo>
                    <a:pt x="9742" y="4065"/>
                  </a:lnTo>
                  <a:lnTo>
                    <a:pt x="6202" y="6127"/>
                  </a:lnTo>
                  <a:lnTo>
                    <a:pt x="6202" y="243"/>
                  </a:lnTo>
                  <a:lnTo>
                    <a:pt x="3569" y="243"/>
                  </a:lnTo>
                  <a:lnTo>
                    <a:pt x="3569" y="6127"/>
                  </a:lnTo>
                  <a:lnTo>
                    <a:pt x="0" y="4047"/>
                  </a:lnTo>
                  <a:lnTo>
                    <a:pt x="0" y="6216"/>
                  </a:lnTo>
                  <a:lnTo>
                    <a:pt x="4805" y="9017"/>
                  </a:lnTo>
                  <a:lnTo>
                    <a:pt x="0" y="901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017"/>
                  </a:lnTo>
                  <a:lnTo>
                    <a:pt x="18028" y="9017"/>
                  </a:lnTo>
                  <a:lnTo>
                    <a:pt x="18028" y="2935"/>
                  </a:lnTo>
                  <a:lnTo>
                    <a:pt x="21600" y="5014"/>
                  </a:lnTo>
                  <a:lnTo>
                    <a:pt x="21600" y="2846"/>
                  </a:lnTo>
                  <a:lnTo>
                    <a:pt x="16712" y="0"/>
                  </a:lnTo>
                  <a:close/>
                  <a:moveTo>
                    <a:pt x="2266" y="10337"/>
                  </a:moveTo>
                  <a:lnTo>
                    <a:pt x="19331" y="10337"/>
                  </a:lnTo>
                  <a:lnTo>
                    <a:pt x="19331" y="20278"/>
                  </a:lnTo>
                  <a:lnTo>
                    <a:pt x="2266" y="20278"/>
                  </a:lnTo>
                  <a:lnTo>
                    <a:pt x="2266" y="10337"/>
                  </a:ln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Cash"/>
            <p:cNvSpPr/>
            <p:nvPr/>
          </p:nvSpPr>
          <p:spPr>
            <a:xfrm>
              <a:off x="0" y="1894955"/>
              <a:ext cx="1271742" cy="52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071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3019" y="1846"/>
                  </a:moveTo>
                  <a:lnTo>
                    <a:pt x="9380" y="1846"/>
                  </a:lnTo>
                  <a:cubicBezTo>
                    <a:pt x="8379" y="3482"/>
                    <a:pt x="7686" y="6872"/>
                    <a:pt x="7686" y="10802"/>
                  </a:cubicBezTo>
                  <a:cubicBezTo>
                    <a:pt x="7686" y="14732"/>
                    <a:pt x="8379" y="18118"/>
                    <a:pt x="9380" y="19754"/>
                  </a:cubicBezTo>
                  <a:lnTo>
                    <a:pt x="3019" y="19754"/>
                  </a:lnTo>
                  <a:cubicBezTo>
                    <a:pt x="2835" y="16931"/>
                    <a:pt x="1920" y="14704"/>
                    <a:pt x="762" y="14256"/>
                  </a:cubicBezTo>
                  <a:lnTo>
                    <a:pt x="762" y="7344"/>
                  </a:lnTo>
                  <a:cubicBezTo>
                    <a:pt x="1920" y="6896"/>
                    <a:pt x="2835" y="4669"/>
                    <a:pt x="3019" y="1846"/>
                  </a:cubicBezTo>
                  <a:close/>
                  <a:moveTo>
                    <a:pt x="12080" y="1846"/>
                  </a:moveTo>
                  <a:lnTo>
                    <a:pt x="18581" y="1846"/>
                  </a:lnTo>
                  <a:cubicBezTo>
                    <a:pt x="18765" y="4669"/>
                    <a:pt x="19678" y="6896"/>
                    <a:pt x="20836" y="7344"/>
                  </a:cubicBezTo>
                  <a:lnTo>
                    <a:pt x="20836" y="14256"/>
                  </a:lnTo>
                  <a:cubicBezTo>
                    <a:pt x="19678" y="14704"/>
                    <a:pt x="18765" y="16931"/>
                    <a:pt x="18581" y="19754"/>
                  </a:cubicBezTo>
                  <a:lnTo>
                    <a:pt x="12080" y="19754"/>
                  </a:lnTo>
                  <a:cubicBezTo>
                    <a:pt x="13080" y="18118"/>
                    <a:pt x="13772" y="14732"/>
                    <a:pt x="13772" y="10802"/>
                  </a:cubicBezTo>
                  <a:cubicBezTo>
                    <a:pt x="13772" y="6872"/>
                    <a:pt x="13080" y="3482"/>
                    <a:pt x="12080" y="1846"/>
                  </a:cubicBezTo>
                  <a:close/>
                  <a:moveTo>
                    <a:pt x="4544" y="7884"/>
                  </a:moveTo>
                  <a:cubicBezTo>
                    <a:pt x="4232" y="7884"/>
                    <a:pt x="3921" y="8174"/>
                    <a:pt x="3683" y="8754"/>
                  </a:cubicBezTo>
                  <a:cubicBezTo>
                    <a:pt x="3208" y="9913"/>
                    <a:pt x="3208" y="11795"/>
                    <a:pt x="3683" y="12953"/>
                  </a:cubicBezTo>
                  <a:cubicBezTo>
                    <a:pt x="4159" y="14112"/>
                    <a:pt x="4929" y="14112"/>
                    <a:pt x="5404" y="12953"/>
                  </a:cubicBezTo>
                  <a:cubicBezTo>
                    <a:pt x="5880" y="11795"/>
                    <a:pt x="5880" y="9913"/>
                    <a:pt x="5404" y="8754"/>
                  </a:cubicBezTo>
                  <a:cubicBezTo>
                    <a:pt x="5167" y="8174"/>
                    <a:pt x="4855" y="7884"/>
                    <a:pt x="4544" y="7884"/>
                  </a:cubicBezTo>
                  <a:close/>
                  <a:moveTo>
                    <a:pt x="16914" y="7884"/>
                  </a:moveTo>
                  <a:cubicBezTo>
                    <a:pt x="16603" y="7884"/>
                    <a:pt x="16291" y="8174"/>
                    <a:pt x="16054" y="8754"/>
                  </a:cubicBezTo>
                  <a:cubicBezTo>
                    <a:pt x="15578" y="9913"/>
                    <a:pt x="15578" y="11795"/>
                    <a:pt x="16054" y="12953"/>
                  </a:cubicBezTo>
                  <a:cubicBezTo>
                    <a:pt x="16529" y="14112"/>
                    <a:pt x="17301" y="14112"/>
                    <a:pt x="17776" y="12953"/>
                  </a:cubicBezTo>
                  <a:cubicBezTo>
                    <a:pt x="18252" y="11795"/>
                    <a:pt x="18252" y="9913"/>
                    <a:pt x="17776" y="8754"/>
                  </a:cubicBezTo>
                  <a:cubicBezTo>
                    <a:pt x="17539" y="8174"/>
                    <a:pt x="17226" y="7884"/>
                    <a:pt x="16914" y="7884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7" name="Plano mensal R$ 61.90"/>
            <p:cNvSpPr txBox="1"/>
            <p:nvPr/>
          </p:nvSpPr>
          <p:spPr>
            <a:xfrm>
              <a:off x="1393103" y="1596962"/>
              <a:ext cx="2549145" cy="1117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Plano mensal</a:t>
              </a:r>
              <a:br/>
              <a:r>
                <a:t>R$ 61.90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6834689" y="10367433"/>
            <a:ext cx="3958838" cy="2714564"/>
            <a:chOff x="0" y="0"/>
            <a:chExt cx="3958836" cy="2714563"/>
          </a:xfrm>
        </p:grpSpPr>
        <p:sp>
          <p:nvSpPr>
            <p:cNvPr id="199" name="Free Download"/>
            <p:cNvSpPr txBox="1"/>
            <p:nvPr/>
          </p:nvSpPr>
          <p:spPr>
            <a:xfrm>
              <a:off x="1194808" y="268115"/>
              <a:ext cx="2764029" cy="609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Free Download</a:t>
              </a:r>
            </a:p>
          </p:txBody>
        </p:sp>
        <p:sp>
          <p:nvSpPr>
            <p:cNvPr id="200" name="Elevator"/>
            <p:cNvSpPr/>
            <p:nvPr/>
          </p:nvSpPr>
          <p:spPr>
            <a:xfrm>
              <a:off x="381035" y="0"/>
              <a:ext cx="509670" cy="87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12" y="0"/>
                  </a:moveTo>
                  <a:lnTo>
                    <a:pt x="11855" y="2829"/>
                  </a:lnTo>
                  <a:lnTo>
                    <a:pt x="11855" y="4997"/>
                  </a:lnTo>
                  <a:lnTo>
                    <a:pt x="15395" y="2935"/>
                  </a:lnTo>
                  <a:lnTo>
                    <a:pt x="15395" y="9017"/>
                  </a:lnTo>
                  <a:lnTo>
                    <a:pt x="4967" y="9017"/>
                  </a:lnTo>
                  <a:lnTo>
                    <a:pt x="9742" y="6233"/>
                  </a:lnTo>
                  <a:lnTo>
                    <a:pt x="9742" y="4065"/>
                  </a:lnTo>
                  <a:lnTo>
                    <a:pt x="6202" y="6127"/>
                  </a:lnTo>
                  <a:lnTo>
                    <a:pt x="6202" y="243"/>
                  </a:lnTo>
                  <a:lnTo>
                    <a:pt x="3569" y="243"/>
                  </a:lnTo>
                  <a:lnTo>
                    <a:pt x="3569" y="6127"/>
                  </a:lnTo>
                  <a:lnTo>
                    <a:pt x="0" y="4047"/>
                  </a:lnTo>
                  <a:lnTo>
                    <a:pt x="0" y="6216"/>
                  </a:lnTo>
                  <a:lnTo>
                    <a:pt x="4805" y="9017"/>
                  </a:lnTo>
                  <a:lnTo>
                    <a:pt x="0" y="901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017"/>
                  </a:lnTo>
                  <a:lnTo>
                    <a:pt x="18028" y="9017"/>
                  </a:lnTo>
                  <a:lnTo>
                    <a:pt x="18028" y="2935"/>
                  </a:lnTo>
                  <a:lnTo>
                    <a:pt x="21600" y="5014"/>
                  </a:lnTo>
                  <a:lnTo>
                    <a:pt x="21600" y="2846"/>
                  </a:lnTo>
                  <a:lnTo>
                    <a:pt x="16712" y="0"/>
                  </a:lnTo>
                  <a:close/>
                  <a:moveTo>
                    <a:pt x="2266" y="10337"/>
                  </a:moveTo>
                  <a:lnTo>
                    <a:pt x="19331" y="10337"/>
                  </a:lnTo>
                  <a:lnTo>
                    <a:pt x="19331" y="20278"/>
                  </a:lnTo>
                  <a:lnTo>
                    <a:pt x="2266" y="20278"/>
                  </a:lnTo>
                  <a:lnTo>
                    <a:pt x="2266" y="10337"/>
                  </a:ln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1" name="Cash"/>
            <p:cNvSpPr/>
            <p:nvPr/>
          </p:nvSpPr>
          <p:spPr>
            <a:xfrm>
              <a:off x="0" y="1894955"/>
              <a:ext cx="1271742" cy="52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071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3019" y="1846"/>
                  </a:moveTo>
                  <a:lnTo>
                    <a:pt x="9380" y="1846"/>
                  </a:lnTo>
                  <a:cubicBezTo>
                    <a:pt x="8379" y="3482"/>
                    <a:pt x="7686" y="6872"/>
                    <a:pt x="7686" y="10802"/>
                  </a:cubicBezTo>
                  <a:cubicBezTo>
                    <a:pt x="7686" y="14732"/>
                    <a:pt x="8379" y="18118"/>
                    <a:pt x="9380" y="19754"/>
                  </a:cubicBezTo>
                  <a:lnTo>
                    <a:pt x="3019" y="19754"/>
                  </a:lnTo>
                  <a:cubicBezTo>
                    <a:pt x="2835" y="16931"/>
                    <a:pt x="1920" y="14704"/>
                    <a:pt x="762" y="14256"/>
                  </a:cubicBezTo>
                  <a:lnTo>
                    <a:pt x="762" y="7344"/>
                  </a:lnTo>
                  <a:cubicBezTo>
                    <a:pt x="1920" y="6896"/>
                    <a:pt x="2835" y="4669"/>
                    <a:pt x="3019" y="1846"/>
                  </a:cubicBezTo>
                  <a:close/>
                  <a:moveTo>
                    <a:pt x="12080" y="1846"/>
                  </a:moveTo>
                  <a:lnTo>
                    <a:pt x="18581" y="1846"/>
                  </a:lnTo>
                  <a:cubicBezTo>
                    <a:pt x="18765" y="4669"/>
                    <a:pt x="19678" y="6896"/>
                    <a:pt x="20836" y="7344"/>
                  </a:cubicBezTo>
                  <a:lnTo>
                    <a:pt x="20836" y="14256"/>
                  </a:lnTo>
                  <a:cubicBezTo>
                    <a:pt x="19678" y="14704"/>
                    <a:pt x="18765" y="16931"/>
                    <a:pt x="18581" y="19754"/>
                  </a:cubicBezTo>
                  <a:lnTo>
                    <a:pt x="12080" y="19754"/>
                  </a:lnTo>
                  <a:cubicBezTo>
                    <a:pt x="13080" y="18118"/>
                    <a:pt x="13772" y="14732"/>
                    <a:pt x="13772" y="10802"/>
                  </a:cubicBezTo>
                  <a:cubicBezTo>
                    <a:pt x="13772" y="6872"/>
                    <a:pt x="13080" y="3482"/>
                    <a:pt x="12080" y="1846"/>
                  </a:cubicBezTo>
                  <a:close/>
                  <a:moveTo>
                    <a:pt x="4544" y="7884"/>
                  </a:moveTo>
                  <a:cubicBezTo>
                    <a:pt x="4232" y="7884"/>
                    <a:pt x="3921" y="8174"/>
                    <a:pt x="3683" y="8754"/>
                  </a:cubicBezTo>
                  <a:cubicBezTo>
                    <a:pt x="3208" y="9913"/>
                    <a:pt x="3208" y="11795"/>
                    <a:pt x="3683" y="12953"/>
                  </a:cubicBezTo>
                  <a:cubicBezTo>
                    <a:pt x="4159" y="14112"/>
                    <a:pt x="4929" y="14112"/>
                    <a:pt x="5404" y="12953"/>
                  </a:cubicBezTo>
                  <a:cubicBezTo>
                    <a:pt x="5880" y="11795"/>
                    <a:pt x="5880" y="9913"/>
                    <a:pt x="5404" y="8754"/>
                  </a:cubicBezTo>
                  <a:cubicBezTo>
                    <a:pt x="5167" y="8174"/>
                    <a:pt x="4855" y="7884"/>
                    <a:pt x="4544" y="7884"/>
                  </a:cubicBezTo>
                  <a:close/>
                  <a:moveTo>
                    <a:pt x="16914" y="7884"/>
                  </a:moveTo>
                  <a:cubicBezTo>
                    <a:pt x="16603" y="7884"/>
                    <a:pt x="16291" y="8174"/>
                    <a:pt x="16054" y="8754"/>
                  </a:cubicBezTo>
                  <a:cubicBezTo>
                    <a:pt x="15578" y="9913"/>
                    <a:pt x="15578" y="11795"/>
                    <a:pt x="16054" y="12953"/>
                  </a:cubicBezTo>
                  <a:cubicBezTo>
                    <a:pt x="16529" y="14112"/>
                    <a:pt x="17301" y="14112"/>
                    <a:pt x="17776" y="12953"/>
                  </a:cubicBezTo>
                  <a:cubicBezTo>
                    <a:pt x="18252" y="11795"/>
                    <a:pt x="18252" y="9913"/>
                    <a:pt x="17776" y="8754"/>
                  </a:cubicBezTo>
                  <a:cubicBezTo>
                    <a:pt x="17539" y="8174"/>
                    <a:pt x="17226" y="7884"/>
                    <a:pt x="16914" y="7884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Plano Mensal R$ 21.90"/>
            <p:cNvSpPr txBox="1"/>
            <p:nvPr/>
          </p:nvSpPr>
          <p:spPr>
            <a:xfrm>
              <a:off x="1393103" y="1596962"/>
              <a:ext cx="2549145" cy="1117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Plano Mensal</a:t>
              </a:r>
              <a:br/>
              <a:r>
                <a:t>R$ 21.90</a:t>
              </a:r>
            </a:p>
          </p:txBody>
        </p:sp>
      </p:grpSp>
      <p:sp>
        <p:nvSpPr>
          <p:cNvPr id="204" name="IMC"/>
          <p:cNvSpPr txBox="1"/>
          <p:nvPr/>
        </p:nvSpPr>
        <p:spPr>
          <a:xfrm>
            <a:off x="13454414" y="465665"/>
            <a:ext cx="1003555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6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IMC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12285002" y="1289316"/>
            <a:ext cx="3320623" cy="3034967"/>
            <a:chOff x="0" y="0"/>
            <a:chExt cx="3320622" cy="3034966"/>
          </a:xfrm>
        </p:grpSpPr>
        <p:sp>
          <p:nvSpPr>
            <p:cNvPr id="205" name="Weight"/>
            <p:cNvSpPr/>
            <p:nvPr/>
          </p:nvSpPr>
          <p:spPr>
            <a:xfrm>
              <a:off x="-1" y="107921"/>
              <a:ext cx="1248386" cy="109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94" fill="norm" stroke="1" extrusionOk="0">
                  <a:moveTo>
                    <a:pt x="10701" y="0"/>
                  </a:moveTo>
                  <a:cubicBezTo>
                    <a:pt x="8658" y="0"/>
                    <a:pt x="6989" y="1906"/>
                    <a:pt x="6989" y="4253"/>
                  </a:cubicBezTo>
                  <a:cubicBezTo>
                    <a:pt x="6989" y="5019"/>
                    <a:pt x="7167" y="5737"/>
                    <a:pt x="7477" y="6355"/>
                  </a:cubicBezTo>
                  <a:lnTo>
                    <a:pt x="4074" y="6355"/>
                  </a:lnTo>
                  <a:cubicBezTo>
                    <a:pt x="3587" y="6355"/>
                    <a:pt x="3166" y="6730"/>
                    <a:pt x="3043" y="7269"/>
                  </a:cubicBezTo>
                  <a:lnTo>
                    <a:pt x="26" y="20504"/>
                  </a:lnTo>
                  <a:cubicBezTo>
                    <a:pt x="-102" y="21056"/>
                    <a:pt x="262" y="21594"/>
                    <a:pt x="765" y="21594"/>
                  </a:cubicBezTo>
                  <a:lnTo>
                    <a:pt x="20633" y="21594"/>
                  </a:lnTo>
                  <a:cubicBezTo>
                    <a:pt x="21135" y="21600"/>
                    <a:pt x="21498" y="21062"/>
                    <a:pt x="21370" y="20504"/>
                  </a:cubicBezTo>
                  <a:lnTo>
                    <a:pt x="18353" y="7269"/>
                  </a:lnTo>
                  <a:cubicBezTo>
                    <a:pt x="18230" y="6730"/>
                    <a:pt x="17809" y="6355"/>
                    <a:pt x="17322" y="6355"/>
                  </a:cubicBezTo>
                  <a:lnTo>
                    <a:pt x="13921" y="6355"/>
                  </a:lnTo>
                  <a:cubicBezTo>
                    <a:pt x="14231" y="5737"/>
                    <a:pt x="14407" y="5019"/>
                    <a:pt x="14407" y="4253"/>
                  </a:cubicBezTo>
                  <a:cubicBezTo>
                    <a:pt x="14407" y="1912"/>
                    <a:pt x="12743" y="0"/>
                    <a:pt x="10701" y="0"/>
                  </a:cubicBezTo>
                  <a:close/>
                  <a:moveTo>
                    <a:pt x="10701" y="2231"/>
                  </a:moveTo>
                  <a:cubicBezTo>
                    <a:pt x="11679" y="2231"/>
                    <a:pt x="12470" y="3143"/>
                    <a:pt x="12470" y="4259"/>
                  </a:cubicBezTo>
                  <a:cubicBezTo>
                    <a:pt x="12470" y="5374"/>
                    <a:pt x="11674" y="6288"/>
                    <a:pt x="10701" y="6288"/>
                  </a:cubicBezTo>
                  <a:cubicBezTo>
                    <a:pt x="9727" y="6288"/>
                    <a:pt x="8931" y="5374"/>
                    <a:pt x="8931" y="4259"/>
                  </a:cubicBezTo>
                  <a:cubicBezTo>
                    <a:pt x="8931" y="3143"/>
                    <a:pt x="9722" y="2231"/>
                    <a:pt x="10701" y="2231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6" name="Ruler"/>
            <p:cNvSpPr/>
            <p:nvPr/>
          </p:nvSpPr>
          <p:spPr>
            <a:xfrm rot="16200000">
              <a:off x="1318418" y="528416"/>
              <a:ext cx="1184813" cy="21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7" y="0"/>
                  </a:moveTo>
                  <a:cubicBezTo>
                    <a:pt x="196" y="0"/>
                    <a:pt x="0" y="1044"/>
                    <a:pt x="0" y="2342"/>
                  </a:cubicBezTo>
                  <a:lnTo>
                    <a:pt x="0" y="19258"/>
                  </a:lnTo>
                  <a:cubicBezTo>
                    <a:pt x="0" y="20556"/>
                    <a:pt x="196" y="21600"/>
                    <a:pt x="437" y="21600"/>
                  </a:cubicBezTo>
                  <a:lnTo>
                    <a:pt x="21163" y="21600"/>
                  </a:lnTo>
                  <a:cubicBezTo>
                    <a:pt x="21404" y="21600"/>
                    <a:pt x="21600" y="20556"/>
                    <a:pt x="21600" y="19258"/>
                  </a:cubicBezTo>
                  <a:lnTo>
                    <a:pt x="21600" y="2342"/>
                  </a:lnTo>
                  <a:cubicBezTo>
                    <a:pt x="21600" y="1044"/>
                    <a:pt x="21404" y="0"/>
                    <a:pt x="21163" y="0"/>
                  </a:cubicBezTo>
                  <a:lnTo>
                    <a:pt x="437" y="0"/>
                  </a:lnTo>
                  <a:close/>
                  <a:moveTo>
                    <a:pt x="19439" y="7273"/>
                  </a:moveTo>
                  <a:cubicBezTo>
                    <a:pt x="19672" y="7273"/>
                    <a:pt x="19860" y="8287"/>
                    <a:pt x="19860" y="9542"/>
                  </a:cubicBezTo>
                  <a:cubicBezTo>
                    <a:pt x="19860" y="10798"/>
                    <a:pt x="19672" y="11821"/>
                    <a:pt x="19439" y="11821"/>
                  </a:cubicBezTo>
                  <a:cubicBezTo>
                    <a:pt x="19206" y="11821"/>
                    <a:pt x="19018" y="10797"/>
                    <a:pt x="19018" y="9542"/>
                  </a:cubicBezTo>
                  <a:cubicBezTo>
                    <a:pt x="19018" y="8287"/>
                    <a:pt x="19206" y="7273"/>
                    <a:pt x="19439" y="7273"/>
                  </a:cubicBezTo>
                  <a:close/>
                  <a:moveTo>
                    <a:pt x="677" y="9478"/>
                  </a:moveTo>
                  <a:lnTo>
                    <a:pt x="893" y="9478"/>
                  </a:lnTo>
                  <a:lnTo>
                    <a:pt x="893" y="19103"/>
                  </a:lnTo>
                  <a:lnTo>
                    <a:pt x="677" y="19103"/>
                  </a:lnTo>
                  <a:lnTo>
                    <a:pt x="677" y="9478"/>
                  </a:lnTo>
                  <a:close/>
                  <a:moveTo>
                    <a:pt x="5658" y="9478"/>
                  </a:moveTo>
                  <a:lnTo>
                    <a:pt x="5875" y="9478"/>
                  </a:lnTo>
                  <a:lnTo>
                    <a:pt x="5875" y="19103"/>
                  </a:lnTo>
                  <a:lnTo>
                    <a:pt x="5658" y="19103"/>
                  </a:lnTo>
                  <a:lnTo>
                    <a:pt x="5658" y="9478"/>
                  </a:lnTo>
                  <a:close/>
                  <a:moveTo>
                    <a:pt x="10694" y="9478"/>
                  </a:moveTo>
                  <a:lnTo>
                    <a:pt x="10911" y="9478"/>
                  </a:lnTo>
                  <a:lnTo>
                    <a:pt x="10911" y="19103"/>
                  </a:lnTo>
                  <a:lnTo>
                    <a:pt x="10694" y="19103"/>
                  </a:lnTo>
                  <a:lnTo>
                    <a:pt x="10694" y="9478"/>
                  </a:lnTo>
                  <a:close/>
                  <a:moveTo>
                    <a:pt x="15730" y="9478"/>
                  </a:moveTo>
                  <a:lnTo>
                    <a:pt x="15947" y="9478"/>
                  </a:lnTo>
                  <a:lnTo>
                    <a:pt x="15947" y="19103"/>
                  </a:lnTo>
                  <a:lnTo>
                    <a:pt x="15730" y="19103"/>
                  </a:lnTo>
                  <a:lnTo>
                    <a:pt x="15730" y="9478"/>
                  </a:lnTo>
                  <a:close/>
                  <a:moveTo>
                    <a:pt x="20712" y="9478"/>
                  </a:moveTo>
                  <a:lnTo>
                    <a:pt x="20928" y="9478"/>
                  </a:lnTo>
                  <a:lnTo>
                    <a:pt x="20928" y="19103"/>
                  </a:lnTo>
                  <a:lnTo>
                    <a:pt x="20712" y="19103"/>
                  </a:lnTo>
                  <a:lnTo>
                    <a:pt x="20712" y="9478"/>
                  </a:lnTo>
                  <a:close/>
                  <a:moveTo>
                    <a:pt x="3168" y="12395"/>
                  </a:moveTo>
                  <a:lnTo>
                    <a:pt x="3384" y="12395"/>
                  </a:lnTo>
                  <a:lnTo>
                    <a:pt x="3384" y="19103"/>
                  </a:lnTo>
                  <a:lnTo>
                    <a:pt x="3168" y="19103"/>
                  </a:lnTo>
                  <a:lnTo>
                    <a:pt x="3168" y="12395"/>
                  </a:lnTo>
                  <a:close/>
                  <a:moveTo>
                    <a:pt x="8203" y="12395"/>
                  </a:moveTo>
                  <a:lnTo>
                    <a:pt x="8420" y="12395"/>
                  </a:lnTo>
                  <a:lnTo>
                    <a:pt x="8420" y="19103"/>
                  </a:lnTo>
                  <a:lnTo>
                    <a:pt x="8203" y="19103"/>
                  </a:lnTo>
                  <a:lnTo>
                    <a:pt x="8203" y="12395"/>
                  </a:lnTo>
                  <a:close/>
                  <a:moveTo>
                    <a:pt x="13185" y="12395"/>
                  </a:moveTo>
                  <a:lnTo>
                    <a:pt x="13402" y="12395"/>
                  </a:lnTo>
                  <a:lnTo>
                    <a:pt x="13402" y="19103"/>
                  </a:lnTo>
                  <a:lnTo>
                    <a:pt x="13185" y="19103"/>
                  </a:lnTo>
                  <a:lnTo>
                    <a:pt x="13185" y="12395"/>
                  </a:lnTo>
                  <a:close/>
                  <a:moveTo>
                    <a:pt x="18221" y="12395"/>
                  </a:moveTo>
                  <a:lnTo>
                    <a:pt x="18437" y="12395"/>
                  </a:lnTo>
                  <a:lnTo>
                    <a:pt x="18437" y="19103"/>
                  </a:lnTo>
                  <a:lnTo>
                    <a:pt x="18221" y="19103"/>
                  </a:lnTo>
                  <a:lnTo>
                    <a:pt x="18221" y="12395"/>
                  </a:lnTo>
                  <a:close/>
                  <a:moveTo>
                    <a:pt x="1272" y="15020"/>
                  </a:moveTo>
                  <a:lnTo>
                    <a:pt x="1489" y="15020"/>
                  </a:lnTo>
                  <a:lnTo>
                    <a:pt x="1489" y="19103"/>
                  </a:lnTo>
                  <a:lnTo>
                    <a:pt x="1272" y="19103"/>
                  </a:lnTo>
                  <a:lnTo>
                    <a:pt x="1272" y="15020"/>
                  </a:lnTo>
                  <a:close/>
                  <a:moveTo>
                    <a:pt x="1922" y="15020"/>
                  </a:moveTo>
                  <a:lnTo>
                    <a:pt x="2139" y="15020"/>
                  </a:lnTo>
                  <a:lnTo>
                    <a:pt x="2139" y="19103"/>
                  </a:lnTo>
                  <a:lnTo>
                    <a:pt x="1922" y="19103"/>
                  </a:lnTo>
                  <a:lnTo>
                    <a:pt x="1922" y="15020"/>
                  </a:lnTo>
                  <a:close/>
                  <a:moveTo>
                    <a:pt x="2518" y="15020"/>
                  </a:moveTo>
                  <a:lnTo>
                    <a:pt x="2734" y="15020"/>
                  </a:lnTo>
                  <a:lnTo>
                    <a:pt x="2734" y="19103"/>
                  </a:lnTo>
                  <a:lnTo>
                    <a:pt x="2518" y="19103"/>
                  </a:lnTo>
                  <a:lnTo>
                    <a:pt x="2518" y="15020"/>
                  </a:lnTo>
                  <a:close/>
                  <a:moveTo>
                    <a:pt x="3817" y="15020"/>
                  </a:moveTo>
                  <a:lnTo>
                    <a:pt x="4034" y="15020"/>
                  </a:lnTo>
                  <a:lnTo>
                    <a:pt x="4034" y="19103"/>
                  </a:lnTo>
                  <a:lnTo>
                    <a:pt x="3817" y="19103"/>
                  </a:lnTo>
                  <a:lnTo>
                    <a:pt x="3817" y="15020"/>
                  </a:lnTo>
                  <a:close/>
                  <a:moveTo>
                    <a:pt x="4413" y="15020"/>
                  </a:moveTo>
                  <a:lnTo>
                    <a:pt x="4630" y="15020"/>
                  </a:lnTo>
                  <a:lnTo>
                    <a:pt x="4630" y="19103"/>
                  </a:lnTo>
                  <a:lnTo>
                    <a:pt x="4413" y="19103"/>
                  </a:lnTo>
                  <a:lnTo>
                    <a:pt x="4413" y="15020"/>
                  </a:lnTo>
                  <a:close/>
                  <a:moveTo>
                    <a:pt x="5063" y="15020"/>
                  </a:moveTo>
                  <a:lnTo>
                    <a:pt x="5279" y="15020"/>
                  </a:lnTo>
                  <a:lnTo>
                    <a:pt x="5279" y="19103"/>
                  </a:lnTo>
                  <a:lnTo>
                    <a:pt x="5063" y="19103"/>
                  </a:lnTo>
                  <a:lnTo>
                    <a:pt x="5063" y="15020"/>
                  </a:lnTo>
                  <a:close/>
                  <a:moveTo>
                    <a:pt x="6308" y="15020"/>
                  </a:moveTo>
                  <a:lnTo>
                    <a:pt x="6525" y="15020"/>
                  </a:lnTo>
                  <a:lnTo>
                    <a:pt x="6525" y="19103"/>
                  </a:lnTo>
                  <a:lnTo>
                    <a:pt x="6308" y="19103"/>
                  </a:lnTo>
                  <a:lnTo>
                    <a:pt x="6308" y="15020"/>
                  </a:lnTo>
                  <a:close/>
                  <a:moveTo>
                    <a:pt x="6904" y="15020"/>
                  </a:moveTo>
                  <a:lnTo>
                    <a:pt x="7120" y="15020"/>
                  </a:lnTo>
                  <a:lnTo>
                    <a:pt x="7120" y="19103"/>
                  </a:lnTo>
                  <a:lnTo>
                    <a:pt x="6904" y="19103"/>
                  </a:lnTo>
                  <a:lnTo>
                    <a:pt x="6904" y="15020"/>
                  </a:lnTo>
                  <a:close/>
                  <a:moveTo>
                    <a:pt x="7554" y="15020"/>
                  </a:moveTo>
                  <a:lnTo>
                    <a:pt x="7770" y="15020"/>
                  </a:lnTo>
                  <a:lnTo>
                    <a:pt x="7770" y="19103"/>
                  </a:lnTo>
                  <a:lnTo>
                    <a:pt x="7554" y="19103"/>
                  </a:lnTo>
                  <a:lnTo>
                    <a:pt x="7554" y="15020"/>
                  </a:lnTo>
                  <a:close/>
                  <a:moveTo>
                    <a:pt x="8799" y="15020"/>
                  </a:moveTo>
                  <a:lnTo>
                    <a:pt x="9016" y="15020"/>
                  </a:lnTo>
                  <a:lnTo>
                    <a:pt x="9016" y="19103"/>
                  </a:lnTo>
                  <a:lnTo>
                    <a:pt x="8799" y="19103"/>
                  </a:lnTo>
                  <a:lnTo>
                    <a:pt x="8799" y="15020"/>
                  </a:lnTo>
                  <a:close/>
                  <a:moveTo>
                    <a:pt x="9449" y="15020"/>
                  </a:moveTo>
                  <a:lnTo>
                    <a:pt x="9665" y="15020"/>
                  </a:lnTo>
                  <a:lnTo>
                    <a:pt x="9665" y="19103"/>
                  </a:lnTo>
                  <a:lnTo>
                    <a:pt x="9449" y="19103"/>
                  </a:lnTo>
                  <a:lnTo>
                    <a:pt x="9449" y="15020"/>
                  </a:lnTo>
                  <a:close/>
                  <a:moveTo>
                    <a:pt x="10044" y="15020"/>
                  </a:moveTo>
                  <a:lnTo>
                    <a:pt x="10261" y="15020"/>
                  </a:lnTo>
                  <a:lnTo>
                    <a:pt x="10261" y="19103"/>
                  </a:lnTo>
                  <a:lnTo>
                    <a:pt x="10044" y="19103"/>
                  </a:lnTo>
                  <a:lnTo>
                    <a:pt x="10044" y="15020"/>
                  </a:lnTo>
                  <a:close/>
                  <a:moveTo>
                    <a:pt x="11344" y="15020"/>
                  </a:moveTo>
                  <a:lnTo>
                    <a:pt x="11506" y="15020"/>
                  </a:lnTo>
                  <a:lnTo>
                    <a:pt x="11506" y="19103"/>
                  </a:lnTo>
                  <a:lnTo>
                    <a:pt x="11344" y="19103"/>
                  </a:lnTo>
                  <a:lnTo>
                    <a:pt x="11344" y="15020"/>
                  </a:lnTo>
                  <a:close/>
                  <a:moveTo>
                    <a:pt x="11940" y="15020"/>
                  </a:moveTo>
                  <a:lnTo>
                    <a:pt x="12156" y="15020"/>
                  </a:lnTo>
                  <a:lnTo>
                    <a:pt x="12156" y="19103"/>
                  </a:lnTo>
                  <a:lnTo>
                    <a:pt x="11940" y="19103"/>
                  </a:lnTo>
                  <a:lnTo>
                    <a:pt x="11940" y="15020"/>
                  </a:lnTo>
                  <a:close/>
                  <a:moveTo>
                    <a:pt x="12589" y="15020"/>
                  </a:moveTo>
                  <a:lnTo>
                    <a:pt x="12806" y="15020"/>
                  </a:lnTo>
                  <a:lnTo>
                    <a:pt x="12806" y="19103"/>
                  </a:lnTo>
                  <a:lnTo>
                    <a:pt x="12589" y="19103"/>
                  </a:lnTo>
                  <a:lnTo>
                    <a:pt x="12589" y="15020"/>
                  </a:lnTo>
                  <a:close/>
                  <a:moveTo>
                    <a:pt x="13835" y="15020"/>
                  </a:moveTo>
                  <a:lnTo>
                    <a:pt x="14051" y="15020"/>
                  </a:lnTo>
                  <a:lnTo>
                    <a:pt x="14051" y="19103"/>
                  </a:lnTo>
                  <a:lnTo>
                    <a:pt x="13835" y="19103"/>
                  </a:lnTo>
                  <a:lnTo>
                    <a:pt x="13835" y="15020"/>
                  </a:lnTo>
                  <a:close/>
                  <a:moveTo>
                    <a:pt x="14430" y="15020"/>
                  </a:moveTo>
                  <a:lnTo>
                    <a:pt x="14647" y="15020"/>
                  </a:lnTo>
                  <a:lnTo>
                    <a:pt x="14647" y="19103"/>
                  </a:lnTo>
                  <a:lnTo>
                    <a:pt x="14430" y="19103"/>
                  </a:lnTo>
                  <a:lnTo>
                    <a:pt x="14430" y="15020"/>
                  </a:lnTo>
                  <a:close/>
                  <a:moveTo>
                    <a:pt x="15080" y="15020"/>
                  </a:moveTo>
                  <a:lnTo>
                    <a:pt x="15297" y="15020"/>
                  </a:lnTo>
                  <a:lnTo>
                    <a:pt x="15297" y="19103"/>
                  </a:lnTo>
                  <a:lnTo>
                    <a:pt x="15080" y="19103"/>
                  </a:lnTo>
                  <a:lnTo>
                    <a:pt x="15080" y="15020"/>
                  </a:lnTo>
                  <a:close/>
                  <a:moveTo>
                    <a:pt x="16326" y="15020"/>
                  </a:moveTo>
                  <a:lnTo>
                    <a:pt x="16542" y="15020"/>
                  </a:lnTo>
                  <a:lnTo>
                    <a:pt x="16542" y="19103"/>
                  </a:lnTo>
                  <a:lnTo>
                    <a:pt x="16326" y="19103"/>
                  </a:lnTo>
                  <a:lnTo>
                    <a:pt x="16326" y="15020"/>
                  </a:lnTo>
                  <a:close/>
                  <a:moveTo>
                    <a:pt x="16975" y="15020"/>
                  </a:moveTo>
                  <a:lnTo>
                    <a:pt x="17192" y="15020"/>
                  </a:lnTo>
                  <a:lnTo>
                    <a:pt x="17192" y="19103"/>
                  </a:lnTo>
                  <a:lnTo>
                    <a:pt x="16975" y="19103"/>
                  </a:lnTo>
                  <a:lnTo>
                    <a:pt x="16975" y="15020"/>
                  </a:lnTo>
                  <a:close/>
                  <a:moveTo>
                    <a:pt x="17571" y="15020"/>
                  </a:moveTo>
                  <a:lnTo>
                    <a:pt x="17788" y="15020"/>
                  </a:lnTo>
                  <a:lnTo>
                    <a:pt x="17788" y="19103"/>
                  </a:lnTo>
                  <a:lnTo>
                    <a:pt x="17571" y="19103"/>
                  </a:lnTo>
                  <a:lnTo>
                    <a:pt x="17571" y="15020"/>
                  </a:lnTo>
                  <a:close/>
                  <a:moveTo>
                    <a:pt x="18816" y="15020"/>
                  </a:moveTo>
                  <a:lnTo>
                    <a:pt x="19033" y="15020"/>
                  </a:lnTo>
                  <a:lnTo>
                    <a:pt x="19033" y="19103"/>
                  </a:lnTo>
                  <a:lnTo>
                    <a:pt x="18816" y="19103"/>
                  </a:lnTo>
                  <a:lnTo>
                    <a:pt x="18816" y="15020"/>
                  </a:lnTo>
                  <a:close/>
                  <a:moveTo>
                    <a:pt x="19466" y="15020"/>
                  </a:moveTo>
                  <a:lnTo>
                    <a:pt x="19683" y="15020"/>
                  </a:lnTo>
                  <a:lnTo>
                    <a:pt x="19683" y="19103"/>
                  </a:lnTo>
                  <a:lnTo>
                    <a:pt x="19466" y="19103"/>
                  </a:lnTo>
                  <a:lnTo>
                    <a:pt x="19466" y="15020"/>
                  </a:lnTo>
                  <a:close/>
                  <a:moveTo>
                    <a:pt x="20116" y="15020"/>
                  </a:moveTo>
                  <a:lnTo>
                    <a:pt x="20333" y="15020"/>
                  </a:lnTo>
                  <a:lnTo>
                    <a:pt x="20333" y="19103"/>
                  </a:lnTo>
                  <a:lnTo>
                    <a:pt x="20116" y="19103"/>
                  </a:lnTo>
                  <a:lnTo>
                    <a:pt x="20116" y="15020"/>
                  </a:ln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7" name="Peso"/>
            <p:cNvSpPr txBox="1"/>
            <p:nvPr/>
          </p:nvSpPr>
          <p:spPr>
            <a:xfrm>
              <a:off x="235441" y="1263383"/>
              <a:ext cx="680848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Peso</a:t>
              </a:r>
            </a:p>
          </p:txBody>
        </p:sp>
        <p:sp>
          <p:nvSpPr>
            <p:cNvPr id="208" name="Altura"/>
            <p:cNvSpPr txBox="1"/>
            <p:nvPr/>
          </p:nvSpPr>
          <p:spPr>
            <a:xfrm>
              <a:off x="1505441" y="1263383"/>
              <a:ext cx="810769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Altura</a:t>
              </a:r>
            </a:p>
          </p:txBody>
        </p:sp>
        <p:sp>
          <p:nvSpPr>
            <p:cNvPr id="209" name="Man"/>
            <p:cNvSpPr/>
            <p:nvPr/>
          </p:nvSpPr>
          <p:spPr>
            <a:xfrm>
              <a:off x="2777960" y="-1"/>
              <a:ext cx="484108" cy="124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0" name="Sexo"/>
            <p:cNvSpPr txBox="1"/>
            <p:nvPr/>
          </p:nvSpPr>
          <p:spPr>
            <a:xfrm>
              <a:off x="2643204" y="1263383"/>
              <a:ext cx="677419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Sexo</a:t>
              </a:r>
            </a:p>
          </p:txBody>
        </p:sp>
        <p:sp>
          <p:nvSpPr>
            <p:cNvPr id="211" name="Infant Crawling"/>
            <p:cNvSpPr/>
            <p:nvPr/>
          </p:nvSpPr>
          <p:spPr>
            <a:xfrm>
              <a:off x="1409047" y="1778556"/>
              <a:ext cx="1003555" cy="75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192" fill="norm" stroke="1" extrusionOk="0">
                  <a:moveTo>
                    <a:pt x="17338" y="0"/>
                  </a:moveTo>
                  <a:cubicBezTo>
                    <a:pt x="17184" y="-1"/>
                    <a:pt x="17026" y="7"/>
                    <a:pt x="16863" y="24"/>
                  </a:cubicBezTo>
                  <a:cubicBezTo>
                    <a:pt x="14606" y="265"/>
                    <a:pt x="14522" y="3352"/>
                    <a:pt x="14539" y="4168"/>
                  </a:cubicBezTo>
                  <a:cubicBezTo>
                    <a:pt x="14541" y="4260"/>
                    <a:pt x="14481" y="4330"/>
                    <a:pt x="14411" y="4320"/>
                  </a:cubicBezTo>
                  <a:cubicBezTo>
                    <a:pt x="14232" y="4292"/>
                    <a:pt x="13926" y="4358"/>
                    <a:pt x="13804" y="5056"/>
                  </a:cubicBezTo>
                  <a:cubicBezTo>
                    <a:pt x="13742" y="5414"/>
                    <a:pt x="13780" y="5842"/>
                    <a:pt x="13857" y="6244"/>
                  </a:cubicBezTo>
                  <a:cubicBezTo>
                    <a:pt x="13883" y="6381"/>
                    <a:pt x="13856" y="6527"/>
                    <a:pt x="13779" y="6627"/>
                  </a:cubicBezTo>
                  <a:cubicBezTo>
                    <a:pt x="12987" y="7643"/>
                    <a:pt x="10776" y="8319"/>
                    <a:pt x="8310" y="8841"/>
                  </a:cubicBezTo>
                  <a:cubicBezTo>
                    <a:pt x="8211" y="8862"/>
                    <a:pt x="8112" y="8810"/>
                    <a:pt x="8054" y="8703"/>
                  </a:cubicBezTo>
                  <a:cubicBezTo>
                    <a:pt x="7971" y="8549"/>
                    <a:pt x="7886" y="8424"/>
                    <a:pt x="7798" y="8336"/>
                  </a:cubicBezTo>
                  <a:cubicBezTo>
                    <a:pt x="7727" y="8264"/>
                    <a:pt x="7633" y="8237"/>
                    <a:pt x="7545" y="8261"/>
                  </a:cubicBezTo>
                  <a:cubicBezTo>
                    <a:pt x="7040" y="8396"/>
                    <a:pt x="6790" y="8497"/>
                    <a:pt x="6586" y="8791"/>
                  </a:cubicBezTo>
                  <a:cubicBezTo>
                    <a:pt x="6506" y="8905"/>
                    <a:pt x="6372" y="8930"/>
                    <a:pt x="6258" y="8890"/>
                  </a:cubicBezTo>
                  <a:cubicBezTo>
                    <a:pt x="6044" y="8815"/>
                    <a:pt x="5602" y="8774"/>
                    <a:pt x="4759" y="9083"/>
                  </a:cubicBezTo>
                  <a:cubicBezTo>
                    <a:pt x="3289" y="9623"/>
                    <a:pt x="1479" y="12638"/>
                    <a:pt x="3692" y="17008"/>
                  </a:cubicBezTo>
                  <a:cubicBezTo>
                    <a:pt x="3742" y="17106"/>
                    <a:pt x="3660" y="17226"/>
                    <a:pt x="3580" y="17173"/>
                  </a:cubicBezTo>
                  <a:cubicBezTo>
                    <a:pt x="3480" y="17107"/>
                    <a:pt x="3373" y="17049"/>
                    <a:pt x="3248" y="17008"/>
                  </a:cubicBezTo>
                  <a:cubicBezTo>
                    <a:pt x="2672" y="16817"/>
                    <a:pt x="2147" y="17532"/>
                    <a:pt x="2066" y="18125"/>
                  </a:cubicBezTo>
                  <a:cubicBezTo>
                    <a:pt x="1985" y="18717"/>
                    <a:pt x="1466" y="19287"/>
                    <a:pt x="1030" y="19447"/>
                  </a:cubicBezTo>
                  <a:cubicBezTo>
                    <a:pt x="745" y="19551"/>
                    <a:pt x="601" y="19831"/>
                    <a:pt x="536" y="20012"/>
                  </a:cubicBezTo>
                  <a:cubicBezTo>
                    <a:pt x="504" y="20099"/>
                    <a:pt x="434" y="20154"/>
                    <a:pt x="361" y="20146"/>
                  </a:cubicBezTo>
                  <a:cubicBezTo>
                    <a:pt x="216" y="20131"/>
                    <a:pt x="0" y="20176"/>
                    <a:pt x="0" y="20586"/>
                  </a:cubicBezTo>
                  <a:cubicBezTo>
                    <a:pt x="0" y="21201"/>
                    <a:pt x="1520" y="21134"/>
                    <a:pt x="2353" y="21134"/>
                  </a:cubicBezTo>
                  <a:cubicBezTo>
                    <a:pt x="3186" y="21134"/>
                    <a:pt x="3178" y="20359"/>
                    <a:pt x="3531" y="20359"/>
                  </a:cubicBezTo>
                  <a:cubicBezTo>
                    <a:pt x="3884" y="20359"/>
                    <a:pt x="4908" y="21156"/>
                    <a:pt x="5956" y="21156"/>
                  </a:cubicBezTo>
                  <a:cubicBezTo>
                    <a:pt x="7004" y="21156"/>
                    <a:pt x="5747" y="21156"/>
                    <a:pt x="9170" y="21156"/>
                  </a:cubicBezTo>
                  <a:cubicBezTo>
                    <a:pt x="10984" y="21156"/>
                    <a:pt x="10988" y="19548"/>
                    <a:pt x="10592" y="18037"/>
                  </a:cubicBezTo>
                  <a:cubicBezTo>
                    <a:pt x="10553" y="17888"/>
                    <a:pt x="10642" y="17734"/>
                    <a:pt x="10762" y="17742"/>
                  </a:cubicBezTo>
                  <a:cubicBezTo>
                    <a:pt x="11100" y="17764"/>
                    <a:pt x="11458" y="17753"/>
                    <a:pt x="11826" y="17689"/>
                  </a:cubicBezTo>
                  <a:cubicBezTo>
                    <a:pt x="11915" y="17674"/>
                    <a:pt x="11999" y="17751"/>
                    <a:pt x="12016" y="17868"/>
                  </a:cubicBezTo>
                  <a:cubicBezTo>
                    <a:pt x="12285" y="19718"/>
                    <a:pt x="13061" y="21599"/>
                    <a:pt x="14512" y="21048"/>
                  </a:cubicBezTo>
                  <a:cubicBezTo>
                    <a:pt x="15083" y="21296"/>
                    <a:pt x="15499" y="21198"/>
                    <a:pt x="15749" y="20949"/>
                  </a:cubicBezTo>
                  <a:cubicBezTo>
                    <a:pt x="16298" y="21270"/>
                    <a:pt x="16674" y="20792"/>
                    <a:pt x="16356" y="20439"/>
                  </a:cubicBezTo>
                  <a:cubicBezTo>
                    <a:pt x="16054" y="20103"/>
                    <a:pt x="15486" y="19298"/>
                    <a:pt x="14573" y="19299"/>
                  </a:cubicBezTo>
                  <a:cubicBezTo>
                    <a:pt x="14475" y="19299"/>
                    <a:pt x="14390" y="19209"/>
                    <a:pt x="14371" y="19084"/>
                  </a:cubicBezTo>
                  <a:cubicBezTo>
                    <a:pt x="14277" y="18494"/>
                    <a:pt x="14527" y="17143"/>
                    <a:pt x="14662" y="15972"/>
                  </a:cubicBezTo>
                  <a:cubicBezTo>
                    <a:pt x="14676" y="15852"/>
                    <a:pt x="14715" y="15741"/>
                    <a:pt x="14777" y="15651"/>
                  </a:cubicBezTo>
                  <a:cubicBezTo>
                    <a:pt x="15000" y="15325"/>
                    <a:pt x="15213" y="14954"/>
                    <a:pt x="15412" y="14529"/>
                  </a:cubicBezTo>
                  <a:cubicBezTo>
                    <a:pt x="15469" y="14408"/>
                    <a:pt x="15604" y="14409"/>
                    <a:pt x="15656" y="14533"/>
                  </a:cubicBezTo>
                  <a:cubicBezTo>
                    <a:pt x="15799" y="14870"/>
                    <a:pt x="15975" y="15184"/>
                    <a:pt x="16192" y="15439"/>
                  </a:cubicBezTo>
                  <a:cubicBezTo>
                    <a:pt x="16266" y="15526"/>
                    <a:pt x="16318" y="15639"/>
                    <a:pt x="16337" y="15765"/>
                  </a:cubicBezTo>
                  <a:cubicBezTo>
                    <a:pt x="16585" y="17373"/>
                    <a:pt x="18080" y="20842"/>
                    <a:pt x="19101" y="20942"/>
                  </a:cubicBezTo>
                  <a:cubicBezTo>
                    <a:pt x="20107" y="20917"/>
                    <a:pt x="20135" y="21172"/>
                    <a:pt x="20508" y="21173"/>
                  </a:cubicBezTo>
                  <a:cubicBezTo>
                    <a:pt x="20743" y="21174"/>
                    <a:pt x="20862" y="20793"/>
                    <a:pt x="20628" y="20540"/>
                  </a:cubicBezTo>
                  <a:cubicBezTo>
                    <a:pt x="20609" y="20519"/>
                    <a:pt x="20620" y="20478"/>
                    <a:pt x="20645" y="20478"/>
                  </a:cubicBezTo>
                  <a:cubicBezTo>
                    <a:pt x="20759" y="20479"/>
                    <a:pt x="20848" y="20482"/>
                    <a:pt x="20899" y="20485"/>
                  </a:cubicBezTo>
                  <a:cubicBezTo>
                    <a:pt x="20930" y="20486"/>
                    <a:pt x="20958" y="20504"/>
                    <a:pt x="20977" y="20535"/>
                  </a:cubicBezTo>
                  <a:cubicBezTo>
                    <a:pt x="21021" y="20606"/>
                    <a:pt x="21114" y="20741"/>
                    <a:pt x="21241" y="20815"/>
                  </a:cubicBezTo>
                  <a:cubicBezTo>
                    <a:pt x="21415" y="20916"/>
                    <a:pt x="21600" y="20710"/>
                    <a:pt x="21553" y="20469"/>
                  </a:cubicBezTo>
                  <a:cubicBezTo>
                    <a:pt x="21517" y="20281"/>
                    <a:pt x="21459" y="20059"/>
                    <a:pt x="21408" y="19878"/>
                  </a:cubicBezTo>
                  <a:cubicBezTo>
                    <a:pt x="21348" y="19662"/>
                    <a:pt x="21222" y="19489"/>
                    <a:pt x="21061" y="19398"/>
                  </a:cubicBezTo>
                  <a:cubicBezTo>
                    <a:pt x="20606" y="19143"/>
                    <a:pt x="20185" y="18944"/>
                    <a:pt x="19469" y="18789"/>
                  </a:cubicBezTo>
                  <a:cubicBezTo>
                    <a:pt x="19345" y="18762"/>
                    <a:pt x="19240" y="18647"/>
                    <a:pt x="19204" y="18490"/>
                  </a:cubicBezTo>
                  <a:cubicBezTo>
                    <a:pt x="19002" y="17615"/>
                    <a:pt x="19276" y="15944"/>
                    <a:pt x="18469" y="14355"/>
                  </a:cubicBezTo>
                  <a:cubicBezTo>
                    <a:pt x="18330" y="13193"/>
                    <a:pt x="18240" y="12130"/>
                    <a:pt x="17985" y="11219"/>
                  </a:cubicBezTo>
                  <a:cubicBezTo>
                    <a:pt x="17946" y="11077"/>
                    <a:pt x="18017" y="10926"/>
                    <a:pt x="18132" y="10909"/>
                  </a:cubicBezTo>
                  <a:cubicBezTo>
                    <a:pt x="19469" y="10712"/>
                    <a:pt x="20004" y="9093"/>
                    <a:pt x="20031" y="8149"/>
                  </a:cubicBezTo>
                  <a:cubicBezTo>
                    <a:pt x="20067" y="6948"/>
                    <a:pt x="21518" y="5148"/>
                    <a:pt x="21235" y="3532"/>
                  </a:cubicBezTo>
                  <a:cubicBezTo>
                    <a:pt x="20969" y="2017"/>
                    <a:pt x="19647" y="16"/>
                    <a:pt x="17338" y="0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2" name="Idade"/>
            <p:cNvSpPr txBox="1"/>
            <p:nvPr/>
          </p:nvSpPr>
          <p:spPr>
            <a:xfrm>
              <a:off x="1505441" y="2552365"/>
              <a:ext cx="770383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Idade</a:t>
              </a:r>
            </a:p>
          </p:txBody>
        </p:sp>
      </p:grpSp>
      <p:sp>
        <p:nvSpPr>
          <p:cNvPr id="214" name="IMC"/>
          <p:cNvSpPr txBox="1"/>
          <p:nvPr/>
        </p:nvSpPr>
        <p:spPr>
          <a:xfrm>
            <a:off x="13305229" y="4928691"/>
            <a:ext cx="1003555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6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IMC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12135817" y="5752342"/>
            <a:ext cx="3320623" cy="3034967"/>
            <a:chOff x="0" y="0"/>
            <a:chExt cx="3320622" cy="3034966"/>
          </a:xfrm>
        </p:grpSpPr>
        <p:sp>
          <p:nvSpPr>
            <p:cNvPr id="215" name="Weight"/>
            <p:cNvSpPr/>
            <p:nvPr/>
          </p:nvSpPr>
          <p:spPr>
            <a:xfrm>
              <a:off x="-1" y="107921"/>
              <a:ext cx="1248386" cy="109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94" fill="norm" stroke="1" extrusionOk="0">
                  <a:moveTo>
                    <a:pt x="10701" y="0"/>
                  </a:moveTo>
                  <a:cubicBezTo>
                    <a:pt x="8658" y="0"/>
                    <a:pt x="6989" y="1906"/>
                    <a:pt x="6989" y="4253"/>
                  </a:cubicBezTo>
                  <a:cubicBezTo>
                    <a:pt x="6989" y="5019"/>
                    <a:pt x="7167" y="5737"/>
                    <a:pt x="7477" y="6355"/>
                  </a:cubicBezTo>
                  <a:lnTo>
                    <a:pt x="4074" y="6355"/>
                  </a:lnTo>
                  <a:cubicBezTo>
                    <a:pt x="3587" y="6355"/>
                    <a:pt x="3166" y="6730"/>
                    <a:pt x="3043" y="7269"/>
                  </a:cubicBezTo>
                  <a:lnTo>
                    <a:pt x="26" y="20504"/>
                  </a:lnTo>
                  <a:cubicBezTo>
                    <a:pt x="-102" y="21056"/>
                    <a:pt x="262" y="21594"/>
                    <a:pt x="765" y="21594"/>
                  </a:cubicBezTo>
                  <a:lnTo>
                    <a:pt x="20633" y="21594"/>
                  </a:lnTo>
                  <a:cubicBezTo>
                    <a:pt x="21135" y="21600"/>
                    <a:pt x="21498" y="21062"/>
                    <a:pt x="21370" y="20504"/>
                  </a:cubicBezTo>
                  <a:lnTo>
                    <a:pt x="18353" y="7269"/>
                  </a:lnTo>
                  <a:cubicBezTo>
                    <a:pt x="18230" y="6730"/>
                    <a:pt x="17809" y="6355"/>
                    <a:pt x="17322" y="6355"/>
                  </a:cubicBezTo>
                  <a:lnTo>
                    <a:pt x="13921" y="6355"/>
                  </a:lnTo>
                  <a:cubicBezTo>
                    <a:pt x="14231" y="5737"/>
                    <a:pt x="14407" y="5019"/>
                    <a:pt x="14407" y="4253"/>
                  </a:cubicBezTo>
                  <a:cubicBezTo>
                    <a:pt x="14407" y="1912"/>
                    <a:pt x="12743" y="0"/>
                    <a:pt x="10701" y="0"/>
                  </a:cubicBezTo>
                  <a:close/>
                  <a:moveTo>
                    <a:pt x="10701" y="2231"/>
                  </a:moveTo>
                  <a:cubicBezTo>
                    <a:pt x="11679" y="2231"/>
                    <a:pt x="12470" y="3143"/>
                    <a:pt x="12470" y="4259"/>
                  </a:cubicBezTo>
                  <a:cubicBezTo>
                    <a:pt x="12470" y="5374"/>
                    <a:pt x="11674" y="6288"/>
                    <a:pt x="10701" y="6288"/>
                  </a:cubicBezTo>
                  <a:cubicBezTo>
                    <a:pt x="9727" y="6288"/>
                    <a:pt x="8931" y="5374"/>
                    <a:pt x="8931" y="4259"/>
                  </a:cubicBezTo>
                  <a:cubicBezTo>
                    <a:pt x="8931" y="3143"/>
                    <a:pt x="9722" y="2231"/>
                    <a:pt x="10701" y="2231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6" name="Ruler"/>
            <p:cNvSpPr/>
            <p:nvPr/>
          </p:nvSpPr>
          <p:spPr>
            <a:xfrm rot="16200000">
              <a:off x="1318418" y="528416"/>
              <a:ext cx="1184813" cy="21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7" y="0"/>
                  </a:moveTo>
                  <a:cubicBezTo>
                    <a:pt x="196" y="0"/>
                    <a:pt x="0" y="1044"/>
                    <a:pt x="0" y="2342"/>
                  </a:cubicBezTo>
                  <a:lnTo>
                    <a:pt x="0" y="19258"/>
                  </a:lnTo>
                  <a:cubicBezTo>
                    <a:pt x="0" y="20556"/>
                    <a:pt x="196" y="21600"/>
                    <a:pt x="437" y="21600"/>
                  </a:cubicBezTo>
                  <a:lnTo>
                    <a:pt x="21163" y="21600"/>
                  </a:lnTo>
                  <a:cubicBezTo>
                    <a:pt x="21404" y="21600"/>
                    <a:pt x="21600" y="20556"/>
                    <a:pt x="21600" y="19258"/>
                  </a:cubicBezTo>
                  <a:lnTo>
                    <a:pt x="21600" y="2342"/>
                  </a:lnTo>
                  <a:cubicBezTo>
                    <a:pt x="21600" y="1044"/>
                    <a:pt x="21404" y="0"/>
                    <a:pt x="21163" y="0"/>
                  </a:cubicBezTo>
                  <a:lnTo>
                    <a:pt x="437" y="0"/>
                  </a:lnTo>
                  <a:close/>
                  <a:moveTo>
                    <a:pt x="19439" y="7273"/>
                  </a:moveTo>
                  <a:cubicBezTo>
                    <a:pt x="19672" y="7273"/>
                    <a:pt x="19860" y="8287"/>
                    <a:pt x="19860" y="9542"/>
                  </a:cubicBezTo>
                  <a:cubicBezTo>
                    <a:pt x="19860" y="10798"/>
                    <a:pt x="19672" y="11821"/>
                    <a:pt x="19439" y="11821"/>
                  </a:cubicBezTo>
                  <a:cubicBezTo>
                    <a:pt x="19206" y="11821"/>
                    <a:pt x="19018" y="10797"/>
                    <a:pt x="19018" y="9542"/>
                  </a:cubicBezTo>
                  <a:cubicBezTo>
                    <a:pt x="19018" y="8287"/>
                    <a:pt x="19206" y="7273"/>
                    <a:pt x="19439" y="7273"/>
                  </a:cubicBezTo>
                  <a:close/>
                  <a:moveTo>
                    <a:pt x="677" y="9478"/>
                  </a:moveTo>
                  <a:lnTo>
                    <a:pt x="893" y="9478"/>
                  </a:lnTo>
                  <a:lnTo>
                    <a:pt x="893" y="19103"/>
                  </a:lnTo>
                  <a:lnTo>
                    <a:pt x="677" y="19103"/>
                  </a:lnTo>
                  <a:lnTo>
                    <a:pt x="677" y="9478"/>
                  </a:lnTo>
                  <a:close/>
                  <a:moveTo>
                    <a:pt x="5658" y="9478"/>
                  </a:moveTo>
                  <a:lnTo>
                    <a:pt x="5875" y="9478"/>
                  </a:lnTo>
                  <a:lnTo>
                    <a:pt x="5875" y="19103"/>
                  </a:lnTo>
                  <a:lnTo>
                    <a:pt x="5658" y="19103"/>
                  </a:lnTo>
                  <a:lnTo>
                    <a:pt x="5658" y="9478"/>
                  </a:lnTo>
                  <a:close/>
                  <a:moveTo>
                    <a:pt x="10694" y="9478"/>
                  </a:moveTo>
                  <a:lnTo>
                    <a:pt x="10911" y="9478"/>
                  </a:lnTo>
                  <a:lnTo>
                    <a:pt x="10911" y="19103"/>
                  </a:lnTo>
                  <a:lnTo>
                    <a:pt x="10694" y="19103"/>
                  </a:lnTo>
                  <a:lnTo>
                    <a:pt x="10694" y="9478"/>
                  </a:lnTo>
                  <a:close/>
                  <a:moveTo>
                    <a:pt x="15730" y="9478"/>
                  </a:moveTo>
                  <a:lnTo>
                    <a:pt x="15947" y="9478"/>
                  </a:lnTo>
                  <a:lnTo>
                    <a:pt x="15947" y="19103"/>
                  </a:lnTo>
                  <a:lnTo>
                    <a:pt x="15730" y="19103"/>
                  </a:lnTo>
                  <a:lnTo>
                    <a:pt x="15730" y="9478"/>
                  </a:lnTo>
                  <a:close/>
                  <a:moveTo>
                    <a:pt x="20712" y="9478"/>
                  </a:moveTo>
                  <a:lnTo>
                    <a:pt x="20928" y="9478"/>
                  </a:lnTo>
                  <a:lnTo>
                    <a:pt x="20928" y="19103"/>
                  </a:lnTo>
                  <a:lnTo>
                    <a:pt x="20712" y="19103"/>
                  </a:lnTo>
                  <a:lnTo>
                    <a:pt x="20712" y="9478"/>
                  </a:lnTo>
                  <a:close/>
                  <a:moveTo>
                    <a:pt x="3168" y="12395"/>
                  </a:moveTo>
                  <a:lnTo>
                    <a:pt x="3384" y="12395"/>
                  </a:lnTo>
                  <a:lnTo>
                    <a:pt x="3384" y="19103"/>
                  </a:lnTo>
                  <a:lnTo>
                    <a:pt x="3168" y="19103"/>
                  </a:lnTo>
                  <a:lnTo>
                    <a:pt x="3168" y="12395"/>
                  </a:lnTo>
                  <a:close/>
                  <a:moveTo>
                    <a:pt x="8203" y="12395"/>
                  </a:moveTo>
                  <a:lnTo>
                    <a:pt x="8420" y="12395"/>
                  </a:lnTo>
                  <a:lnTo>
                    <a:pt x="8420" y="19103"/>
                  </a:lnTo>
                  <a:lnTo>
                    <a:pt x="8203" y="19103"/>
                  </a:lnTo>
                  <a:lnTo>
                    <a:pt x="8203" y="12395"/>
                  </a:lnTo>
                  <a:close/>
                  <a:moveTo>
                    <a:pt x="13185" y="12395"/>
                  </a:moveTo>
                  <a:lnTo>
                    <a:pt x="13402" y="12395"/>
                  </a:lnTo>
                  <a:lnTo>
                    <a:pt x="13402" y="19103"/>
                  </a:lnTo>
                  <a:lnTo>
                    <a:pt x="13185" y="19103"/>
                  </a:lnTo>
                  <a:lnTo>
                    <a:pt x="13185" y="12395"/>
                  </a:lnTo>
                  <a:close/>
                  <a:moveTo>
                    <a:pt x="18221" y="12395"/>
                  </a:moveTo>
                  <a:lnTo>
                    <a:pt x="18437" y="12395"/>
                  </a:lnTo>
                  <a:lnTo>
                    <a:pt x="18437" y="19103"/>
                  </a:lnTo>
                  <a:lnTo>
                    <a:pt x="18221" y="19103"/>
                  </a:lnTo>
                  <a:lnTo>
                    <a:pt x="18221" y="12395"/>
                  </a:lnTo>
                  <a:close/>
                  <a:moveTo>
                    <a:pt x="1272" y="15020"/>
                  </a:moveTo>
                  <a:lnTo>
                    <a:pt x="1489" y="15020"/>
                  </a:lnTo>
                  <a:lnTo>
                    <a:pt x="1489" y="19103"/>
                  </a:lnTo>
                  <a:lnTo>
                    <a:pt x="1272" y="19103"/>
                  </a:lnTo>
                  <a:lnTo>
                    <a:pt x="1272" y="15020"/>
                  </a:lnTo>
                  <a:close/>
                  <a:moveTo>
                    <a:pt x="1922" y="15020"/>
                  </a:moveTo>
                  <a:lnTo>
                    <a:pt x="2139" y="15020"/>
                  </a:lnTo>
                  <a:lnTo>
                    <a:pt x="2139" y="19103"/>
                  </a:lnTo>
                  <a:lnTo>
                    <a:pt x="1922" y="19103"/>
                  </a:lnTo>
                  <a:lnTo>
                    <a:pt x="1922" y="15020"/>
                  </a:lnTo>
                  <a:close/>
                  <a:moveTo>
                    <a:pt x="2518" y="15020"/>
                  </a:moveTo>
                  <a:lnTo>
                    <a:pt x="2734" y="15020"/>
                  </a:lnTo>
                  <a:lnTo>
                    <a:pt x="2734" y="19103"/>
                  </a:lnTo>
                  <a:lnTo>
                    <a:pt x="2518" y="19103"/>
                  </a:lnTo>
                  <a:lnTo>
                    <a:pt x="2518" y="15020"/>
                  </a:lnTo>
                  <a:close/>
                  <a:moveTo>
                    <a:pt x="3817" y="15020"/>
                  </a:moveTo>
                  <a:lnTo>
                    <a:pt x="4034" y="15020"/>
                  </a:lnTo>
                  <a:lnTo>
                    <a:pt x="4034" y="19103"/>
                  </a:lnTo>
                  <a:lnTo>
                    <a:pt x="3817" y="19103"/>
                  </a:lnTo>
                  <a:lnTo>
                    <a:pt x="3817" y="15020"/>
                  </a:lnTo>
                  <a:close/>
                  <a:moveTo>
                    <a:pt x="4413" y="15020"/>
                  </a:moveTo>
                  <a:lnTo>
                    <a:pt x="4630" y="15020"/>
                  </a:lnTo>
                  <a:lnTo>
                    <a:pt x="4630" y="19103"/>
                  </a:lnTo>
                  <a:lnTo>
                    <a:pt x="4413" y="19103"/>
                  </a:lnTo>
                  <a:lnTo>
                    <a:pt x="4413" y="15020"/>
                  </a:lnTo>
                  <a:close/>
                  <a:moveTo>
                    <a:pt x="5063" y="15020"/>
                  </a:moveTo>
                  <a:lnTo>
                    <a:pt x="5279" y="15020"/>
                  </a:lnTo>
                  <a:lnTo>
                    <a:pt x="5279" y="19103"/>
                  </a:lnTo>
                  <a:lnTo>
                    <a:pt x="5063" y="19103"/>
                  </a:lnTo>
                  <a:lnTo>
                    <a:pt x="5063" y="15020"/>
                  </a:lnTo>
                  <a:close/>
                  <a:moveTo>
                    <a:pt x="6308" y="15020"/>
                  </a:moveTo>
                  <a:lnTo>
                    <a:pt x="6525" y="15020"/>
                  </a:lnTo>
                  <a:lnTo>
                    <a:pt x="6525" y="19103"/>
                  </a:lnTo>
                  <a:lnTo>
                    <a:pt x="6308" y="19103"/>
                  </a:lnTo>
                  <a:lnTo>
                    <a:pt x="6308" y="15020"/>
                  </a:lnTo>
                  <a:close/>
                  <a:moveTo>
                    <a:pt x="6904" y="15020"/>
                  </a:moveTo>
                  <a:lnTo>
                    <a:pt x="7120" y="15020"/>
                  </a:lnTo>
                  <a:lnTo>
                    <a:pt x="7120" y="19103"/>
                  </a:lnTo>
                  <a:lnTo>
                    <a:pt x="6904" y="19103"/>
                  </a:lnTo>
                  <a:lnTo>
                    <a:pt x="6904" y="15020"/>
                  </a:lnTo>
                  <a:close/>
                  <a:moveTo>
                    <a:pt x="7554" y="15020"/>
                  </a:moveTo>
                  <a:lnTo>
                    <a:pt x="7770" y="15020"/>
                  </a:lnTo>
                  <a:lnTo>
                    <a:pt x="7770" y="19103"/>
                  </a:lnTo>
                  <a:lnTo>
                    <a:pt x="7554" y="19103"/>
                  </a:lnTo>
                  <a:lnTo>
                    <a:pt x="7554" y="15020"/>
                  </a:lnTo>
                  <a:close/>
                  <a:moveTo>
                    <a:pt x="8799" y="15020"/>
                  </a:moveTo>
                  <a:lnTo>
                    <a:pt x="9016" y="15020"/>
                  </a:lnTo>
                  <a:lnTo>
                    <a:pt x="9016" y="19103"/>
                  </a:lnTo>
                  <a:lnTo>
                    <a:pt x="8799" y="19103"/>
                  </a:lnTo>
                  <a:lnTo>
                    <a:pt x="8799" y="15020"/>
                  </a:lnTo>
                  <a:close/>
                  <a:moveTo>
                    <a:pt x="9449" y="15020"/>
                  </a:moveTo>
                  <a:lnTo>
                    <a:pt x="9665" y="15020"/>
                  </a:lnTo>
                  <a:lnTo>
                    <a:pt x="9665" y="19103"/>
                  </a:lnTo>
                  <a:lnTo>
                    <a:pt x="9449" y="19103"/>
                  </a:lnTo>
                  <a:lnTo>
                    <a:pt x="9449" y="15020"/>
                  </a:lnTo>
                  <a:close/>
                  <a:moveTo>
                    <a:pt x="10044" y="15020"/>
                  </a:moveTo>
                  <a:lnTo>
                    <a:pt x="10261" y="15020"/>
                  </a:lnTo>
                  <a:lnTo>
                    <a:pt x="10261" y="19103"/>
                  </a:lnTo>
                  <a:lnTo>
                    <a:pt x="10044" y="19103"/>
                  </a:lnTo>
                  <a:lnTo>
                    <a:pt x="10044" y="15020"/>
                  </a:lnTo>
                  <a:close/>
                  <a:moveTo>
                    <a:pt x="11344" y="15020"/>
                  </a:moveTo>
                  <a:lnTo>
                    <a:pt x="11506" y="15020"/>
                  </a:lnTo>
                  <a:lnTo>
                    <a:pt x="11506" y="19103"/>
                  </a:lnTo>
                  <a:lnTo>
                    <a:pt x="11344" y="19103"/>
                  </a:lnTo>
                  <a:lnTo>
                    <a:pt x="11344" y="15020"/>
                  </a:lnTo>
                  <a:close/>
                  <a:moveTo>
                    <a:pt x="11940" y="15020"/>
                  </a:moveTo>
                  <a:lnTo>
                    <a:pt x="12156" y="15020"/>
                  </a:lnTo>
                  <a:lnTo>
                    <a:pt x="12156" y="19103"/>
                  </a:lnTo>
                  <a:lnTo>
                    <a:pt x="11940" y="19103"/>
                  </a:lnTo>
                  <a:lnTo>
                    <a:pt x="11940" y="15020"/>
                  </a:lnTo>
                  <a:close/>
                  <a:moveTo>
                    <a:pt x="12589" y="15020"/>
                  </a:moveTo>
                  <a:lnTo>
                    <a:pt x="12806" y="15020"/>
                  </a:lnTo>
                  <a:lnTo>
                    <a:pt x="12806" y="19103"/>
                  </a:lnTo>
                  <a:lnTo>
                    <a:pt x="12589" y="19103"/>
                  </a:lnTo>
                  <a:lnTo>
                    <a:pt x="12589" y="15020"/>
                  </a:lnTo>
                  <a:close/>
                  <a:moveTo>
                    <a:pt x="13835" y="15020"/>
                  </a:moveTo>
                  <a:lnTo>
                    <a:pt x="14051" y="15020"/>
                  </a:lnTo>
                  <a:lnTo>
                    <a:pt x="14051" y="19103"/>
                  </a:lnTo>
                  <a:lnTo>
                    <a:pt x="13835" y="19103"/>
                  </a:lnTo>
                  <a:lnTo>
                    <a:pt x="13835" y="15020"/>
                  </a:lnTo>
                  <a:close/>
                  <a:moveTo>
                    <a:pt x="14430" y="15020"/>
                  </a:moveTo>
                  <a:lnTo>
                    <a:pt x="14647" y="15020"/>
                  </a:lnTo>
                  <a:lnTo>
                    <a:pt x="14647" y="19103"/>
                  </a:lnTo>
                  <a:lnTo>
                    <a:pt x="14430" y="19103"/>
                  </a:lnTo>
                  <a:lnTo>
                    <a:pt x="14430" y="15020"/>
                  </a:lnTo>
                  <a:close/>
                  <a:moveTo>
                    <a:pt x="15080" y="15020"/>
                  </a:moveTo>
                  <a:lnTo>
                    <a:pt x="15297" y="15020"/>
                  </a:lnTo>
                  <a:lnTo>
                    <a:pt x="15297" y="19103"/>
                  </a:lnTo>
                  <a:lnTo>
                    <a:pt x="15080" y="19103"/>
                  </a:lnTo>
                  <a:lnTo>
                    <a:pt x="15080" y="15020"/>
                  </a:lnTo>
                  <a:close/>
                  <a:moveTo>
                    <a:pt x="16326" y="15020"/>
                  </a:moveTo>
                  <a:lnTo>
                    <a:pt x="16542" y="15020"/>
                  </a:lnTo>
                  <a:lnTo>
                    <a:pt x="16542" y="19103"/>
                  </a:lnTo>
                  <a:lnTo>
                    <a:pt x="16326" y="19103"/>
                  </a:lnTo>
                  <a:lnTo>
                    <a:pt x="16326" y="15020"/>
                  </a:lnTo>
                  <a:close/>
                  <a:moveTo>
                    <a:pt x="16975" y="15020"/>
                  </a:moveTo>
                  <a:lnTo>
                    <a:pt x="17192" y="15020"/>
                  </a:lnTo>
                  <a:lnTo>
                    <a:pt x="17192" y="19103"/>
                  </a:lnTo>
                  <a:lnTo>
                    <a:pt x="16975" y="19103"/>
                  </a:lnTo>
                  <a:lnTo>
                    <a:pt x="16975" y="15020"/>
                  </a:lnTo>
                  <a:close/>
                  <a:moveTo>
                    <a:pt x="17571" y="15020"/>
                  </a:moveTo>
                  <a:lnTo>
                    <a:pt x="17788" y="15020"/>
                  </a:lnTo>
                  <a:lnTo>
                    <a:pt x="17788" y="19103"/>
                  </a:lnTo>
                  <a:lnTo>
                    <a:pt x="17571" y="19103"/>
                  </a:lnTo>
                  <a:lnTo>
                    <a:pt x="17571" y="15020"/>
                  </a:lnTo>
                  <a:close/>
                  <a:moveTo>
                    <a:pt x="18816" y="15020"/>
                  </a:moveTo>
                  <a:lnTo>
                    <a:pt x="19033" y="15020"/>
                  </a:lnTo>
                  <a:lnTo>
                    <a:pt x="19033" y="19103"/>
                  </a:lnTo>
                  <a:lnTo>
                    <a:pt x="18816" y="19103"/>
                  </a:lnTo>
                  <a:lnTo>
                    <a:pt x="18816" y="15020"/>
                  </a:lnTo>
                  <a:close/>
                  <a:moveTo>
                    <a:pt x="19466" y="15020"/>
                  </a:moveTo>
                  <a:lnTo>
                    <a:pt x="19683" y="15020"/>
                  </a:lnTo>
                  <a:lnTo>
                    <a:pt x="19683" y="19103"/>
                  </a:lnTo>
                  <a:lnTo>
                    <a:pt x="19466" y="19103"/>
                  </a:lnTo>
                  <a:lnTo>
                    <a:pt x="19466" y="15020"/>
                  </a:lnTo>
                  <a:close/>
                  <a:moveTo>
                    <a:pt x="20116" y="15020"/>
                  </a:moveTo>
                  <a:lnTo>
                    <a:pt x="20333" y="15020"/>
                  </a:lnTo>
                  <a:lnTo>
                    <a:pt x="20333" y="19103"/>
                  </a:lnTo>
                  <a:lnTo>
                    <a:pt x="20116" y="19103"/>
                  </a:lnTo>
                  <a:lnTo>
                    <a:pt x="20116" y="15020"/>
                  </a:ln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7" name="Peso"/>
            <p:cNvSpPr txBox="1"/>
            <p:nvPr/>
          </p:nvSpPr>
          <p:spPr>
            <a:xfrm>
              <a:off x="235441" y="1263383"/>
              <a:ext cx="680848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Peso</a:t>
              </a:r>
            </a:p>
          </p:txBody>
        </p:sp>
        <p:sp>
          <p:nvSpPr>
            <p:cNvPr id="218" name="Altura"/>
            <p:cNvSpPr txBox="1"/>
            <p:nvPr/>
          </p:nvSpPr>
          <p:spPr>
            <a:xfrm>
              <a:off x="1505441" y="1263383"/>
              <a:ext cx="810769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Altura</a:t>
              </a:r>
            </a:p>
          </p:txBody>
        </p:sp>
        <p:sp>
          <p:nvSpPr>
            <p:cNvPr id="219" name="Man"/>
            <p:cNvSpPr/>
            <p:nvPr/>
          </p:nvSpPr>
          <p:spPr>
            <a:xfrm>
              <a:off x="2777960" y="-1"/>
              <a:ext cx="484108" cy="124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0" name="Sexo"/>
            <p:cNvSpPr txBox="1"/>
            <p:nvPr/>
          </p:nvSpPr>
          <p:spPr>
            <a:xfrm>
              <a:off x="2643204" y="1263383"/>
              <a:ext cx="677419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Sexo</a:t>
              </a:r>
            </a:p>
          </p:txBody>
        </p:sp>
        <p:sp>
          <p:nvSpPr>
            <p:cNvPr id="221" name="Infant Crawling"/>
            <p:cNvSpPr/>
            <p:nvPr/>
          </p:nvSpPr>
          <p:spPr>
            <a:xfrm>
              <a:off x="1409047" y="1778556"/>
              <a:ext cx="1003555" cy="75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192" fill="norm" stroke="1" extrusionOk="0">
                  <a:moveTo>
                    <a:pt x="17338" y="0"/>
                  </a:moveTo>
                  <a:cubicBezTo>
                    <a:pt x="17184" y="-1"/>
                    <a:pt x="17026" y="7"/>
                    <a:pt x="16863" y="24"/>
                  </a:cubicBezTo>
                  <a:cubicBezTo>
                    <a:pt x="14606" y="265"/>
                    <a:pt x="14522" y="3352"/>
                    <a:pt x="14539" y="4168"/>
                  </a:cubicBezTo>
                  <a:cubicBezTo>
                    <a:pt x="14541" y="4260"/>
                    <a:pt x="14481" y="4330"/>
                    <a:pt x="14411" y="4320"/>
                  </a:cubicBezTo>
                  <a:cubicBezTo>
                    <a:pt x="14232" y="4292"/>
                    <a:pt x="13926" y="4358"/>
                    <a:pt x="13804" y="5056"/>
                  </a:cubicBezTo>
                  <a:cubicBezTo>
                    <a:pt x="13742" y="5414"/>
                    <a:pt x="13780" y="5842"/>
                    <a:pt x="13857" y="6244"/>
                  </a:cubicBezTo>
                  <a:cubicBezTo>
                    <a:pt x="13883" y="6381"/>
                    <a:pt x="13856" y="6527"/>
                    <a:pt x="13779" y="6627"/>
                  </a:cubicBezTo>
                  <a:cubicBezTo>
                    <a:pt x="12987" y="7643"/>
                    <a:pt x="10776" y="8319"/>
                    <a:pt x="8310" y="8841"/>
                  </a:cubicBezTo>
                  <a:cubicBezTo>
                    <a:pt x="8211" y="8862"/>
                    <a:pt x="8112" y="8810"/>
                    <a:pt x="8054" y="8703"/>
                  </a:cubicBezTo>
                  <a:cubicBezTo>
                    <a:pt x="7971" y="8549"/>
                    <a:pt x="7886" y="8424"/>
                    <a:pt x="7798" y="8336"/>
                  </a:cubicBezTo>
                  <a:cubicBezTo>
                    <a:pt x="7727" y="8264"/>
                    <a:pt x="7633" y="8237"/>
                    <a:pt x="7545" y="8261"/>
                  </a:cubicBezTo>
                  <a:cubicBezTo>
                    <a:pt x="7040" y="8396"/>
                    <a:pt x="6790" y="8497"/>
                    <a:pt x="6586" y="8791"/>
                  </a:cubicBezTo>
                  <a:cubicBezTo>
                    <a:pt x="6506" y="8905"/>
                    <a:pt x="6372" y="8930"/>
                    <a:pt x="6258" y="8890"/>
                  </a:cubicBezTo>
                  <a:cubicBezTo>
                    <a:pt x="6044" y="8815"/>
                    <a:pt x="5602" y="8774"/>
                    <a:pt x="4759" y="9083"/>
                  </a:cubicBezTo>
                  <a:cubicBezTo>
                    <a:pt x="3289" y="9623"/>
                    <a:pt x="1479" y="12638"/>
                    <a:pt x="3692" y="17008"/>
                  </a:cubicBezTo>
                  <a:cubicBezTo>
                    <a:pt x="3742" y="17106"/>
                    <a:pt x="3660" y="17226"/>
                    <a:pt x="3580" y="17173"/>
                  </a:cubicBezTo>
                  <a:cubicBezTo>
                    <a:pt x="3480" y="17107"/>
                    <a:pt x="3373" y="17049"/>
                    <a:pt x="3248" y="17008"/>
                  </a:cubicBezTo>
                  <a:cubicBezTo>
                    <a:pt x="2672" y="16817"/>
                    <a:pt x="2147" y="17532"/>
                    <a:pt x="2066" y="18125"/>
                  </a:cubicBezTo>
                  <a:cubicBezTo>
                    <a:pt x="1985" y="18717"/>
                    <a:pt x="1466" y="19287"/>
                    <a:pt x="1030" y="19447"/>
                  </a:cubicBezTo>
                  <a:cubicBezTo>
                    <a:pt x="745" y="19551"/>
                    <a:pt x="601" y="19831"/>
                    <a:pt x="536" y="20012"/>
                  </a:cubicBezTo>
                  <a:cubicBezTo>
                    <a:pt x="504" y="20099"/>
                    <a:pt x="434" y="20154"/>
                    <a:pt x="361" y="20146"/>
                  </a:cubicBezTo>
                  <a:cubicBezTo>
                    <a:pt x="216" y="20131"/>
                    <a:pt x="0" y="20176"/>
                    <a:pt x="0" y="20586"/>
                  </a:cubicBezTo>
                  <a:cubicBezTo>
                    <a:pt x="0" y="21201"/>
                    <a:pt x="1520" y="21134"/>
                    <a:pt x="2353" y="21134"/>
                  </a:cubicBezTo>
                  <a:cubicBezTo>
                    <a:pt x="3186" y="21134"/>
                    <a:pt x="3178" y="20359"/>
                    <a:pt x="3531" y="20359"/>
                  </a:cubicBezTo>
                  <a:cubicBezTo>
                    <a:pt x="3884" y="20359"/>
                    <a:pt x="4908" y="21156"/>
                    <a:pt x="5956" y="21156"/>
                  </a:cubicBezTo>
                  <a:cubicBezTo>
                    <a:pt x="7004" y="21156"/>
                    <a:pt x="5747" y="21156"/>
                    <a:pt x="9170" y="21156"/>
                  </a:cubicBezTo>
                  <a:cubicBezTo>
                    <a:pt x="10984" y="21156"/>
                    <a:pt x="10988" y="19548"/>
                    <a:pt x="10592" y="18037"/>
                  </a:cubicBezTo>
                  <a:cubicBezTo>
                    <a:pt x="10553" y="17888"/>
                    <a:pt x="10642" y="17734"/>
                    <a:pt x="10762" y="17742"/>
                  </a:cubicBezTo>
                  <a:cubicBezTo>
                    <a:pt x="11100" y="17764"/>
                    <a:pt x="11458" y="17753"/>
                    <a:pt x="11826" y="17689"/>
                  </a:cubicBezTo>
                  <a:cubicBezTo>
                    <a:pt x="11915" y="17674"/>
                    <a:pt x="11999" y="17751"/>
                    <a:pt x="12016" y="17868"/>
                  </a:cubicBezTo>
                  <a:cubicBezTo>
                    <a:pt x="12285" y="19718"/>
                    <a:pt x="13061" y="21599"/>
                    <a:pt x="14512" y="21048"/>
                  </a:cubicBezTo>
                  <a:cubicBezTo>
                    <a:pt x="15083" y="21296"/>
                    <a:pt x="15499" y="21198"/>
                    <a:pt x="15749" y="20949"/>
                  </a:cubicBezTo>
                  <a:cubicBezTo>
                    <a:pt x="16298" y="21270"/>
                    <a:pt x="16674" y="20792"/>
                    <a:pt x="16356" y="20439"/>
                  </a:cubicBezTo>
                  <a:cubicBezTo>
                    <a:pt x="16054" y="20103"/>
                    <a:pt x="15486" y="19298"/>
                    <a:pt x="14573" y="19299"/>
                  </a:cubicBezTo>
                  <a:cubicBezTo>
                    <a:pt x="14475" y="19299"/>
                    <a:pt x="14390" y="19209"/>
                    <a:pt x="14371" y="19084"/>
                  </a:cubicBezTo>
                  <a:cubicBezTo>
                    <a:pt x="14277" y="18494"/>
                    <a:pt x="14527" y="17143"/>
                    <a:pt x="14662" y="15972"/>
                  </a:cubicBezTo>
                  <a:cubicBezTo>
                    <a:pt x="14676" y="15852"/>
                    <a:pt x="14715" y="15741"/>
                    <a:pt x="14777" y="15651"/>
                  </a:cubicBezTo>
                  <a:cubicBezTo>
                    <a:pt x="15000" y="15325"/>
                    <a:pt x="15213" y="14954"/>
                    <a:pt x="15412" y="14529"/>
                  </a:cubicBezTo>
                  <a:cubicBezTo>
                    <a:pt x="15469" y="14408"/>
                    <a:pt x="15604" y="14409"/>
                    <a:pt x="15656" y="14533"/>
                  </a:cubicBezTo>
                  <a:cubicBezTo>
                    <a:pt x="15799" y="14870"/>
                    <a:pt x="15975" y="15184"/>
                    <a:pt x="16192" y="15439"/>
                  </a:cubicBezTo>
                  <a:cubicBezTo>
                    <a:pt x="16266" y="15526"/>
                    <a:pt x="16318" y="15639"/>
                    <a:pt x="16337" y="15765"/>
                  </a:cubicBezTo>
                  <a:cubicBezTo>
                    <a:pt x="16585" y="17373"/>
                    <a:pt x="18080" y="20842"/>
                    <a:pt x="19101" y="20942"/>
                  </a:cubicBezTo>
                  <a:cubicBezTo>
                    <a:pt x="20107" y="20917"/>
                    <a:pt x="20135" y="21172"/>
                    <a:pt x="20508" y="21173"/>
                  </a:cubicBezTo>
                  <a:cubicBezTo>
                    <a:pt x="20743" y="21174"/>
                    <a:pt x="20862" y="20793"/>
                    <a:pt x="20628" y="20540"/>
                  </a:cubicBezTo>
                  <a:cubicBezTo>
                    <a:pt x="20609" y="20519"/>
                    <a:pt x="20620" y="20478"/>
                    <a:pt x="20645" y="20478"/>
                  </a:cubicBezTo>
                  <a:cubicBezTo>
                    <a:pt x="20759" y="20479"/>
                    <a:pt x="20848" y="20482"/>
                    <a:pt x="20899" y="20485"/>
                  </a:cubicBezTo>
                  <a:cubicBezTo>
                    <a:pt x="20930" y="20486"/>
                    <a:pt x="20958" y="20504"/>
                    <a:pt x="20977" y="20535"/>
                  </a:cubicBezTo>
                  <a:cubicBezTo>
                    <a:pt x="21021" y="20606"/>
                    <a:pt x="21114" y="20741"/>
                    <a:pt x="21241" y="20815"/>
                  </a:cubicBezTo>
                  <a:cubicBezTo>
                    <a:pt x="21415" y="20916"/>
                    <a:pt x="21600" y="20710"/>
                    <a:pt x="21553" y="20469"/>
                  </a:cubicBezTo>
                  <a:cubicBezTo>
                    <a:pt x="21517" y="20281"/>
                    <a:pt x="21459" y="20059"/>
                    <a:pt x="21408" y="19878"/>
                  </a:cubicBezTo>
                  <a:cubicBezTo>
                    <a:pt x="21348" y="19662"/>
                    <a:pt x="21222" y="19489"/>
                    <a:pt x="21061" y="19398"/>
                  </a:cubicBezTo>
                  <a:cubicBezTo>
                    <a:pt x="20606" y="19143"/>
                    <a:pt x="20185" y="18944"/>
                    <a:pt x="19469" y="18789"/>
                  </a:cubicBezTo>
                  <a:cubicBezTo>
                    <a:pt x="19345" y="18762"/>
                    <a:pt x="19240" y="18647"/>
                    <a:pt x="19204" y="18490"/>
                  </a:cubicBezTo>
                  <a:cubicBezTo>
                    <a:pt x="19002" y="17615"/>
                    <a:pt x="19276" y="15944"/>
                    <a:pt x="18469" y="14355"/>
                  </a:cubicBezTo>
                  <a:cubicBezTo>
                    <a:pt x="18330" y="13193"/>
                    <a:pt x="18240" y="12130"/>
                    <a:pt x="17985" y="11219"/>
                  </a:cubicBezTo>
                  <a:cubicBezTo>
                    <a:pt x="17946" y="11077"/>
                    <a:pt x="18017" y="10926"/>
                    <a:pt x="18132" y="10909"/>
                  </a:cubicBezTo>
                  <a:cubicBezTo>
                    <a:pt x="19469" y="10712"/>
                    <a:pt x="20004" y="9093"/>
                    <a:pt x="20031" y="8149"/>
                  </a:cubicBezTo>
                  <a:cubicBezTo>
                    <a:pt x="20067" y="6948"/>
                    <a:pt x="21518" y="5148"/>
                    <a:pt x="21235" y="3532"/>
                  </a:cubicBezTo>
                  <a:cubicBezTo>
                    <a:pt x="20969" y="2017"/>
                    <a:pt x="19647" y="16"/>
                    <a:pt x="17338" y="0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2" name="Idade"/>
            <p:cNvSpPr txBox="1"/>
            <p:nvPr/>
          </p:nvSpPr>
          <p:spPr>
            <a:xfrm>
              <a:off x="1505441" y="2552365"/>
              <a:ext cx="770383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Idade</a:t>
              </a:r>
            </a:p>
          </p:txBody>
        </p:sp>
      </p:grpSp>
      <p:sp>
        <p:nvSpPr>
          <p:cNvPr id="224" name="IMC"/>
          <p:cNvSpPr txBox="1"/>
          <p:nvPr/>
        </p:nvSpPr>
        <p:spPr>
          <a:xfrm>
            <a:off x="13305229" y="9644428"/>
            <a:ext cx="1003555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6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IMC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12135817" y="10468079"/>
            <a:ext cx="3320623" cy="3034967"/>
            <a:chOff x="0" y="0"/>
            <a:chExt cx="3320622" cy="3034966"/>
          </a:xfrm>
        </p:grpSpPr>
        <p:sp>
          <p:nvSpPr>
            <p:cNvPr id="225" name="Weight"/>
            <p:cNvSpPr/>
            <p:nvPr/>
          </p:nvSpPr>
          <p:spPr>
            <a:xfrm>
              <a:off x="-1" y="107921"/>
              <a:ext cx="1248386" cy="109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94" fill="norm" stroke="1" extrusionOk="0">
                  <a:moveTo>
                    <a:pt x="10701" y="0"/>
                  </a:moveTo>
                  <a:cubicBezTo>
                    <a:pt x="8658" y="0"/>
                    <a:pt x="6989" y="1906"/>
                    <a:pt x="6989" y="4253"/>
                  </a:cubicBezTo>
                  <a:cubicBezTo>
                    <a:pt x="6989" y="5019"/>
                    <a:pt x="7167" y="5737"/>
                    <a:pt x="7477" y="6355"/>
                  </a:cubicBezTo>
                  <a:lnTo>
                    <a:pt x="4074" y="6355"/>
                  </a:lnTo>
                  <a:cubicBezTo>
                    <a:pt x="3587" y="6355"/>
                    <a:pt x="3166" y="6730"/>
                    <a:pt x="3043" y="7269"/>
                  </a:cubicBezTo>
                  <a:lnTo>
                    <a:pt x="26" y="20504"/>
                  </a:lnTo>
                  <a:cubicBezTo>
                    <a:pt x="-102" y="21056"/>
                    <a:pt x="262" y="21594"/>
                    <a:pt x="765" y="21594"/>
                  </a:cubicBezTo>
                  <a:lnTo>
                    <a:pt x="20633" y="21594"/>
                  </a:lnTo>
                  <a:cubicBezTo>
                    <a:pt x="21135" y="21600"/>
                    <a:pt x="21498" y="21062"/>
                    <a:pt x="21370" y="20504"/>
                  </a:cubicBezTo>
                  <a:lnTo>
                    <a:pt x="18353" y="7269"/>
                  </a:lnTo>
                  <a:cubicBezTo>
                    <a:pt x="18230" y="6730"/>
                    <a:pt x="17809" y="6355"/>
                    <a:pt x="17322" y="6355"/>
                  </a:cubicBezTo>
                  <a:lnTo>
                    <a:pt x="13921" y="6355"/>
                  </a:lnTo>
                  <a:cubicBezTo>
                    <a:pt x="14231" y="5737"/>
                    <a:pt x="14407" y="5019"/>
                    <a:pt x="14407" y="4253"/>
                  </a:cubicBezTo>
                  <a:cubicBezTo>
                    <a:pt x="14407" y="1912"/>
                    <a:pt x="12743" y="0"/>
                    <a:pt x="10701" y="0"/>
                  </a:cubicBezTo>
                  <a:close/>
                  <a:moveTo>
                    <a:pt x="10701" y="2231"/>
                  </a:moveTo>
                  <a:cubicBezTo>
                    <a:pt x="11679" y="2231"/>
                    <a:pt x="12470" y="3143"/>
                    <a:pt x="12470" y="4259"/>
                  </a:cubicBezTo>
                  <a:cubicBezTo>
                    <a:pt x="12470" y="5374"/>
                    <a:pt x="11674" y="6288"/>
                    <a:pt x="10701" y="6288"/>
                  </a:cubicBezTo>
                  <a:cubicBezTo>
                    <a:pt x="9727" y="6288"/>
                    <a:pt x="8931" y="5374"/>
                    <a:pt x="8931" y="4259"/>
                  </a:cubicBezTo>
                  <a:cubicBezTo>
                    <a:pt x="8931" y="3143"/>
                    <a:pt x="9722" y="2231"/>
                    <a:pt x="10701" y="2231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6" name="Ruler"/>
            <p:cNvSpPr/>
            <p:nvPr/>
          </p:nvSpPr>
          <p:spPr>
            <a:xfrm rot="16200000">
              <a:off x="1318418" y="528416"/>
              <a:ext cx="1184813" cy="21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7" y="0"/>
                  </a:moveTo>
                  <a:cubicBezTo>
                    <a:pt x="196" y="0"/>
                    <a:pt x="0" y="1044"/>
                    <a:pt x="0" y="2342"/>
                  </a:cubicBezTo>
                  <a:lnTo>
                    <a:pt x="0" y="19258"/>
                  </a:lnTo>
                  <a:cubicBezTo>
                    <a:pt x="0" y="20556"/>
                    <a:pt x="196" y="21600"/>
                    <a:pt x="437" y="21600"/>
                  </a:cubicBezTo>
                  <a:lnTo>
                    <a:pt x="21163" y="21600"/>
                  </a:lnTo>
                  <a:cubicBezTo>
                    <a:pt x="21404" y="21600"/>
                    <a:pt x="21600" y="20556"/>
                    <a:pt x="21600" y="19258"/>
                  </a:cubicBezTo>
                  <a:lnTo>
                    <a:pt x="21600" y="2342"/>
                  </a:lnTo>
                  <a:cubicBezTo>
                    <a:pt x="21600" y="1044"/>
                    <a:pt x="21404" y="0"/>
                    <a:pt x="21163" y="0"/>
                  </a:cubicBezTo>
                  <a:lnTo>
                    <a:pt x="437" y="0"/>
                  </a:lnTo>
                  <a:close/>
                  <a:moveTo>
                    <a:pt x="19439" y="7273"/>
                  </a:moveTo>
                  <a:cubicBezTo>
                    <a:pt x="19672" y="7273"/>
                    <a:pt x="19860" y="8287"/>
                    <a:pt x="19860" y="9542"/>
                  </a:cubicBezTo>
                  <a:cubicBezTo>
                    <a:pt x="19860" y="10798"/>
                    <a:pt x="19672" y="11821"/>
                    <a:pt x="19439" y="11821"/>
                  </a:cubicBezTo>
                  <a:cubicBezTo>
                    <a:pt x="19206" y="11821"/>
                    <a:pt x="19018" y="10797"/>
                    <a:pt x="19018" y="9542"/>
                  </a:cubicBezTo>
                  <a:cubicBezTo>
                    <a:pt x="19018" y="8287"/>
                    <a:pt x="19206" y="7273"/>
                    <a:pt x="19439" y="7273"/>
                  </a:cubicBezTo>
                  <a:close/>
                  <a:moveTo>
                    <a:pt x="677" y="9478"/>
                  </a:moveTo>
                  <a:lnTo>
                    <a:pt x="893" y="9478"/>
                  </a:lnTo>
                  <a:lnTo>
                    <a:pt x="893" y="19103"/>
                  </a:lnTo>
                  <a:lnTo>
                    <a:pt x="677" y="19103"/>
                  </a:lnTo>
                  <a:lnTo>
                    <a:pt x="677" y="9478"/>
                  </a:lnTo>
                  <a:close/>
                  <a:moveTo>
                    <a:pt x="5658" y="9478"/>
                  </a:moveTo>
                  <a:lnTo>
                    <a:pt x="5875" y="9478"/>
                  </a:lnTo>
                  <a:lnTo>
                    <a:pt x="5875" y="19103"/>
                  </a:lnTo>
                  <a:lnTo>
                    <a:pt x="5658" y="19103"/>
                  </a:lnTo>
                  <a:lnTo>
                    <a:pt x="5658" y="9478"/>
                  </a:lnTo>
                  <a:close/>
                  <a:moveTo>
                    <a:pt x="10694" y="9478"/>
                  </a:moveTo>
                  <a:lnTo>
                    <a:pt x="10911" y="9478"/>
                  </a:lnTo>
                  <a:lnTo>
                    <a:pt x="10911" y="19103"/>
                  </a:lnTo>
                  <a:lnTo>
                    <a:pt x="10694" y="19103"/>
                  </a:lnTo>
                  <a:lnTo>
                    <a:pt x="10694" y="9478"/>
                  </a:lnTo>
                  <a:close/>
                  <a:moveTo>
                    <a:pt x="15730" y="9478"/>
                  </a:moveTo>
                  <a:lnTo>
                    <a:pt x="15947" y="9478"/>
                  </a:lnTo>
                  <a:lnTo>
                    <a:pt x="15947" y="19103"/>
                  </a:lnTo>
                  <a:lnTo>
                    <a:pt x="15730" y="19103"/>
                  </a:lnTo>
                  <a:lnTo>
                    <a:pt x="15730" y="9478"/>
                  </a:lnTo>
                  <a:close/>
                  <a:moveTo>
                    <a:pt x="20712" y="9478"/>
                  </a:moveTo>
                  <a:lnTo>
                    <a:pt x="20928" y="9478"/>
                  </a:lnTo>
                  <a:lnTo>
                    <a:pt x="20928" y="19103"/>
                  </a:lnTo>
                  <a:lnTo>
                    <a:pt x="20712" y="19103"/>
                  </a:lnTo>
                  <a:lnTo>
                    <a:pt x="20712" y="9478"/>
                  </a:lnTo>
                  <a:close/>
                  <a:moveTo>
                    <a:pt x="3168" y="12395"/>
                  </a:moveTo>
                  <a:lnTo>
                    <a:pt x="3384" y="12395"/>
                  </a:lnTo>
                  <a:lnTo>
                    <a:pt x="3384" y="19103"/>
                  </a:lnTo>
                  <a:lnTo>
                    <a:pt x="3168" y="19103"/>
                  </a:lnTo>
                  <a:lnTo>
                    <a:pt x="3168" y="12395"/>
                  </a:lnTo>
                  <a:close/>
                  <a:moveTo>
                    <a:pt x="8203" y="12395"/>
                  </a:moveTo>
                  <a:lnTo>
                    <a:pt x="8420" y="12395"/>
                  </a:lnTo>
                  <a:lnTo>
                    <a:pt x="8420" y="19103"/>
                  </a:lnTo>
                  <a:lnTo>
                    <a:pt x="8203" y="19103"/>
                  </a:lnTo>
                  <a:lnTo>
                    <a:pt x="8203" y="12395"/>
                  </a:lnTo>
                  <a:close/>
                  <a:moveTo>
                    <a:pt x="13185" y="12395"/>
                  </a:moveTo>
                  <a:lnTo>
                    <a:pt x="13402" y="12395"/>
                  </a:lnTo>
                  <a:lnTo>
                    <a:pt x="13402" y="19103"/>
                  </a:lnTo>
                  <a:lnTo>
                    <a:pt x="13185" y="19103"/>
                  </a:lnTo>
                  <a:lnTo>
                    <a:pt x="13185" y="12395"/>
                  </a:lnTo>
                  <a:close/>
                  <a:moveTo>
                    <a:pt x="18221" y="12395"/>
                  </a:moveTo>
                  <a:lnTo>
                    <a:pt x="18437" y="12395"/>
                  </a:lnTo>
                  <a:lnTo>
                    <a:pt x="18437" y="19103"/>
                  </a:lnTo>
                  <a:lnTo>
                    <a:pt x="18221" y="19103"/>
                  </a:lnTo>
                  <a:lnTo>
                    <a:pt x="18221" y="12395"/>
                  </a:lnTo>
                  <a:close/>
                  <a:moveTo>
                    <a:pt x="1272" y="15020"/>
                  </a:moveTo>
                  <a:lnTo>
                    <a:pt x="1489" y="15020"/>
                  </a:lnTo>
                  <a:lnTo>
                    <a:pt x="1489" y="19103"/>
                  </a:lnTo>
                  <a:lnTo>
                    <a:pt x="1272" y="19103"/>
                  </a:lnTo>
                  <a:lnTo>
                    <a:pt x="1272" y="15020"/>
                  </a:lnTo>
                  <a:close/>
                  <a:moveTo>
                    <a:pt x="1922" y="15020"/>
                  </a:moveTo>
                  <a:lnTo>
                    <a:pt x="2139" y="15020"/>
                  </a:lnTo>
                  <a:lnTo>
                    <a:pt x="2139" y="19103"/>
                  </a:lnTo>
                  <a:lnTo>
                    <a:pt x="1922" y="19103"/>
                  </a:lnTo>
                  <a:lnTo>
                    <a:pt x="1922" y="15020"/>
                  </a:lnTo>
                  <a:close/>
                  <a:moveTo>
                    <a:pt x="2518" y="15020"/>
                  </a:moveTo>
                  <a:lnTo>
                    <a:pt x="2734" y="15020"/>
                  </a:lnTo>
                  <a:lnTo>
                    <a:pt x="2734" y="19103"/>
                  </a:lnTo>
                  <a:lnTo>
                    <a:pt x="2518" y="19103"/>
                  </a:lnTo>
                  <a:lnTo>
                    <a:pt x="2518" y="15020"/>
                  </a:lnTo>
                  <a:close/>
                  <a:moveTo>
                    <a:pt x="3817" y="15020"/>
                  </a:moveTo>
                  <a:lnTo>
                    <a:pt x="4034" y="15020"/>
                  </a:lnTo>
                  <a:lnTo>
                    <a:pt x="4034" y="19103"/>
                  </a:lnTo>
                  <a:lnTo>
                    <a:pt x="3817" y="19103"/>
                  </a:lnTo>
                  <a:lnTo>
                    <a:pt x="3817" y="15020"/>
                  </a:lnTo>
                  <a:close/>
                  <a:moveTo>
                    <a:pt x="4413" y="15020"/>
                  </a:moveTo>
                  <a:lnTo>
                    <a:pt x="4630" y="15020"/>
                  </a:lnTo>
                  <a:lnTo>
                    <a:pt x="4630" y="19103"/>
                  </a:lnTo>
                  <a:lnTo>
                    <a:pt x="4413" y="19103"/>
                  </a:lnTo>
                  <a:lnTo>
                    <a:pt x="4413" y="15020"/>
                  </a:lnTo>
                  <a:close/>
                  <a:moveTo>
                    <a:pt x="5063" y="15020"/>
                  </a:moveTo>
                  <a:lnTo>
                    <a:pt x="5279" y="15020"/>
                  </a:lnTo>
                  <a:lnTo>
                    <a:pt x="5279" y="19103"/>
                  </a:lnTo>
                  <a:lnTo>
                    <a:pt x="5063" y="19103"/>
                  </a:lnTo>
                  <a:lnTo>
                    <a:pt x="5063" y="15020"/>
                  </a:lnTo>
                  <a:close/>
                  <a:moveTo>
                    <a:pt x="6308" y="15020"/>
                  </a:moveTo>
                  <a:lnTo>
                    <a:pt x="6525" y="15020"/>
                  </a:lnTo>
                  <a:lnTo>
                    <a:pt x="6525" y="19103"/>
                  </a:lnTo>
                  <a:lnTo>
                    <a:pt x="6308" y="19103"/>
                  </a:lnTo>
                  <a:lnTo>
                    <a:pt x="6308" y="15020"/>
                  </a:lnTo>
                  <a:close/>
                  <a:moveTo>
                    <a:pt x="6904" y="15020"/>
                  </a:moveTo>
                  <a:lnTo>
                    <a:pt x="7120" y="15020"/>
                  </a:lnTo>
                  <a:lnTo>
                    <a:pt x="7120" y="19103"/>
                  </a:lnTo>
                  <a:lnTo>
                    <a:pt x="6904" y="19103"/>
                  </a:lnTo>
                  <a:lnTo>
                    <a:pt x="6904" y="15020"/>
                  </a:lnTo>
                  <a:close/>
                  <a:moveTo>
                    <a:pt x="7554" y="15020"/>
                  </a:moveTo>
                  <a:lnTo>
                    <a:pt x="7770" y="15020"/>
                  </a:lnTo>
                  <a:lnTo>
                    <a:pt x="7770" y="19103"/>
                  </a:lnTo>
                  <a:lnTo>
                    <a:pt x="7554" y="19103"/>
                  </a:lnTo>
                  <a:lnTo>
                    <a:pt x="7554" y="15020"/>
                  </a:lnTo>
                  <a:close/>
                  <a:moveTo>
                    <a:pt x="8799" y="15020"/>
                  </a:moveTo>
                  <a:lnTo>
                    <a:pt x="9016" y="15020"/>
                  </a:lnTo>
                  <a:lnTo>
                    <a:pt x="9016" y="19103"/>
                  </a:lnTo>
                  <a:lnTo>
                    <a:pt x="8799" y="19103"/>
                  </a:lnTo>
                  <a:lnTo>
                    <a:pt x="8799" y="15020"/>
                  </a:lnTo>
                  <a:close/>
                  <a:moveTo>
                    <a:pt x="9449" y="15020"/>
                  </a:moveTo>
                  <a:lnTo>
                    <a:pt x="9665" y="15020"/>
                  </a:lnTo>
                  <a:lnTo>
                    <a:pt x="9665" y="19103"/>
                  </a:lnTo>
                  <a:lnTo>
                    <a:pt x="9449" y="19103"/>
                  </a:lnTo>
                  <a:lnTo>
                    <a:pt x="9449" y="15020"/>
                  </a:lnTo>
                  <a:close/>
                  <a:moveTo>
                    <a:pt x="10044" y="15020"/>
                  </a:moveTo>
                  <a:lnTo>
                    <a:pt x="10261" y="15020"/>
                  </a:lnTo>
                  <a:lnTo>
                    <a:pt x="10261" y="19103"/>
                  </a:lnTo>
                  <a:lnTo>
                    <a:pt x="10044" y="19103"/>
                  </a:lnTo>
                  <a:lnTo>
                    <a:pt x="10044" y="15020"/>
                  </a:lnTo>
                  <a:close/>
                  <a:moveTo>
                    <a:pt x="11344" y="15020"/>
                  </a:moveTo>
                  <a:lnTo>
                    <a:pt x="11506" y="15020"/>
                  </a:lnTo>
                  <a:lnTo>
                    <a:pt x="11506" y="19103"/>
                  </a:lnTo>
                  <a:lnTo>
                    <a:pt x="11344" y="19103"/>
                  </a:lnTo>
                  <a:lnTo>
                    <a:pt x="11344" y="15020"/>
                  </a:lnTo>
                  <a:close/>
                  <a:moveTo>
                    <a:pt x="11940" y="15020"/>
                  </a:moveTo>
                  <a:lnTo>
                    <a:pt x="12156" y="15020"/>
                  </a:lnTo>
                  <a:lnTo>
                    <a:pt x="12156" y="19103"/>
                  </a:lnTo>
                  <a:lnTo>
                    <a:pt x="11940" y="19103"/>
                  </a:lnTo>
                  <a:lnTo>
                    <a:pt x="11940" y="15020"/>
                  </a:lnTo>
                  <a:close/>
                  <a:moveTo>
                    <a:pt x="12589" y="15020"/>
                  </a:moveTo>
                  <a:lnTo>
                    <a:pt x="12806" y="15020"/>
                  </a:lnTo>
                  <a:lnTo>
                    <a:pt x="12806" y="19103"/>
                  </a:lnTo>
                  <a:lnTo>
                    <a:pt x="12589" y="19103"/>
                  </a:lnTo>
                  <a:lnTo>
                    <a:pt x="12589" y="15020"/>
                  </a:lnTo>
                  <a:close/>
                  <a:moveTo>
                    <a:pt x="13835" y="15020"/>
                  </a:moveTo>
                  <a:lnTo>
                    <a:pt x="14051" y="15020"/>
                  </a:lnTo>
                  <a:lnTo>
                    <a:pt x="14051" y="19103"/>
                  </a:lnTo>
                  <a:lnTo>
                    <a:pt x="13835" y="19103"/>
                  </a:lnTo>
                  <a:lnTo>
                    <a:pt x="13835" y="15020"/>
                  </a:lnTo>
                  <a:close/>
                  <a:moveTo>
                    <a:pt x="14430" y="15020"/>
                  </a:moveTo>
                  <a:lnTo>
                    <a:pt x="14647" y="15020"/>
                  </a:lnTo>
                  <a:lnTo>
                    <a:pt x="14647" y="19103"/>
                  </a:lnTo>
                  <a:lnTo>
                    <a:pt x="14430" y="19103"/>
                  </a:lnTo>
                  <a:lnTo>
                    <a:pt x="14430" y="15020"/>
                  </a:lnTo>
                  <a:close/>
                  <a:moveTo>
                    <a:pt x="15080" y="15020"/>
                  </a:moveTo>
                  <a:lnTo>
                    <a:pt x="15297" y="15020"/>
                  </a:lnTo>
                  <a:lnTo>
                    <a:pt x="15297" y="19103"/>
                  </a:lnTo>
                  <a:lnTo>
                    <a:pt x="15080" y="19103"/>
                  </a:lnTo>
                  <a:lnTo>
                    <a:pt x="15080" y="15020"/>
                  </a:lnTo>
                  <a:close/>
                  <a:moveTo>
                    <a:pt x="16326" y="15020"/>
                  </a:moveTo>
                  <a:lnTo>
                    <a:pt x="16542" y="15020"/>
                  </a:lnTo>
                  <a:lnTo>
                    <a:pt x="16542" y="19103"/>
                  </a:lnTo>
                  <a:lnTo>
                    <a:pt x="16326" y="19103"/>
                  </a:lnTo>
                  <a:lnTo>
                    <a:pt x="16326" y="15020"/>
                  </a:lnTo>
                  <a:close/>
                  <a:moveTo>
                    <a:pt x="16975" y="15020"/>
                  </a:moveTo>
                  <a:lnTo>
                    <a:pt x="17192" y="15020"/>
                  </a:lnTo>
                  <a:lnTo>
                    <a:pt x="17192" y="19103"/>
                  </a:lnTo>
                  <a:lnTo>
                    <a:pt x="16975" y="19103"/>
                  </a:lnTo>
                  <a:lnTo>
                    <a:pt x="16975" y="15020"/>
                  </a:lnTo>
                  <a:close/>
                  <a:moveTo>
                    <a:pt x="17571" y="15020"/>
                  </a:moveTo>
                  <a:lnTo>
                    <a:pt x="17788" y="15020"/>
                  </a:lnTo>
                  <a:lnTo>
                    <a:pt x="17788" y="19103"/>
                  </a:lnTo>
                  <a:lnTo>
                    <a:pt x="17571" y="19103"/>
                  </a:lnTo>
                  <a:lnTo>
                    <a:pt x="17571" y="15020"/>
                  </a:lnTo>
                  <a:close/>
                  <a:moveTo>
                    <a:pt x="18816" y="15020"/>
                  </a:moveTo>
                  <a:lnTo>
                    <a:pt x="19033" y="15020"/>
                  </a:lnTo>
                  <a:lnTo>
                    <a:pt x="19033" y="19103"/>
                  </a:lnTo>
                  <a:lnTo>
                    <a:pt x="18816" y="19103"/>
                  </a:lnTo>
                  <a:lnTo>
                    <a:pt x="18816" y="15020"/>
                  </a:lnTo>
                  <a:close/>
                  <a:moveTo>
                    <a:pt x="19466" y="15020"/>
                  </a:moveTo>
                  <a:lnTo>
                    <a:pt x="19683" y="15020"/>
                  </a:lnTo>
                  <a:lnTo>
                    <a:pt x="19683" y="19103"/>
                  </a:lnTo>
                  <a:lnTo>
                    <a:pt x="19466" y="19103"/>
                  </a:lnTo>
                  <a:lnTo>
                    <a:pt x="19466" y="15020"/>
                  </a:lnTo>
                  <a:close/>
                  <a:moveTo>
                    <a:pt x="20116" y="15020"/>
                  </a:moveTo>
                  <a:lnTo>
                    <a:pt x="20333" y="15020"/>
                  </a:lnTo>
                  <a:lnTo>
                    <a:pt x="20333" y="19103"/>
                  </a:lnTo>
                  <a:lnTo>
                    <a:pt x="20116" y="19103"/>
                  </a:lnTo>
                  <a:lnTo>
                    <a:pt x="20116" y="15020"/>
                  </a:ln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7" name="Peso"/>
            <p:cNvSpPr txBox="1"/>
            <p:nvPr/>
          </p:nvSpPr>
          <p:spPr>
            <a:xfrm>
              <a:off x="235441" y="1263383"/>
              <a:ext cx="680848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Peso</a:t>
              </a:r>
            </a:p>
          </p:txBody>
        </p:sp>
        <p:sp>
          <p:nvSpPr>
            <p:cNvPr id="228" name="Altura"/>
            <p:cNvSpPr txBox="1"/>
            <p:nvPr/>
          </p:nvSpPr>
          <p:spPr>
            <a:xfrm>
              <a:off x="1505441" y="1263383"/>
              <a:ext cx="810769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Altura</a:t>
              </a:r>
            </a:p>
          </p:txBody>
        </p:sp>
        <p:sp>
          <p:nvSpPr>
            <p:cNvPr id="229" name="Man"/>
            <p:cNvSpPr/>
            <p:nvPr/>
          </p:nvSpPr>
          <p:spPr>
            <a:xfrm>
              <a:off x="2777960" y="-1"/>
              <a:ext cx="484108" cy="124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0" name="Sexo"/>
            <p:cNvSpPr txBox="1"/>
            <p:nvPr/>
          </p:nvSpPr>
          <p:spPr>
            <a:xfrm>
              <a:off x="2643204" y="1263383"/>
              <a:ext cx="677419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Sexo</a:t>
              </a:r>
            </a:p>
          </p:txBody>
        </p:sp>
        <p:sp>
          <p:nvSpPr>
            <p:cNvPr id="231" name="Infant Crawling"/>
            <p:cNvSpPr/>
            <p:nvPr/>
          </p:nvSpPr>
          <p:spPr>
            <a:xfrm>
              <a:off x="1409047" y="1778556"/>
              <a:ext cx="1003555" cy="75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192" fill="norm" stroke="1" extrusionOk="0">
                  <a:moveTo>
                    <a:pt x="17338" y="0"/>
                  </a:moveTo>
                  <a:cubicBezTo>
                    <a:pt x="17184" y="-1"/>
                    <a:pt x="17026" y="7"/>
                    <a:pt x="16863" y="24"/>
                  </a:cubicBezTo>
                  <a:cubicBezTo>
                    <a:pt x="14606" y="265"/>
                    <a:pt x="14522" y="3352"/>
                    <a:pt x="14539" y="4168"/>
                  </a:cubicBezTo>
                  <a:cubicBezTo>
                    <a:pt x="14541" y="4260"/>
                    <a:pt x="14481" y="4330"/>
                    <a:pt x="14411" y="4320"/>
                  </a:cubicBezTo>
                  <a:cubicBezTo>
                    <a:pt x="14232" y="4292"/>
                    <a:pt x="13926" y="4358"/>
                    <a:pt x="13804" y="5056"/>
                  </a:cubicBezTo>
                  <a:cubicBezTo>
                    <a:pt x="13742" y="5414"/>
                    <a:pt x="13780" y="5842"/>
                    <a:pt x="13857" y="6244"/>
                  </a:cubicBezTo>
                  <a:cubicBezTo>
                    <a:pt x="13883" y="6381"/>
                    <a:pt x="13856" y="6527"/>
                    <a:pt x="13779" y="6627"/>
                  </a:cubicBezTo>
                  <a:cubicBezTo>
                    <a:pt x="12987" y="7643"/>
                    <a:pt x="10776" y="8319"/>
                    <a:pt x="8310" y="8841"/>
                  </a:cubicBezTo>
                  <a:cubicBezTo>
                    <a:pt x="8211" y="8862"/>
                    <a:pt x="8112" y="8810"/>
                    <a:pt x="8054" y="8703"/>
                  </a:cubicBezTo>
                  <a:cubicBezTo>
                    <a:pt x="7971" y="8549"/>
                    <a:pt x="7886" y="8424"/>
                    <a:pt x="7798" y="8336"/>
                  </a:cubicBezTo>
                  <a:cubicBezTo>
                    <a:pt x="7727" y="8264"/>
                    <a:pt x="7633" y="8237"/>
                    <a:pt x="7545" y="8261"/>
                  </a:cubicBezTo>
                  <a:cubicBezTo>
                    <a:pt x="7040" y="8396"/>
                    <a:pt x="6790" y="8497"/>
                    <a:pt x="6586" y="8791"/>
                  </a:cubicBezTo>
                  <a:cubicBezTo>
                    <a:pt x="6506" y="8905"/>
                    <a:pt x="6372" y="8930"/>
                    <a:pt x="6258" y="8890"/>
                  </a:cubicBezTo>
                  <a:cubicBezTo>
                    <a:pt x="6044" y="8815"/>
                    <a:pt x="5602" y="8774"/>
                    <a:pt x="4759" y="9083"/>
                  </a:cubicBezTo>
                  <a:cubicBezTo>
                    <a:pt x="3289" y="9623"/>
                    <a:pt x="1479" y="12638"/>
                    <a:pt x="3692" y="17008"/>
                  </a:cubicBezTo>
                  <a:cubicBezTo>
                    <a:pt x="3742" y="17106"/>
                    <a:pt x="3660" y="17226"/>
                    <a:pt x="3580" y="17173"/>
                  </a:cubicBezTo>
                  <a:cubicBezTo>
                    <a:pt x="3480" y="17107"/>
                    <a:pt x="3373" y="17049"/>
                    <a:pt x="3248" y="17008"/>
                  </a:cubicBezTo>
                  <a:cubicBezTo>
                    <a:pt x="2672" y="16817"/>
                    <a:pt x="2147" y="17532"/>
                    <a:pt x="2066" y="18125"/>
                  </a:cubicBezTo>
                  <a:cubicBezTo>
                    <a:pt x="1985" y="18717"/>
                    <a:pt x="1466" y="19287"/>
                    <a:pt x="1030" y="19447"/>
                  </a:cubicBezTo>
                  <a:cubicBezTo>
                    <a:pt x="745" y="19551"/>
                    <a:pt x="601" y="19831"/>
                    <a:pt x="536" y="20012"/>
                  </a:cubicBezTo>
                  <a:cubicBezTo>
                    <a:pt x="504" y="20099"/>
                    <a:pt x="434" y="20154"/>
                    <a:pt x="361" y="20146"/>
                  </a:cubicBezTo>
                  <a:cubicBezTo>
                    <a:pt x="216" y="20131"/>
                    <a:pt x="0" y="20176"/>
                    <a:pt x="0" y="20586"/>
                  </a:cubicBezTo>
                  <a:cubicBezTo>
                    <a:pt x="0" y="21201"/>
                    <a:pt x="1520" y="21134"/>
                    <a:pt x="2353" y="21134"/>
                  </a:cubicBezTo>
                  <a:cubicBezTo>
                    <a:pt x="3186" y="21134"/>
                    <a:pt x="3178" y="20359"/>
                    <a:pt x="3531" y="20359"/>
                  </a:cubicBezTo>
                  <a:cubicBezTo>
                    <a:pt x="3884" y="20359"/>
                    <a:pt x="4908" y="21156"/>
                    <a:pt x="5956" y="21156"/>
                  </a:cubicBezTo>
                  <a:cubicBezTo>
                    <a:pt x="7004" y="21156"/>
                    <a:pt x="5747" y="21156"/>
                    <a:pt x="9170" y="21156"/>
                  </a:cubicBezTo>
                  <a:cubicBezTo>
                    <a:pt x="10984" y="21156"/>
                    <a:pt x="10988" y="19548"/>
                    <a:pt x="10592" y="18037"/>
                  </a:cubicBezTo>
                  <a:cubicBezTo>
                    <a:pt x="10553" y="17888"/>
                    <a:pt x="10642" y="17734"/>
                    <a:pt x="10762" y="17742"/>
                  </a:cubicBezTo>
                  <a:cubicBezTo>
                    <a:pt x="11100" y="17764"/>
                    <a:pt x="11458" y="17753"/>
                    <a:pt x="11826" y="17689"/>
                  </a:cubicBezTo>
                  <a:cubicBezTo>
                    <a:pt x="11915" y="17674"/>
                    <a:pt x="11999" y="17751"/>
                    <a:pt x="12016" y="17868"/>
                  </a:cubicBezTo>
                  <a:cubicBezTo>
                    <a:pt x="12285" y="19718"/>
                    <a:pt x="13061" y="21599"/>
                    <a:pt x="14512" y="21048"/>
                  </a:cubicBezTo>
                  <a:cubicBezTo>
                    <a:pt x="15083" y="21296"/>
                    <a:pt x="15499" y="21198"/>
                    <a:pt x="15749" y="20949"/>
                  </a:cubicBezTo>
                  <a:cubicBezTo>
                    <a:pt x="16298" y="21270"/>
                    <a:pt x="16674" y="20792"/>
                    <a:pt x="16356" y="20439"/>
                  </a:cubicBezTo>
                  <a:cubicBezTo>
                    <a:pt x="16054" y="20103"/>
                    <a:pt x="15486" y="19298"/>
                    <a:pt x="14573" y="19299"/>
                  </a:cubicBezTo>
                  <a:cubicBezTo>
                    <a:pt x="14475" y="19299"/>
                    <a:pt x="14390" y="19209"/>
                    <a:pt x="14371" y="19084"/>
                  </a:cubicBezTo>
                  <a:cubicBezTo>
                    <a:pt x="14277" y="18494"/>
                    <a:pt x="14527" y="17143"/>
                    <a:pt x="14662" y="15972"/>
                  </a:cubicBezTo>
                  <a:cubicBezTo>
                    <a:pt x="14676" y="15852"/>
                    <a:pt x="14715" y="15741"/>
                    <a:pt x="14777" y="15651"/>
                  </a:cubicBezTo>
                  <a:cubicBezTo>
                    <a:pt x="15000" y="15325"/>
                    <a:pt x="15213" y="14954"/>
                    <a:pt x="15412" y="14529"/>
                  </a:cubicBezTo>
                  <a:cubicBezTo>
                    <a:pt x="15469" y="14408"/>
                    <a:pt x="15604" y="14409"/>
                    <a:pt x="15656" y="14533"/>
                  </a:cubicBezTo>
                  <a:cubicBezTo>
                    <a:pt x="15799" y="14870"/>
                    <a:pt x="15975" y="15184"/>
                    <a:pt x="16192" y="15439"/>
                  </a:cubicBezTo>
                  <a:cubicBezTo>
                    <a:pt x="16266" y="15526"/>
                    <a:pt x="16318" y="15639"/>
                    <a:pt x="16337" y="15765"/>
                  </a:cubicBezTo>
                  <a:cubicBezTo>
                    <a:pt x="16585" y="17373"/>
                    <a:pt x="18080" y="20842"/>
                    <a:pt x="19101" y="20942"/>
                  </a:cubicBezTo>
                  <a:cubicBezTo>
                    <a:pt x="20107" y="20917"/>
                    <a:pt x="20135" y="21172"/>
                    <a:pt x="20508" y="21173"/>
                  </a:cubicBezTo>
                  <a:cubicBezTo>
                    <a:pt x="20743" y="21174"/>
                    <a:pt x="20862" y="20793"/>
                    <a:pt x="20628" y="20540"/>
                  </a:cubicBezTo>
                  <a:cubicBezTo>
                    <a:pt x="20609" y="20519"/>
                    <a:pt x="20620" y="20478"/>
                    <a:pt x="20645" y="20478"/>
                  </a:cubicBezTo>
                  <a:cubicBezTo>
                    <a:pt x="20759" y="20479"/>
                    <a:pt x="20848" y="20482"/>
                    <a:pt x="20899" y="20485"/>
                  </a:cubicBezTo>
                  <a:cubicBezTo>
                    <a:pt x="20930" y="20486"/>
                    <a:pt x="20958" y="20504"/>
                    <a:pt x="20977" y="20535"/>
                  </a:cubicBezTo>
                  <a:cubicBezTo>
                    <a:pt x="21021" y="20606"/>
                    <a:pt x="21114" y="20741"/>
                    <a:pt x="21241" y="20815"/>
                  </a:cubicBezTo>
                  <a:cubicBezTo>
                    <a:pt x="21415" y="20916"/>
                    <a:pt x="21600" y="20710"/>
                    <a:pt x="21553" y="20469"/>
                  </a:cubicBezTo>
                  <a:cubicBezTo>
                    <a:pt x="21517" y="20281"/>
                    <a:pt x="21459" y="20059"/>
                    <a:pt x="21408" y="19878"/>
                  </a:cubicBezTo>
                  <a:cubicBezTo>
                    <a:pt x="21348" y="19662"/>
                    <a:pt x="21222" y="19489"/>
                    <a:pt x="21061" y="19398"/>
                  </a:cubicBezTo>
                  <a:cubicBezTo>
                    <a:pt x="20606" y="19143"/>
                    <a:pt x="20185" y="18944"/>
                    <a:pt x="19469" y="18789"/>
                  </a:cubicBezTo>
                  <a:cubicBezTo>
                    <a:pt x="19345" y="18762"/>
                    <a:pt x="19240" y="18647"/>
                    <a:pt x="19204" y="18490"/>
                  </a:cubicBezTo>
                  <a:cubicBezTo>
                    <a:pt x="19002" y="17615"/>
                    <a:pt x="19276" y="15944"/>
                    <a:pt x="18469" y="14355"/>
                  </a:cubicBezTo>
                  <a:cubicBezTo>
                    <a:pt x="18330" y="13193"/>
                    <a:pt x="18240" y="12130"/>
                    <a:pt x="17985" y="11219"/>
                  </a:cubicBezTo>
                  <a:cubicBezTo>
                    <a:pt x="17946" y="11077"/>
                    <a:pt x="18017" y="10926"/>
                    <a:pt x="18132" y="10909"/>
                  </a:cubicBezTo>
                  <a:cubicBezTo>
                    <a:pt x="19469" y="10712"/>
                    <a:pt x="20004" y="9093"/>
                    <a:pt x="20031" y="8149"/>
                  </a:cubicBezTo>
                  <a:cubicBezTo>
                    <a:pt x="20067" y="6948"/>
                    <a:pt x="21518" y="5148"/>
                    <a:pt x="21235" y="3532"/>
                  </a:cubicBezTo>
                  <a:cubicBezTo>
                    <a:pt x="20969" y="2017"/>
                    <a:pt x="19647" y="16"/>
                    <a:pt x="17338" y="0"/>
                  </a:cubicBezTo>
                  <a:close/>
                </a:path>
              </a:pathLst>
            </a:cu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2" name="Idade"/>
            <p:cNvSpPr txBox="1"/>
            <p:nvPr/>
          </p:nvSpPr>
          <p:spPr>
            <a:xfrm>
              <a:off x="1505441" y="2552365"/>
              <a:ext cx="770383" cy="48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Idade</a:t>
              </a:r>
            </a:p>
          </p:txBody>
        </p:sp>
      </p:grpSp>
      <p:sp>
        <p:nvSpPr>
          <p:cNvPr id="234" name="Controle de  Calorias por dia"/>
          <p:cNvSpPr txBox="1"/>
          <p:nvPr/>
        </p:nvSpPr>
        <p:spPr>
          <a:xfrm>
            <a:off x="16794318" y="338665"/>
            <a:ext cx="3020569" cy="111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Controle de </a:t>
            </a:r>
            <a:br/>
            <a:r>
              <a:t>Calorias por dia</a:t>
            </a:r>
          </a:p>
        </p:txBody>
      </p:sp>
      <p:sp>
        <p:nvSpPr>
          <p:cNvPr id="235" name="Apple"/>
          <p:cNvSpPr/>
          <p:nvPr/>
        </p:nvSpPr>
        <p:spPr>
          <a:xfrm>
            <a:off x="16863209" y="1713249"/>
            <a:ext cx="1031967" cy="117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6" name="Hamburger"/>
          <p:cNvSpPr/>
          <p:nvPr/>
        </p:nvSpPr>
        <p:spPr>
          <a:xfrm>
            <a:off x="18466706" y="1844729"/>
            <a:ext cx="1321401" cy="911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7" h="21600" fill="norm" stroke="1" extrusionOk="0">
                <a:moveTo>
                  <a:pt x="10634" y="0"/>
                </a:moveTo>
                <a:cubicBezTo>
                  <a:pt x="5337" y="0"/>
                  <a:pt x="1044" y="3005"/>
                  <a:pt x="1044" y="6710"/>
                </a:cubicBezTo>
                <a:lnTo>
                  <a:pt x="1044" y="7724"/>
                </a:lnTo>
                <a:cubicBezTo>
                  <a:pt x="1039" y="8030"/>
                  <a:pt x="1178" y="8289"/>
                  <a:pt x="1355" y="8321"/>
                </a:cubicBezTo>
                <a:lnTo>
                  <a:pt x="19913" y="8321"/>
                </a:lnTo>
                <a:cubicBezTo>
                  <a:pt x="20089" y="8289"/>
                  <a:pt x="20222" y="8030"/>
                  <a:pt x="20222" y="7724"/>
                </a:cubicBezTo>
                <a:lnTo>
                  <a:pt x="20222" y="6710"/>
                </a:lnTo>
                <a:cubicBezTo>
                  <a:pt x="20222" y="3005"/>
                  <a:pt x="15931" y="0"/>
                  <a:pt x="10634" y="0"/>
                </a:cubicBezTo>
                <a:close/>
                <a:moveTo>
                  <a:pt x="13889" y="8922"/>
                </a:moveTo>
                <a:cubicBezTo>
                  <a:pt x="13707" y="8921"/>
                  <a:pt x="13525" y="8953"/>
                  <a:pt x="13345" y="9013"/>
                </a:cubicBezTo>
                <a:lnTo>
                  <a:pt x="12484" y="9318"/>
                </a:lnTo>
                <a:cubicBezTo>
                  <a:pt x="11269" y="9752"/>
                  <a:pt x="9992" y="9744"/>
                  <a:pt x="8777" y="9318"/>
                </a:cubicBezTo>
                <a:lnTo>
                  <a:pt x="7933" y="9021"/>
                </a:lnTo>
                <a:cubicBezTo>
                  <a:pt x="7579" y="8892"/>
                  <a:pt x="7204" y="8892"/>
                  <a:pt x="6850" y="9021"/>
                </a:cubicBezTo>
                <a:lnTo>
                  <a:pt x="5884" y="9368"/>
                </a:lnTo>
                <a:cubicBezTo>
                  <a:pt x="4746" y="9771"/>
                  <a:pt x="3553" y="9803"/>
                  <a:pt x="2404" y="9448"/>
                </a:cubicBezTo>
                <a:cubicBezTo>
                  <a:pt x="1559" y="9191"/>
                  <a:pt x="691" y="9705"/>
                  <a:pt x="211" y="10752"/>
                </a:cubicBezTo>
                <a:cubicBezTo>
                  <a:pt x="150" y="10889"/>
                  <a:pt x="90" y="11017"/>
                  <a:pt x="29" y="11130"/>
                </a:cubicBezTo>
                <a:cubicBezTo>
                  <a:pt x="-59" y="11299"/>
                  <a:pt x="68" y="11533"/>
                  <a:pt x="200" y="11444"/>
                </a:cubicBezTo>
                <a:lnTo>
                  <a:pt x="416" y="11308"/>
                </a:lnTo>
                <a:cubicBezTo>
                  <a:pt x="725" y="11107"/>
                  <a:pt x="1061" y="11009"/>
                  <a:pt x="1398" y="11009"/>
                </a:cubicBezTo>
                <a:lnTo>
                  <a:pt x="20051" y="11009"/>
                </a:lnTo>
                <a:cubicBezTo>
                  <a:pt x="20454" y="11009"/>
                  <a:pt x="20845" y="11155"/>
                  <a:pt x="21199" y="11429"/>
                </a:cubicBezTo>
                <a:lnTo>
                  <a:pt x="21266" y="11477"/>
                </a:lnTo>
                <a:cubicBezTo>
                  <a:pt x="21398" y="11566"/>
                  <a:pt x="21541" y="11332"/>
                  <a:pt x="21447" y="11155"/>
                </a:cubicBezTo>
                <a:cubicBezTo>
                  <a:pt x="21375" y="11018"/>
                  <a:pt x="21298" y="10856"/>
                  <a:pt x="21221" y="10687"/>
                </a:cubicBezTo>
                <a:cubicBezTo>
                  <a:pt x="20746" y="9664"/>
                  <a:pt x="19895" y="9156"/>
                  <a:pt x="19067" y="9398"/>
                </a:cubicBezTo>
                <a:lnTo>
                  <a:pt x="18791" y="9479"/>
                </a:lnTo>
                <a:cubicBezTo>
                  <a:pt x="17659" y="9809"/>
                  <a:pt x="16492" y="9769"/>
                  <a:pt x="15377" y="9358"/>
                </a:cubicBezTo>
                <a:lnTo>
                  <a:pt x="14433" y="9021"/>
                </a:lnTo>
                <a:cubicBezTo>
                  <a:pt x="14253" y="8956"/>
                  <a:pt x="14071" y="8923"/>
                  <a:pt x="13889" y="8922"/>
                </a:cubicBezTo>
                <a:close/>
                <a:moveTo>
                  <a:pt x="1072" y="11598"/>
                </a:moveTo>
                <a:cubicBezTo>
                  <a:pt x="901" y="11598"/>
                  <a:pt x="758" y="11806"/>
                  <a:pt x="758" y="12056"/>
                </a:cubicBezTo>
                <a:cubicBezTo>
                  <a:pt x="758" y="12306"/>
                  <a:pt x="901" y="12517"/>
                  <a:pt x="1072" y="12517"/>
                </a:cubicBezTo>
                <a:lnTo>
                  <a:pt x="2598" y="12517"/>
                </a:lnTo>
                <a:lnTo>
                  <a:pt x="2598" y="12524"/>
                </a:lnTo>
                <a:cubicBezTo>
                  <a:pt x="4249" y="12524"/>
                  <a:pt x="5867" y="13193"/>
                  <a:pt x="7270" y="14457"/>
                </a:cubicBezTo>
                <a:lnTo>
                  <a:pt x="7810" y="14940"/>
                </a:lnTo>
                <a:cubicBezTo>
                  <a:pt x="8014" y="15126"/>
                  <a:pt x="8270" y="15134"/>
                  <a:pt x="8480" y="14973"/>
                </a:cubicBezTo>
                <a:lnTo>
                  <a:pt x="9489" y="14200"/>
                </a:lnTo>
                <a:cubicBezTo>
                  <a:pt x="10937" y="13097"/>
                  <a:pt x="12549" y="12517"/>
                  <a:pt x="14184" y="12517"/>
                </a:cubicBezTo>
                <a:lnTo>
                  <a:pt x="20443" y="12517"/>
                </a:lnTo>
                <a:cubicBezTo>
                  <a:pt x="20614" y="12517"/>
                  <a:pt x="20757" y="12314"/>
                  <a:pt x="20757" y="12056"/>
                </a:cubicBezTo>
                <a:cubicBezTo>
                  <a:pt x="20757" y="11806"/>
                  <a:pt x="20614" y="11598"/>
                  <a:pt x="20443" y="11598"/>
                </a:cubicBezTo>
                <a:lnTo>
                  <a:pt x="1072" y="11598"/>
                </a:lnTo>
                <a:close/>
                <a:moveTo>
                  <a:pt x="14676" y="13121"/>
                </a:moveTo>
                <a:cubicBezTo>
                  <a:pt x="13003" y="13121"/>
                  <a:pt x="11351" y="13684"/>
                  <a:pt x="9848" y="14772"/>
                </a:cubicBezTo>
                <a:lnTo>
                  <a:pt x="8473" y="15761"/>
                </a:lnTo>
                <a:cubicBezTo>
                  <a:pt x="8230" y="15938"/>
                  <a:pt x="7937" y="15922"/>
                  <a:pt x="7700" y="15721"/>
                </a:cubicBezTo>
                <a:lnTo>
                  <a:pt x="7303" y="15343"/>
                </a:lnTo>
                <a:cubicBezTo>
                  <a:pt x="5817" y="13925"/>
                  <a:pt x="4077" y="13168"/>
                  <a:pt x="2299" y="13168"/>
                </a:cubicBezTo>
                <a:cubicBezTo>
                  <a:pt x="1614" y="13168"/>
                  <a:pt x="946" y="13183"/>
                  <a:pt x="941" y="13183"/>
                </a:cubicBezTo>
                <a:cubicBezTo>
                  <a:pt x="615" y="13183"/>
                  <a:pt x="442" y="13604"/>
                  <a:pt x="464" y="13757"/>
                </a:cubicBezTo>
                <a:lnTo>
                  <a:pt x="471" y="13798"/>
                </a:lnTo>
                <a:cubicBezTo>
                  <a:pt x="493" y="13967"/>
                  <a:pt x="448" y="14134"/>
                  <a:pt x="349" y="14231"/>
                </a:cubicBezTo>
                <a:lnTo>
                  <a:pt x="338" y="14248"/>
                </a:lnTo>
                <a:cubicBezTo>
                  <a:pt x="200" y="14385"/>
                  <a:pt x="166" y="14659"/>
                  <a:pt x="271" y="14852"/>
                </a:cubicBezTo>
                <a:lnTo>
                  <a:pt x="278" y="14860"/>
                </a:lnTo>
                <a:cubicBezTo>
                  <a:pt x="344" y="14989"/>
                  <a:pt x="355" y="15158"/>
                  <a:pt x="306" y="15303"/>
                </a:cubicBezTo>
                <a:lnTo>
                  <a:pt x="278" y="15376"/>
                </a:lnTo>
                <a:cubicBezTo>
                  <a:pt x="206" y="15585"/>
                  <a:pt x="265" y="15834"/>
                  <a:pt x="409" y="15947"/>
                </a:cubicBezTo>
                <a:lnTo>
                  <a:pt x="426" y="15955"/>
                </a:lnTo>
                <a:cubicBezTo>
                  <a:pt x="504" y="16011"/>
                  <a:pt x="560" y="16116"/>
                  <a:pt x="582" y="16236"/>
                </a:cubicBezTo>
                <a:lnTo>
                  <a:pt x="620" y="16455"/>
                </a:lnTo>
                <a:cubicBezTo>
                  <a:pt x="647" y="16617"/>
                  <a:pt x="802" y="16858"/>
                  <a:pt x="1056" y="16858"/>
                </a:cubicBezTo>
                <a:cubicBezTo>
                  <a:pt x="1056" y="16858"/>
                  <a:pt x="1155" y="16858"/>
                  <a:pt x="1265" y="16858"/>
                </a:cubicBezTo>
                <a:lnTo>
                  <a:pt x="19811" y="16858"/>
                </a:lnTo>
                <a:cubicBezTo>
                  <a:pt x="19801" y="16868"/>
                  <a:pt x="19827" y="16865"/>
                  <a:pt x="19840" y="16858"/>
                </a:cubicBezTo>
                <a:lnTo>
                  <a:pt x="19983" y="16858"/>
                </a:lnTo>
                <a:cubicBezTo>
                  <a:pt x="20116" y="16866"/>
                  <a:pt x="20475" y="16673"/>
                  <a:pt x="20508" y="16496"/>
                </a:cubicBezTo>
                <a:lnTo>
                  <a:pt x="20553" y="16244"/>
                </a:lnTo>
                <a:cubicBezTo>
                  <a:pt x="20575" y="16123"/>
                  <a:pt x="20636" y="16019"/>
                  <a:pt x="20719" y="15962"/>
                </a:cubicBezTo>
                <a:lnTo>
                  <a:pt x="20779" y="15922"/>
                </a:lnTo>
                <a:cubicBezTo>
                  <a:pt x="20923" y="15825"/>
                  <a:pt x="20989" y="15593"/>
                  <a:pt x="20940" y="15383"/>
                </a:cubicBezTo>
                <a:lnTo>
                  <a:pt x="20907" y="15189"/>
                </a:lnTo>
                <a:cubicBezTo>
                  <a:pt x="20879" y="15085"/>
                  <a:pt x="20884" y="14971"/>
                  <a:pt x="20912" y="14875"/>
                </a:cubicBezTo>
                <a:lnTo>
                  <a:pt x="20945" y="14772"/>
                </a:lnTo>
                <a:cubicBezTo>
                  <a:pt x="21006" y="14578"/>
                  <a:pt x="20956" y="14353"/>
                  <a:pt x="20829" y="14241"/>
                </a:cubicBezTo>
                <a:cubicBezTo>
                  <a:pt x="20719" y="14144"/>
                  <a:pt x="20675" y="13949"/>
                  <a:pt x="20714" y="13780"/>
                </a:cubicBezTo>
                <a:cubicBezTo>
                  <a:pt x="20758" y="13595"/>
                  <a:pt x="20624" y="13168"/>
                  <a:pt x="20099" y="13168"/>
                </a:cubicBezTo>
                <a:cubicBezTo>
                  <a:pt x="20099" y="13168"/>
                  <a:pt x="20094" y="13168"/>
                  <a:pt x="20094" y="13168"/>
                </a:cubicBezTo>
                <a:lnTo>
                  <a:pt x="20039" y="13176"/>
                </a:lnTo>
                <a:cubicBezTo>
                  <a:pt x="19972" y="13144"/>
                  <a:pt x="19895" y="13121"/>
                  <a:pt x="19818" y="13121"/>
                </a:cubicBezTo>
                <a:lnTo>
                  <a:pt x="14676" y="13121"/>
                </a:lnTo>
                <a:close/>
                <a:moveTo>
                  <a:pt x="1597" y="17462"/>
                </a:moveTo>
                <a:lnTo>
                  <a:pt x="1481" y="17470"/>
                </a:lnTo>
                <a:cubicBezTo>
                  <a:pt x="1238" y="17478"/>
                  <a:pt x="1044" y="17767"/>
                  <a:pt x="1044" y="18129"/>
                </a:cubicBezTo>
                <a:lnTo>
                  <a:pt x="1044" y="19667"/>
                </a:lnTo>
                <a:cubicBezTo>
                  <a:pt x="1044" y="20738"/>
                  <a:pt x="1641" y="21600"/>
                  <a:pt x="2370" y="21600"/>
                </a:cubicBezTo>
                <a:lnTo>
                  <a:pt x="18891" y="21600"/>
                </a:lnTo>
                <a:cubicBezTo>
                  <a:pt x="19626" y="21600"/>
                  <a:pt x="20216" y="20730"/>
                  <a:pt x="20216" y="19667"/>
                </a:cubicBezTo>
                <a:lnTo>
                  <a:pt x="20216" y="17976"/>
                </a:lnTo>
                <a:cubicBezTo>
                  <a:pt x="20216" y="17702"/>
                  <a:pt x="20066" y="17478"/>
                  <a:pt x="19878" y="17470"/>
                </a:cubicBezTo>
                <a:lnTo>
                  <a:pt x="19669" y="17462"/>
                </a:lnTo>
                <a:lnTo>
                  <a:pt x="1597" y="17462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7" name="Controle de  Calorias por dia"/>
          <p:cNvSpPr txBox="1"/>
          <p:nvPr/>
        </p:nvSpPr>
        <p:spPr>
          <a:xfrm>
            <a:off x="16820486" y="5078326"/>
            <a:ext cx="3020569" cy="111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Controle de </a:t>
            </a:r>
            <a:br/>
            <a:r>
              <a:t>Calorias por dia</a:t>
            </a:r>
          </a:p>
        </p:txBody>
      </p:sp>
      <p:sp>
        <p:nvSpPr>
          <p:cNvPr id="238" name="Apple"/>
          <p:cNvSpPr/>
          <p:nvPr/>
        </p:nvSpPr>
        <p:spPr>
          <a:xfrm>
            <a:off x="16889378" y="6452909"/>
            <a:ext cx="1031967" cy="117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9" name="Hamburger"/>
          <p:cNvSpPr/>
          <p:nvPr/>
        </p:nvSpPr>
        <p:spPr>
          <a:xfrm>
            <a:off x="18492875" y="6584389"/>
            <a:ext cx="1321401" cy="911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7" h="21600" fill="norm" stroke="1" extrusionOk="0">
                <a:moveTo>
                  <a:pt x="10634" y="0"/>
                </a:moveTo>
                <a:cubicBezTo>
                  <a:pt x="5337" y="0"/>
                  <a:pt x="1044" y="3005"/>
                  <a:pt x="1044" y="6710"/>
                </a:cubicBezTo>
                <a:lnTo>
                  <a:pt x="1044" y="7724"/>
                </a:lnTo>
                <a:cubicBezTo>
                  <a:pt x="1039" y="8030"/>
                  <a:pt x="1178" y="8289"/>
                  <a:pt x="1355" y="8321"/>
                </a:cubicBezTo>
                <a:lnTo>
                  <a:pt x="19913" y="8321"/>
                </a:lnTo>
                <a:cubicBezTo>
                  <a:pt x="20089" y="8289"/>
                  <a:pt x="20222" y="8030"/>
                  <a:pt x="20222" y="7724"/>
                </a:cubicBezTo>
                <a:lnTo>
                  <a:pt x="20222" y="6710"/>
                </a:lnTo>
                <a:cubicBezTo>
                  <a:pt x="20222" y="3005"/>
                  <a:pt x="15931" y="0"/>
                  <a:pt x="10634" y="0"/>
                </a:cubicBezTo>
                <a:close/>
                <a:moveTo>
                  <a:pt x="13889" y="8922"/>
                </a:moveTo>
                <a:cubicBezTo>
                  <a:pt x="13707" y="8921"/>
                  <a:pt x="13525" y="8953"/>
                  <a:pt x="13345" y="9013"/>
                </a:cubicBezTo>
                <a:lnTo>
                  <a:pt x="12484" y="9318"/>
                </a:lnTo>
                <a:cubicBezTo>
                  <a:pt x="11269" y="9752"/>
                  <a:pt x="9992" y="9744"/>
                  <a:pt x="8777" y="9318"/>
                </a:cubicBezTo>
                <a:lnTo>
                  <a:pt x="7933" y="9021"/>
                </a:lnTo>
                <a:cubicBezTo>
                  <a:pt x="7579" y="8892"/>
                  <a:pt x="7204" y="8892"/>
                  <a:pt x="6850" y="9021"/>
                </a:cubicBezTo>
                <a:lnTo>
                  <a:pt x="5884" y="9368"/>
                </a:lnTo>
                <a:cubicBezTo>
                  <a:pt x="4746" y="9771"/>
                  <a:pt x="3553" y="9803"/>
                  <a:pt x="2404" y="9448"/>
                </a:cubicBezTo>
                <a:cubicBezTo>
                  <a:pt x="1559" y="9191"/>
                  <a:pt x="691" y="9705"/>
                  <a:pt x="211" y="10752"/>
                </a:cubicBezTo>
                <a:cubicBezTo>
                  <a:pt x="150" y="10889"/>
                  <a:pt x="90" y="11017"/>
                  <a:pt x="29" y="11130"/>
                </a:cubicBezTo>
                <a:cubicBezTo>
                  <a:pt x="-59" y="11299"/>
                  <a:pt x="68" y="11533"/>
                  <a:pt x="200" y="11444"/>
                </a:cubicBezTo>
                <a:lnTo>
                  <a:pt x="416" y="11308"/>
                </a:lnTo>
                <a:cubicBezTo>
                  <a:pt x="725" y="11107"/>
                  <a:pt x="1061" y="11009"/>
                  <a:pt x="1398" y="11009"/>
                </a:cubicBezTo>
                <a:lnTo>
                  <a:pt x="20051" y="11009"/>
                </a:lnTo>
                <a:cubicBezTo>
                  <a:pt x="20454" y="11009"/>
                  <a:pt x="20845" y="11155"/>
                  <a:pt x="21199" y="11429"/>
                </a:cubicBezTo>
                <a:lnTo>
                  <a:pt x="21266" y="11477"/>
                </a:lnTo>
                <a:cubicBezTo>
                  <a:pt x="21398" y="11566"/>
                  <a:pt x="21541" y="11332"/>
                  <a:pt x="21447" y="11155"/>
                </a:cubicBezTo>
                <a:cubicBezTo>
                  <a:pt x="21375" y="11018"/>
                  <a:pt x="21298" y="10856"/>
                  <a:pt x="21221" y="10687"/>
                </a:cubicBezTo>
                <a:cubicBezTo>
                  <a:pt x="20746" y="9664"/>
                  <a:pt x="19895" y="9156"/>
                  <a:pt x="19067" y="9398"/>
                </a:cubicBezTo>
                <a:lnTo>
                  <a:pt x="18791" y="9479"/>
                </a:lnTo>
                <a:cubicBezTo>
                  <a:pt x="17659" y="9809"/>
                  <a:pt x="16492" y="9769"/>
                  <a:pt x="15377" y="9358"/>
                </a:cubicBezTo>
                <a:lnTo>
                  <a:pt x="14433" y="9021"/>
                </a:lnTo>
                <a:cubicBezTo>
                  <a:pt x="14253" y="8956"/>
                  <a:pt x="14071" y="8923"/>
                  <a:pt x="13889" y="8922"/>
                </a:cubicBezTo>
                <a:close/>
                <a:moveTo>
                  <a:pt x="1072" y="11598"/>
                </a:moveTo>
                <a:cubicBezTo>
                  <a:pt x="901" y="11598"/>
                  <a:pt x="758" y="11806"/>
                  <a:pt x="758" y="12056"/>
                </a:cubicBezTo>
                <a:cubicBezTo>
                  <a:pt x="758" y="12306"/>
                  <a:pt x="901" y="12517"/>
                  <a:pt x="1072" y="12517"/>
                </a:cubicBezTo>
                <a:lnTo>
                  <a:pt x="2598" y="12517"/>
                </a:lnTo>
                <a:lnTo>
                  <a:pt x="2598" y="12524"/>
                </a:lnTo>
                <a:cubicBezTo>
                  <a:pt x="4249" y="12524"/>
                  <a:pt x="5867" y="13193"/>
                  <a:pt x="7270" y="14457"/>
                </a:cubicBezTo>
                <a:lnTo>
                  <a:pt x="7810" y="14940"/>
                </a:lnTo>
                <a:cubicBezTo>
                  <a:pt x="8014" y="15126"/>
                  <a:pt x="8270" y="15134"/>
                  <a:pt x="8480" y="14973"/>
                </a:cubicBezTo>
                <a:lnTo>
                  <a:pt x="9489" y="14200"/>
                </a:lnTo>
                <a:cubicBezTo>
                  <a:pt x="10937" y="13097"/>
                  <a:pt x="12549" y="12517"/>
                  <a:pt x="14184" y="12517"/>
                </a:cubicBezTo>
                <a:lnTo>
                  <a:pt x="20443" y="12517"/>
                </a:lnTo>
                <a:cubicBezTo>
                  <a:pt x="20614" y="12517"/>
                  <a:pt x="20757" y="12314"/>
                  <a:pt x="20757" y="12056"/>
                </a:cubicBezTo>
                <a:cubicBezTo>
                  <a:pt x="20757" y="11806"/>
                  <a:pt x="20614" y="11598"/>
                  <a:pt x="20443" y="11598"/>
                </a:cubicBezTo>
                <a:lnTo>
                  <a:pt x="1072" y="11598"/>
                </a:lnTo>
                <a:close/>
                <a:moveTo>
                  <a:pt x="14676" y="13121"/>
                </a:moveTo>
                <a:cubicBezTo>
                  <a:pt x="13003" y="13121"/>
                  <a:pt x="11351" y="13684"/>
                  <a:pt x="9848" y="14772"/>
                </a:cubicBezTo>
                <a:lnTo>
                  <a:pt x="8473" y="15761"/>
                </a:lnTo>
                <a:cubicBezTo>
                  <a:pt x="8230" y="15938"/>
                  <a:pt x="7937" y="15922"/>
                  <a:pt x="7700" y="15721"/>
                </a:cubicBezTo>
                <a:lnTo>
                  <a:pt x="7303" y="15343"/>
                </a:lnTo>
                <a:cubicBezTo>
                  <a:pt x="5817" y="13925"/>
                  <a:pt x="4077" y="13168"/>
                  <a:pt x="2299" y="13168"/>
                </a:cubicBezTo>
                <a:cubicBezTo>
                  <a:pt x="1614" y="13168"/>
                  <a:pt x="946" y="13183"/>
                  <a:pt x="941" y="13183"/>
                </a:cubicBezTo>
                <a:cubicBezTo>
                  <a:pt x="615" y="13183"/>
                  <a:pt x="442" y="13604"/>
                  <a:pt x="464" y="13757"/>
                </a:cubicBezTo>
                <a:lnTo>
                  <a:pt x="471" y="13798"/>
                </a:lnTo>
                <a:cubicBezTo>
                  <a:pt x="493" y="13967"/>
                  <a:pt x="448" y="14134"/>
                  <a:pt x="349" y="14231"/>
                </a:cubicBezTo>
                <a:lnTo>
                  <a:pt x="338" y="14248"/>
                </a:lnTo>
                <a:cubicBezTo>
                  <a:pt x="200" y="14385"/>
                  <a:pt x="166" y="14659"/>
                  <a:pt x="271" y="14852"/>
                </a:cubicBezTo>
                <a:lnTo>
                  <a:pt x="278" y="14860"/>
                </a:lnTo>
                <a:cubicBezTo>
                  <a:pt x="344" y="14989"/>
                  <a:pt x="355" y="15158"/>
                  <a:pt x="306" y="15303"/>
                </a:cubicBezTo>
                <a:lnTo>
                  <a:pt x="278" y="15376"/>
                </a:lnTo>
                <a:cubicBezTo>
                  <a:pt x="206" y="15585"/>
                  <a:pt x="265" y="15834"/>
                  <a:pt x="409" y="15947"/>
                </a:cubicBezTo>
                <a:lnTo>
                  <a:pt x="426" y="15955"/>
                </a:lnTo>
                <a:cubicBezTo>
                  <a:pt x="504" y="16011"/>
                  <a:pt x="560" y="16116"/>
                  <a:pt x="582" y="16236"/>
                </a:cubicBezTo>
                <a:lnTo>
                  <a:pt x="620" y="16455"/>
                </a:lnTo>
                <a:cubicBezTo>
                  <a:pt x="647" y="16617"/>
                  <a:pt x="802" y="16858"/>
                  <a:pt x="1056" y="16858"/>
                </a:cubicBezTo>
                <a:cubicBezTo>
                  <a:pt x="1056" y="16858"/>
                  <a:pt x="1155" y="16858"/>
                  <a:pt x="1265" y="16858"/>
                </a:cubicBezTo>
                <a:lnTo>
                  <a:pt x="19811" y="16858"/>
                </a:lnTo>
                <a:cubicBezTo>
                  <a:pt x="19801" y="16868"/>
                  <a:pt x="19827" y="16865"/>
                  <a:pt x="19840" y="16858"/>
                </a:cubicBezTo>
                <a:lnTo>
                  <a:pt x="19983" y="16858"/>
                </a:lnTo>
                <a:cubicBezTo>
                  <a:pt x="20116" y="16866"/>
                  <a:pt x="20475" y="16673"/>
                  <a:pt x="20508" y="16496"/>
                </a:cubicBezTo>
                <a:lnTo>
                  <a:pt x="20553" y="16244"/>
                </a:lnTo>
                <a:cubicBezTo>
                  <a:pt x="20575" y="16123"/>
                  <a:pt x="20636" y="16019"/>
                  <a:pt x="20719" y="15962"/>
                </a:cubicBezTo>
                <a:lnTo>
                  <a:pt x="20779" y="15922"/>
                </a:lnTo>
                <a:cubicBezTo>
                  <a:pt x="20923" y="15825"/>
                  <a:pt x="20989" y="15593"/>
                  <a:pt x="20940" y="15383"/>
                </a:cubicBezTo>
                <a:lnTo>
                  <a:pt x="20907" y="15189"/>
                </a:lnTo>
                <a:cubicBezTo>
                  <a:pt x="20879" y="15085"/>
                  <a:pt x="20884" y="14971"/>
                  <a:pt x="20912" y="14875"/>
                </a:cubicBezTo>
                <a:lnTo>
                  <a:pt x="20945" y="14772"/>
                </a:lnTo>
                <a:cubicBezTo>
                  <a:pt x="21006" y="14578"/>
                  <a:pt x="20956" y="14353"/>
                  <a:pt x="20829" y="14241"/>
                </a:cubicBezTo>
                <a:cubicBezTo>
                  <a:pt x="20719" y="14144"/>
                  <a:pt x="20675" y="13949"/>
                  <a:pt x="20714" y="13780"/>
                </a:cubicBezTo>
                <a:cubicBezTo>
                  <a:pt x="20758" y="13595"/>
                  <a:pt x="20624" y="13168"/>
                  <a:pt x="20099" y="13168"/>
                </a:cubicBezTo>
                <a:cubicBezTo>
                  <a:pt x="20099" y="13168"/>
                  <a:pt x="20094" y="13168"/>
                  <a:pt x="20094" y="13168"/>
                </a:cubicBezTo>
                <a:lnTo>
                  <a:pt x="20039" y="13176"/>
                </a:lnTo>
                <a:cubicBezTo>
                  <a:pt x="19972" y="13144"/>
                  <a:pt x="19895" y="13121"/>
                  <a:pt x="19818" y="13121"/>
                </a:cubicBezTo>
                <a:lnTo>
                  <a:pt x="14676" y="13121"/>
                </a:lnTo>
                <a:close/>
                <a:moveTo>
                  <a:pt x="1597" y="17462"/>
                </a:moveTo>
                <a:lnTo>
                  <a:pt x="1481" y="17470"/>
                </a:lnTo>
                <a:cubicBezTo>
                  <a:pt x="1238" y="17478"/>
                  <a:pt x="1044" y="17767"/>
                  <a:pt x="1044" y="18129"/>
                </a:cubicBezTo>
                <a:lnTo>
                  <a:pt x="1044" y="19667"/>
                </a:lnTo>
                <a:cubicBezTo>
                  <a:pt x="1044" y="20738"/>
                  <a:pt x="1641" y="21600"/>
                  <a:pt x="2370" y="21600"/>
                </a:cubicBezTo>
                <a:lnTo>
                  <a:pt x="18891" y="21600"/>
                </a:lnTo>
                <a:cubicBezTo>
                  <a:pt x="19626" y="21600"/>
                  <a:pt x="20216" y="20730"/>
                  <a:pt x="20216" y="19667"/>
                </a:cubicBezTo>
                <a:lnTo>
                  <a:pt x="20216" y="17976"/>
                </a:lnTo>
                <a:cubicBezTo>
                  <a:pt x="20216" y="17702"/>
                  <a:pt x="20066" y="17478"/>
                  <a:pt x="19878" y="17470"/>
                </a:cubicBezTo>
                <a:lnTo>
                  <a:pt x="19669" y="17462"/>
                </a:lnTo>
                <a:lnTo>
                  <a:pt x="1597" y="17462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0" name="Controle de  Calorias por dia"/>
          <p:cNvSpPr txBox="1"/>
          <p:nvPr/>
        </p:nvSpPr>
        <p:spPr>
          <a:xfrm>
            <a:off x="16820486" y="9672960"/>
            <a:ext cx="3020569" cy="111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Controle de </a:t>
            </a:r>
            <a:br/>
            <a:r>
              <a:t>Calorias por dia</a:t>
            </a:r>
          </a:p>
        </p:txBody>
      </p:sp>
      <p:sp>
        <p:nvSpPr>
          <p:cNvPr id="241" name="Apple"/>
          <p:cNvSpPr/>
          <p:nvPr/>
        </p:nvSpPr>
        <p:spPr>
          <a:xfrm>
            <a:off x="16889378" y="11047543"/>
            <a:ext cx="1031967" cy="117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Hamburger"/>
          <p:cNvSpPr/>
          <p:nvPr/>
        </p:nvSpPr>
        <p:spPr>
          <a:xfrm>
            <a:off x="18492875" y="11179023"/>
            <a:ext cx="1321401" cy="911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7" h="21600" fill="norm" stroke="1" extrusionOk="0">
                <a:moveTo>
                  <a:pt x="10634" y="0"/>
                </a:moveTo>
                <a:cubicBezTo>
                  <a:pt x="5337" y="0"/>
                  <a:pt x="1044" y="3005"/>
                  <a:pt x="1044" y="6710"/>
                </a:cubicBezTo>
                <a:lnTo>
                  <a:pt x="1044" y="7724"/>
                </a:lnTo>
                <a:cubicBezTo>
                  <a:pt x="1039" y="8030"/>
                  <a:pt x="1178" y="8289"/>
                  <a:pt x="1355" y="8321"/>
                </a:cubicBezTo>
                <a:lnTo>
                  <a:pt x="19913" y="8321"/>
                </a:lnTo>
                <a:cubicBezTo>
                  <a:pt x="20089" y="8289"/>
                  <a:pt x="20222" y="8030"/>
                  <a:pt x="20222" y="7724"/>
                </a:cubicBezTo>
                <a:lnTo>
                  <a:pt x="20222" y="6710"/>
                </a:lnTo>
                <a:cubicBezTo>
                  <a:pt x="20222" y="3005"/>
                  <a:pt x="15931" y="0"/>
                  <a:pt x="10634" y="0"/>
                </a:cubicBezTo>
                <a:close/>
                <a:moveTo>
                  <a:pt x="13889" y="8922"/>
                </a:moveTo>
                <a:cubicBezTo>
                  <a:pt x="13707" y="8921"/>
                  <a:pt x="13525" y="8953"/>
                  <a:pt x="13345" y="9013"/>
                </a:cubicBezTo>
                <a:lnTo>
                  <a:pt x="12484" y="9318"/>
                </a:lnTo>
                <a:cubicBezTo>
                  <a:pt x="11269" y="9752"/>
                  <a:pt x="9992" y="9744"/>
                  <a:pt x="8777" y="9318"/>
                </a:cubicBezTo>
                <a:lnTo>
                  <a:pt x="7933" y="9021"/>
                </a:lnTo>
                <a:cubicBezTo>
                  <a:pt x="7579" y="8892"/>
                  <a:pt x="7204" y="8892"/>
                  <a:pt x="6850" y="9021"/>
                </a:cubicBezTo>
                <a:lnTo>
                  <a:pt x="5884" y="9368"/>
                </a:lnTo>
                <a:cubicBezTo>
                  <a:pt x="4746" y="9771"/>
                  <a:pt x="3553" y="9803"/>
                  <a:pt x="2404" y="9448"/>
                </a:cubicBezTo>
                <a:cubicBezTo>
                  <a:pt x="1559" y="9191"/>
                  <a:pt x="691" y="9705"/>
                  <a:pt x="211" y="10752"/>
                </a:cubicBezTo>
                <a:cubicBezTo>
                  <a:pt x="150" y="10889"/>
                  <a:pt x="90" y="11017"/>
                  <a:pt x="29" y="11130"/>
                </a:cubicBezTo>
                <a:cubicBezTo>
                  <a:pt x="-59" y="11299"/>
                  <a:pt x="68" y="11533"/>
                  <a:pt x="200" y="11444"/>
                </a:cubicBezTo>
                <a:lnTo>
                  <a:pt x="416" y="11308"/>
                </a:lnTo>
                <a:cubicBezTo>
                  <a:pt x="725" y="11107"/>
                  <a:pt x="1061" y="11009"/>
                  <a:pt x="1398" y="11009"/>
                </a:cubicBezTo>
                <a:lnTo>
                  <a:pt x="20051" y="11009"/>
                </a:lnTo>
                <a:cubicBezTo>
                  <a:pt x="20454" y="11009"/>
                  <a:pt x="20845" y="11155"/>
                  <a:pt x="21199" y="11429"/>
                </a:cubicBezTo>
                <a:lnTo>
                  <a:pt x="21266" y="11477"/>
                </a:lnTo>
                <a:cubicBezTo>
                  <a:pt x="21398" y="11566"/>
                  <a:pt x="21541" y="11332"/>
                  <a:pt x="21447" y="11155"/>
                </a:cubicBezTo>
                <a:cubicBezTo>
                  <a:pt x="21375" y="11018"/>
                  <a:pt x="21298" y="10856"/>
                  <a:pt x="21221" y="10687"/>
                </a:cubicBezTo>
                <a:cubicBezTo>
                  <a:pt x="20746" y="9664"/>
                  <a:pt x="19895" y="9156"/>
                  <a:pt x="19067" y="9398"/>
                </a:cubicBezTo>
                <a:lnTo>
                  <a:pt x="18791" y="9479"/>
                </a:lnTo>
                <a:cubicBezTo>
                  <a:pt x="17659" y="9809"/>
                  <a:pt x="16492" y="9769"/>
                  <a:pt x="15377" y="9358"/>
                </a:cubicBezTo>
                <a:lnTo>
                  <a:pt x="14433" y="9021"/>
                </a:lnTo>
                <a:cubicBezTo>
                  <a:pt x="14253" y="8956"/>
                  <a:pt x="14071" y="8923"/>
                  <a:pt x="13889" y="8922"/>
                </a:cubicBezTo>
                <a:close/>
                <a:moveTo>
                  <a:pt x="1072" y="11598"/>
                </a:moveTo>
                <a:cubicBezTo>
                  <a:pt x="901" y="11598"/>
                  <a:pt x="758" y="11806"/>
                  <a:pt x="758" y="12056"/>
                </a:cubicBezTo>
                <a:cubicBezTo>
                  <a:pt x="758" y="12306"/>
                  <a:pt x="901" y="12517"/>
                  <a:pt x="1072" y="12517"/>
                </a:cubicBezTo>
                <a:lnTo>
                  <a:pt x="2598" y="12517"/>
                </a:lnTo>
                <a:lnTo>
                  <a:pt x="2598" y="12524"/>
                </a:lnTo>
                <a:cubicBezTo>
                  <a:pt x="4249" y="12524"/>
                  <a:pt x="5867" y="13193"/>
                  <a:pt x="7270" y="14457"/>
                </a:cubicBezTo>
                <a:lnTo>
                  <a:pt x="7810" y="14940"/>
                </a:lnTo>
                <a:cubicBezTo>
                  <a:pt x="8014" y="15126"/>
                  <a:pt x="8270" y="15134"/>
                  <a:pt x="8480" y="14973"/>
                </a:cubicBezTo>
                <a:lnTo>
                  <a:pt x="9489" y="14200"/>
                </a:lnTo>
                <a:cubicBezTo>
                  <a:pt x="10937" y="13097"/>
                  <a:pt x="12549" y="12517"/>
                  <a:pt x="14184" y="12517"/>
                </a:cubicBezTo>
                <a:lnTo>
                  <a:pt x="20443" y="12517"/>
                </a:lnTo>
                <a:cubicBezTo>
                  <a:pt x="20614" y="12517"/>
                  <a:pt x="20757" y="12314"/>
                  <a:pt x="20757" y="12056"/>
                </a:cubicBezTo>
                <a:cubicBezTo>
                  <a:pt x="20757" y="11806"/>
                  <a:pt x="20614" y="11598"/>
                  <a:pt x="20443" y="11598"/>
                </a:cubicBezTo>
                <a:lnTo>
                  <a:pt x="1072" y="11598"/>
                </a:lnTo>
                <a:close/>
                <a:moveTo>
                  <a:pt x="14676" y="13121"/>
                </a:moveTo>
                <a:cubicBezTo>
                  <a:pt x="13003" y="13121"/>
                  <a:pt x="11351" y="13684"/>
                  <a:pt x="9848" y="14772"/>
                </a:cubicBezTo>
                <a:lnTo>
                  <a:pt x="8473" y="15761"/>
                </a:lnTo>
                <a:cubicBezTo>
                  <a:pt x="8230" y="15938"/>
                  <a:pt x="7937" y="15922"/>
                  <a:pt x="7700" y="15721"/>
                </a:cubicBezTo>
                <a:lnTo>
                  <a:pt x="7303" y="15343"/>
                </a:lnTo>
                <a:cubicBezTo>
                  <a:pt x="5817" y="13925"/>
                  <a:pt x="4077" y="13168"/>
                  <a:pt x="2299" y="13168"/>
                </a:cubicBezTo>
                <a:cubicBezTo>
                  <a:pt x="1614" y="13168"/>
                  <a:pt x="946" y="13183"/>
                  <a:pt x="941" y="13183"/>
                </a:cubicBezTo>
                <a:cubicBezTo>
                  <a:pt x="615" y="13183"/>
                  <a:pt x="442" y="13604"/>
                  <a:pt x="464" y="13757"/>
                </a:cubicBezTo>
                <a:lnTo>
                  <a:pt x="471" y="13798"/>
                </a:lnTo>
                <a:cubicBezTo>
                  <a:pt x="493" y="13967"/>
                  <a:pt x="448" y="14134"/>
                  <a:pt x="349" y="14231"/>
                </a:cubicBezTo>
                <a:lnTo>
                  <a:pt x="338" y="14248"/>
                </a:lnTo>
                <a:cubicBezTo>
                  <a:pt x="200" y="14385"/>
                  <a:pt x="166" y="14659"/>
                  <a:pt x="271" y="14852"/>
                </a:cubicBezTo>
                <a:lnTo>
                  <a:pt x="278" y="14860"/>
                </a:lnTo>
                <a:cubicBezTo>
                  <a:pt x="344" y="14989"/>
                  <a:pt x="355" y="15158"/>
                  <a:pt x="306" y="15303"/>
                </a:cubicBezTo>
                <a:lnTo>
                  <a:pt x="278" y="15376"/>
                </a:lnTo>
                <a:cubicBezTo>
                  <a:pt x="206" y="15585"/>
                  <a:pt x="265" y="15834"/>
                  <a:pt x="409" y="15947"/>
                </a:cubicBezTo>
                <a:lnTo>
                  <a:pt x="426" y="15955"/>
                </a:lnTo>
                <a:cubicBezTo>
                  <a:pt x="504" y="16011"/>
                  <a:pt x="560" y="16116"/>
                  <a:pt x="582" y="16236"/>
                </a:cubicBezTo>
                <a:lnTo>
                  <a:pt x="620" y="16455"/>
                </a:lnTo>
                <a:cubicBezTo>
                  <a:pt x="647" y="16617"/>
                  <a:pt x="802" y="16858"/>
                  <a:pt x="1056" y="16858"/>
                </a:cubicBezTo>
                <a:cubicBezTo>
                  <a:pt x="1056" y="16858"/>
                  <a:pt x="1155" y="16858"/>
                  <a:pt x="1265" y="16858"/>
                </a:cubicBezTo>
                <a:lnTo>
                  <a:pt x="19811" y="16858"/>
                </a:lnTo>
                <a:cubicBezTo>
                  <a:pt x="19801" y="16868"/>
                  <a:pt x="19827" y="16865"/>
                  <a:pt x="19840" y="16858"/>
                </a:cubicBezTo>
                <a:lnTo>
                  <a:pt x="19983" y="16858"/>
                </a:lnTo>
                <a:cubicBezTo>
                  <a:pt x="20116" y="16866"/>
                  <a:pt x="20475" y="16673"/>
                  <a:pt x="20508" y="16496"/>
                </a:cubicBezTo>
                <a:lnTo>
                  <a:pt x="20553" y="16244"/>
                </a:lnTo>
                <a:cubicBezTo>
                  <a:pt x="20575" y="16123"/>
                  <a:pt x="20636" y="16019"/>
                  <a:pt x="20719" y="15962"/>
                </a:cubicBezTo>
                <a:lnTo>
                  <a:pt x="20779" y="15922"/>
                </a:lnTo>
                <a:cubicBezTo>
                  <a:pt x="20923" y="15825"/>
                  <a:pt x="20989" y="15593"/>
                  <a:pt x="20940" y="15383"/>
                </a:cubicBezTo>
                <a:lnTo>
                  <a:pt x="20907" y="15189"/>
                </a:lnTo>
                <a:cubicBezTo>
                  <a:pt x="20879" y="15085"/>
                  <a:pt x="20884" y="14971"/>
                  <a:pt x="20912" y="14875"/>
                </a:cubicBezTo>
                <a:lnTo>
                  <a:pt x="20945" y="14772"/>
                </a:lnTo>
                <a:cubicBezTo>
                  <a:pt x="21006" y="14578"/>
                  <a:pt x="20956" y="14353"/>
                  <a:pt x="20829" y="14241"/>
                </a:cubicBezTo>
                <a:cubicBezTo>
                  <a:pt x="20719" y="14144"/>
                  <a:pt x="20675" y="13949"/>
                  <a:pt x="20714" y="13780"/>
                </a:cubicBezTo>
                <a:cubicBezTo>
                  <a:pt x="20758" y="13595"/>
                  <a:pt x="20624" y="13168"/>
                  <a:pt x="20099" y="13168"/>
                </a:cubicBezTo>
                <a:cubicBezTo>
                  <a:pt x="20099" y="13168"/>
                  <a:pt x="20094" y="13168"/>
                  <a:pt x="20094" y="13168"/>
                </a:cubicBezTo>
                <a:lnTo>
                  <a:pt x="20039" y="13176"/>
                </a:lnTo>
                <a:cubicBezTo>
                  <a:pt x="19972" y="13144"/>
                  <a:pt x="19895" y="13121"/>
                  <a:pt x="19818" y="13121"/>
                </a:cubicBezTo>
                <a:lnTo>
                  <a:pt x="14676" y="13121"/>
                </a:lnTo>
                <a:close/>
                <a:moveTo>
                  <a:pt x="1597" y="17462"/>
                </a:moveTo>
                <a:lnTo>
                  <a:pt x="1481" y="17470"/>
                </a:lnTo>
                <a:cubicBezTo>
                  <a:pt x="1238" y="17478"/>
                  <a:pt x="1044" y="17767"/>
                  <a:pt x="1044" y="18129"/>
                </a:cubicBezTo>
                <a:lnTo>
                  <a:pt x="1044" y="19667"/>
                </a:lnTo>
                <a:cubicBezTo>
                  <a:pt x="1044" y="20738"/>
                  <a:pt x="1641" y="21600"/>
                  <a:pt x="2370" y="21600"/>
                </a:cubicBezTo>
                <a:lnTo>
                  <a:pt x="18891" y="21600"/>
                </a:lnTo>
                <a:cubicBezTo>
                  <a:pt x="19626" y="21600"/>
                  <a:pt x="20216" y="20730"/>
                  <a:pt x="20216" y="19667"/>
                </a:cubicBezTo>
                <a:lnTo>
                  <a:pt x="20216" y="17976"/>
                </a:lnTo>
                <a:cubicBezTo>
                  <a:pt x="20216" y="17702"/>
                  <a:pt x="20066" y="17478"/>
                  <a:pt x="19878" y="17470"/>
                </a:cubicBezTo>
                <a:lnTo>
                  <a:pt x="19669" y="17462"/>
                </a:lnTo>
                <a:lnTo>
                  <a:pt x="1597" y="17462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3" name="Camera"/>
          <p:cNvSpPr/>
          <p:nvPr/>
        </p:nvSpPr>
        <p:spPr>
          <a:xfrm>
            <a:off x="21751731" y="1691352"/>
            <a:ext cx="1443692" cy="1025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4" name="Inserção dos…"/>
          <p:cNvSpPr txBox="1"/>
          <p:nvPr/>
        </p:nvSpPr>
        <p:spPr>
          <a:xfrm>
            <a:off x="21139404" y="338665"/>
            <a:ext cx="2512061" cy="111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Inserção dos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alimentos</a:t>
            </a:r>
          </a:p>
        </p:txBody>
      </p:sp>
      <p:sp>
        <p:nvSpPr>
          <p:cNvPr id="245" name="Reconhecimento das  refeições por imagem"/>
          <p:cNvSpPr txBox="1"/>
          <p:nvPr/>
        </p:nvSpPr>
        <p:spPr>
          <a:xfrm>
            <a:off x="21206578" y="2951909"/>
            <a:ext cx="2703577" cy="9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Reconhecimento das </a:t>
            </a:r>
            <a:br/>
            <a:r>
              <a:t>refeições por imagem</a:t>
            </a:r>
          </a:p>
        </p:txBody>
      </p:sp>
      <p:pic>
        <p:nvPicPr>
          <p:cNvPr id="246" name="barcode.png" descr="barcod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217546" y="5777653"/>
            <a:ext cx="2512061" cy="2512061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Inserção dos…"/>
          <p:cNvSpPr txBox="1"/>
          <p:nvPr/>
        </p:nvSpPr>
        <p:spPr>
          <a:xfrm>
            <a:off x="21075166" y="4975007"/>
            <a:ext cx="2512061" cy="111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Inserção dos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alimentos</a:t>
            </a:r>
          </a:p>
        </p:txBody>
      </p:sp>
      <p:sp>
        <p:nvSpPr>
          <p:cNvPr id="248" name="Leitura por código  de barras"/>
          <p:cNvSpPr txBox="1"/>
          <p:nvPr/>
        </p:nvSpPr>
        <p:spPr>
          <a:xfrm>
            <a:off x="21305810" y="7938776"/>
            <a:ext cx="2335531" cy="9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Leitura por código </a:t>
            </a:r>
            <a:br/>
            <a:r>
              <a:t>de barras</a:t>
            </a:r>
          </a:p>
        </p:txBody>
      </p:sp>
      <p:pic>
        <p:nvPicPr>
          <p:cNvPr id="249" name="barcode.png" descr="barcod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288736" y="10447074"/>
            <a:ext cx="2512061" cy="251206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Inserção dos…"/>
          <p:cNvSpPr txBox="1"/>
          <p:nvPr/>
        </p:nvSpPr>
        <p:spPr>
          <a:xfrm>
            <a:off x="21146356" y="9644429"/>
            <a:ext cx="2512061" cy="111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Inserção dos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alimentos</a:t>
            </a:r>
          </a:p>
        </p:txBody>
      </p:sp>
      <p:sp>
        <p:nvSpPr>
          <p:cNvPr id="251" name="Leitura por código  de barras"/>
          <p:cNvSpPr txBox="1"/>
          <p:nvPr/>
        </p:nvSpPr>
        <p:spPr>
          <a:xfrm>
            <a:off x="21376999" y="12608197"/>
            <a:ext cx="2335531" cy="9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Leitura por código </a:t>
            </a:r>
            <a:br/>
            <a:r>
              <a:t>de barras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"/>
          <p:cNvGrpSpPr/>
          <p:nvPr/>
        </p:nvGrpSpPr>
        <p:grpSpPr>
          <a:xfrm>
            <a:off x="-25401" y="-24210"/>
            <a:ext cx="24434801" cy="13764420"/>
            <a:chOff x="0" y="0"/>
            <a:chExt cx="24434800" cy="13764418"/>
          </a:xfrm>
        </p:grpSpPr>
        <p:sp>
          <p:nvSpPr>
            <p:cNvPr id="253" name="Rectangle"/>
            <p:cNvSpPr/>
            <p:nvPr/>
          </p:nvSpPr>
          <p:spPr>
            <a:xfrm>
              <a:off x="0" y="4598368"/>
              <a:ext cx="24434800" cy="4567682"/>
            </a:xfrm>
            <a:prstGeom prst="rect">
              <a:avLst/>
            </a:prstGeom>
            <a:gradFill flip="none" rotWithShape="1">
              <a:gsLst>
                <a:gs pos="0">
                  <a:srgbClr val="93E8FF"/>
                </a:gs>
                <a:gs pos="100000">
                  <a:srgbClr val="6D8EE6"/>
                </a:gs>
              </a:gsLst>
              <a:path path="shape">
                <a:fillToRect l="-51" t="50000" r="100051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4" name="Rectangle"/>
            <p:cNvSpPr/>
            <p:nvPr/>
          </p:nvSpPr>
          <p:spPr>
            <a:xfrm>
              <a:off x="0" y="0"/>
              <a:ext cx="24434801" cy="4567681"/>
            </a:xfrm>
            <a:prstGeom prst="rect">
              <a:avLst/>
            </a:prstGeom>
            <a:gradFill flip="none" rotWithShape="1">
              <a:gsLst>
                <a:gs pos="0">
                  <a:srgbClr val="F8BA00"/>
                </a:gs>
                <a:gs pos="100000">
                  <a:srgbClr val="D75F0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5" name="Rectangle"/>
            <p:cNvSpPr/>
            <p:nvPr/>
          </p:nvSpPr>
          <p:spPr>
            <a:xfrm>
              <a:off x="0" y="9196737"/>
              <a:ext cx="24434801" cy="4567682"/>
            </a:xfrm>
            <a:prstGeom prst="rect">
              <a:avLst/>
            </a:prstGeom>
            <a:gradFill flip="none" rotWithShape="1">
              <a:gsLst>
                <a:gs pos="0">
                  <a:srgbClr val="D9EEE2"/>
                </a:gs>
                <a:gs pos="100000">
                  <a:srgbClr val="29AC6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59" name="Image Gallery"/>
          <p:cNvGrpSpPr/>
          <p:nvPr/>
        </p:nvGrpSpPr>
        <p:grpSpPr>
          <a:xfrm>
            <a:off x="486613" y="384086"/>
            <a:ext cx="5484390" cy="3129345"/>
            <a:chOff x="0" y="0"/>
            <a:chExt cx="5484388" cy="3129343"/>
          </a:xfrm>
        </p:grpSpPr>
        <p:pic>
          <p:nvPicPr>
            <p:cNvPr id="257" name="icon_no_shadow.png" descr="icon_no_shadow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8002" r="0" b="8002"/>
            <a:stretch>
              <a:fillRect/>
            </a:stretch>
          </p:blipFill>
          <p:spPr>
            <a:xfrm>
              <a:off x="1461420" y="0"/>
              <a:ext cx="2561549" cy="2062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Calorie Mama"/>
            <p:cNvSpPr/>
            <p:nvPr/>
          </p:nvSpPr>
          <p:spPr>
            <a:xfrm>
              <a:off x="0" y="2138743"/>
              <a:ext cx="5484389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>
                <a:spcBef>
                  <a:spcPts val="0"/>
                </a:spcBef>
                <a:defRPr sz="5600">
                  <a:solidFill>
                    <a:srgbClr val="222222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Calorie Mama</a:t>
              </a:r>
            </a:p>
          </p:txBody>
        </p:sp>
      </p:grpSp>
      <p:grpSp>
        <p:nvGrpSpPr>
          <p:cNvPr id="262" name="Image Gallery"/>
          <p:cNvGrpSpPr/>
          <p:nvPr/>
        </p:nvGrpSpPr>
        <p:grpSpPr>
          <a:xfrm>
            <a:off x="305049" y="5289500"/>
            <a:ext cx="5847519" cy="3695800"/>
            <a:chOff x="0" y="0"/>
            <a:chExt cx="5847517" cy="3695799"/>
          </a:xfrm>
        </p:grpSpPr>
        <p:pic>
          <p:nvPicPr>
            <p:cNvPr id="260" name="lifesum.png" descr="lifesu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4805" r="0" b="24805"/>
            <a:stretch>
              <a:fillRect/>
            </a:stretch>
          </p:blipFill>
          <p:spPr>
            <a:xfrm>
              <a:off x="0" y="0"/>
              <a:ext cx="5847518" cy="294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Type to enter a caption."/>
            <p:cNvSpPr/>
            <p:nvPr/>
          </p:nvSpPr>
          <p:spPr>
            <a:xfrm>
              <a:off x="0" y="3022699"/>
              <a:ext cx="5847518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Type to enter a caption.</a:t>
              </a:r>
            </a:p>
          </p:txBody>
        </p:sp>
      </p:grpSp>
      <p:grpSp>
        <p:nvGrpSpPr>
          <p:cNvPr id="265" name="Image Gallery"/>
          <p:cNvGrpSpPr/>
          <p:nvPr/>
        </p:nvGrpSpPr>
        <p:grpSpPr>
          <a:xfrm>
            <a:off x="344467" y="10578413"/>
            <a:ext cx="5768683" cy="3006595"/>
            <a:chOff x="0" y="933983"/>
            <a:chExt cx="5768681" cy="3006594"/>
          </a:xfrm>
        </p:grpSpPr>
        <p:pic>
          <p:nvPicPr>
            <p:cNvPr id="263" name="logo-svg.png" descr="logo-svg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933983"/>
              <a:ext cx="5768682" cy="1323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4" name="Type to enter a caption."/>
            <p:cNvSpPr/>
            <p:nvPr/>
          </p:nvSpPr>
          <p:spPr>
            <a:xfrm>
              <a:off x="0" y="3267477"/>
              <a:ext cx="5768682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Type to enter a caption.</a:t>
              </a:r>
            </a:p>
          </p:txBody>
        </p:sp>
      </p:grpSp>
      <p:sp>
        <p:nvSpPr>
          <p:cNvPr id="266" name="Line"/>
          <p:cNvSpPr/>
          <p:nvPr/>
        </p:nvSpPr>
        <p:spPr>
          <a:xfrm flipV="1">
            <a:off x="6493628" y="-34390"/>
            <a:ext cx="1" cy="1378478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  <a:effectLst>
            <a:outerShdw sx="100000" sy="100000" kx="0" ky="0" algn="b" rotWithShape="0" blurRad="76200" dist="36864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Line"/>
          <p:cNvSpPr/>
          <p:nvPr/>
        </p:nvSpPr>
        <p:spPr>
          <a:xfrm flipV="1">
            <a:off x="11319628" y="-34390"/>
            <a:ext cx="1" cy="1378478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  <a:effectLst>
            <a:outerShdw sx="100000" sy="100000" kx="0" ky="0" algn="b" rotWithShape="0" blurRad="76200" dist="36864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Line"/>
          <p:cNvSpPr/>
          <p:nvPr/>
        </p:nvSpPr>
        <p:spPr>
          <a:xfrm flipV="1">
            <a:off x="16272628" y="-34390"/>
            <a:ext cx="1" cy="1378478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  <a:effectLst>
            <a:outerShdw sx="100000" sy="100000" kx="0" ky="0" algn="b" rotWithShape="0" blurRad="76200" dist="36864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Line"/>
          <p:cNvSpPr/>
          <p:nvPr/>
        </p:nvSpPr>
        <p:spPr>
          <a:xfrm flipV="1">
            <a:off x="20336629" y="-34390"/>
            <a:ext cx="1" cy="1378478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  <a:effectLst>
            <a:outerShdw sx="100000" sy="100000" kx="0" ky="0" algn="b" rotWithShape="0" blurRad="76200" dist="36864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70" name="38002.png" descr="38002.png"/>
          <p:cNvPicPr>
            <a:picLocks noChangeAspect="1"/>
          </p:cNvPicPr>
          <p:nvPr/>
        </p:nvPicPr>
        <p:blipFill>
          <a:blip r:embed="rId5">
            <a:alphaModFix amt="60309"/>
            <a:extLst/>
          </a:blip>
          <a:stretch>
            <a:fillRect/>
          </a:stretch>
        </p:blipFill>
        <p:spPr>
          <a:xfrm>
            <a:off x="2177937" y="3698071"/>
            <a:ext cx="629736" cy="629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647px-Apple_logo_black.svg.png" descr="647px-Apple_logo_black.svg.png"/>
          <p:cNvPicPr>
            <a:picLocks noChangeAspect="1"/>
          </p:cNvPicPr>
          <p:nvPr/>
        </p:nvPicPr>
        <p:blipFill>
          <a:blip r:embed="rId6">
            <a:alphaModFix amt="60000"/>
            <a:extLst/>
          </a:blip>
          <a:stretch>
            <a:fillRect/>
          </a:stretch>
        </p:blipFill>
        <p:spPr>
          <a:xfrm>
            <a:off x="3781414" y="3710446"/>
            <a:ext cx="509669" cy="604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38002.png" descr="38002.png"/>
          <p:cNvPicPr>
            <a:picLocks noChangeAspect="1"/>
          </p:cNvPicPr>
          <p:nvPr/>
        </p:nvPicPr>
        <p:blipFill>
          <a:blip r:embed="rId5">
            <a:alphaModFix amt="60000"/>
            <a:extLst/>
          </a:blip>
          <a:stretch>
            <a:fillRect/>
          </a:stretch>
        </p:blipFill>
        <p:spPr>
          <a:xfrm>
            <a:off x="2172235" y="7803850"/>
            <a:ext cx="629736" cy="629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647px-Apple_logo_black.svg.png" descr="647px-Apple_logo_black.svg.png"/>
          <p:cNvPicPr>
            <a:picLocks noChangeAspect="1"/>
          </p:cNvPicPr>
          <p:nvPr/>
        </p:nvPicPr>
        <p:blipFill>
          <a:blip r:embed="rId6">
            <a:alphaModFix amt="60000"/>
            <a:extLst/>
          </a:blip>
          <a:stretch>
            <a:fillRect/>
          </a:stretch>
        </p:blipFill>
        <p:spPr>
          <a:xfrm>
            <a:off x="3775712" y="7816226"/>
            <a:ext cx="509670" cy="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38002.png" descr="38002.png"/>
          <p:cNvPicPr>
            <a:picLocks noChangeAspect="1"/>
          </p:cNvPicPr>
          <p:nvPr/>
        </p:nvPicPr>
        <p:blipFill>
          <a:blip r:embed="rId5">
            <a:alphaModFix amt="60000"/>
            <a:extLst/>
          </a:blip>
          <a:stretch>
            <a:fillRect/>
          </a:stretch>
        </p:blipFill>
        <p:spPr>
          <a:xfrm>
            <a:off x="2172235" y="12693350"/>
            <a:ext cx="629736" cy="629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647px-Apple_logo_black.svg.png" descr="647px-Apple_logo_black.svg.png"/>
          <p:cNvPicPr>
            <a:picLocks noChangeAspect="1"/>
          </p:cNvPicPr>
          <p:nvPr/>
        </p:nvPicPr>
        <p:blipFill>
          <a:blip r:embed="rId6">
            <a:alphaModFix amt="60000"/>
            <a:extLst/>
          </a:blip>
          <a:stretch>
            <a:fillRect/>
          </a:stretch>
        </p:blipFill>
        <p:spPr>
          <a:xfrm>
            <a:off x="3775712" y="12705726"/>
            <a:ext cx="509670" cy="604986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Weightlifting"/>
          <p:cNvSpPr/>
          <p:nvPr/>
        </p:nvSpPr>
        <p:spPr>
          <a:xfrm>
            <a:off x="7707971" y="2146378"/>
            <a:ext cx="2397316" cy="989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7" name="Controle manual  de exercícios"/>
          <p:cNvSpPr txBox="1"/>
          <p:nvPr/>
        </p:nvSpPr>
        <p:spPr>
          <a:xfrm>
            <a:off x="7586031" y="657859"/>
            <a:ext cx="2641195" cy="1173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Controle manual </a:t>
            </a:r>
            <a:br/>
            <a:r>
              <a:t>de exercícios</a:t>
            </a:r>
          </a:p>
        </p:txBody>
      </p:sp>
      <p:sp>
        <p:nvSpPr>
          <p:cNvPr id="278" name="Weightlifting"/>
          <p:cNvSpPr/>
          <p:nvPr/>
        </p:nvSpPr>
        <p:spPr>
          <a:xfrm>
            <a:off x="7586032" y="7012330"/>
            <a:ext cx="2397316" cy="989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9" name="Controle manual  de exercícios"/>
          <p:cNvSpPr txBox="1"/>
          <p:nvPr/>
        </p:nvSpPr>
        <p:spPr>
          <a:xfrm>
            <a:off x="7464092" y="5523812"/>
            <a:ext cx="2641195" cy="1173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Controle manual </a:t>
            </a:r>
            <a:br/>
            <a:r>
              <a:t>de exercícios</a:t>
            </a:r>
          </a:p>
        </p:txBody>
      </p:sp>
      <p:sp>
        <p:nvSpPr>
          <p:cNvPr id="280" name="Weightlifting"/>
          <p:cNvSpPr/>
          <p:nvPr/>
        </p:nvSpPr>
        <p:spPr>
          <a:xfrm>
            <a:off x="7707971" y="11878284"/>
            <a:ext cx="2397316" cy="989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1" name="Controle manual  de exercícios"/>
          <p:cNvSpPr txBox="1"/>
          <p:nvPr/>
        </p:nvSpPr>
        <p:spPr>
          <a:xfrm>
            <a:off x="7586031" y="10389765"/>
            <a:ext cx="2641195" cy="1173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Controle manual </a:t>
            </a:r>
            <a:br/>
            <a:r>
              <a:t>de exercícios</a:t>
            </a:r>
          </a:p>
        </p:txBody>
      </p:sp>
      <p:sp>
        <p:nvSpPr>
          <p:cNvPr id="282" name="Bell Curve"/>
          <p:cNvSpPr/>
          <p:nvPr/>
        </p:nvSpPr>
        <p:spPr>
          <a:xfrm>
            <a:off x="13111894" y="1785573"/>
            <a:ext cx="1749468" cy="1744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3" name="Gráfico de Evolução"/>
          <p:cNvSpPr txBox="1"/>
          <p:nvPr/>
        </p:nvSpPr>
        <p:spPr>
          <a:xfrm>
            <a:off x="12072205" y="966892"/>
            <a:ext cx="3066847" cy="58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Gráfico de Evolução</a:t>
            </a:r>
          </a:p>
        </p:txBody>
      </p:sp>
      <p:sp>
        <p:nvSpPr>
          <p:cNvPr id="284" name="Bell Curve"/>
          <p:cNvSpPr/>
          <p:nvPr/>
        </p:nvSpPr>
        <p:spPr>
          <a:xfrm>
            <a:off x="13111894" y="6411857"/>
            <a:ext cx="1749468" cy="1744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5" name="Gráfico de Evolução"/>
          <p:cNvSpPr txBox="1"/>
          <p:nvPr/>
        </p:nvSpPr>
        <p:spPr>
          <a:xfrm>
            <a:off x="12072205" y="5593176"/>
            <a:ext cx="3066847" cy="58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Gráfico de Evolução</a:t>
            </a:r>
          </a:p>
        </p:txBody>
      </p:sp>
      <p:sp>
        <p:nvSpPr>
          <p:cNvPr id="286" name="Bell Curve"/>
          <p:cNvSpPr/>
          <p:nvPr/>
        </p:nvSpPr>
        <p:spPr>
          <a:xfrm>
            <a:off x="13451721" y="11393020"/>
            <a:ext cx="1749469" cy="1744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7" name="Gráfico de Evolução"/>
          <p:cNvSpPr txBox="1"/>
          <p:nvPr/>
        </p:nvSpPr>
        <p:spPr>
          <a:xfrm>
            <a:off x="12412032" y="10574339"/>
            <a:ext cx="3066848" cy="58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Gráfico de Evolução</a:t>
            </a:r>
          </a:p>
        </p:txBody>
      </p:sp>
      <p:sp>
        <p:nvSpPr>
          <p:cNvPr id="288" name="Coffee"/>
          <p:cNvSpPr/>
          <p:nvPr/>
        </p:nvSpPr>
        <p:spPr>
          <a:xfrm>
            <a:off x="16898205" y="1684157"/>
            <a:ext cx="1100668" cy="694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1600" fill="norm" stroke="1" extrusionOk="0">
                <a:moveTo>
                  <a:pt x="3632" y="0"/>
                </a:moveTo>
                <a:cubicBezTo>
                  <a:pt x="3310" y="0"/>
                  <a:pt x="3052" y="422"/>
                  <a:pt x="3063" y="933"/>
                </a:cubicBezTo>
                <a:cubicBezTo>
                  <a:pt x="3133" y="4055"/>
                  <a:pt x="3513" y="14136"/>
                  <a:pt x="5539" y="17628"/>
                </a:cubicBezTo>
                <a:lnTo>
                  <a:pt x="193" y="17628"/>
                </a:lnTo>
                <a:cubicBezTo>
                  <a:pt x="25" y="17628"/>
                  <a:pt x="-45" y="17817"/>
                  <a:pt x="30" y="18055"/>
                </a:cubicBezTo>
                <a:cubicBezTo>
                  <a:pt x="392" y="19213"/>
                  <a:pt x="2458" y="21600"/>
                  <a:pt x="4710" y="21600"/>
                </a:cubicBezTo>
                <a:cubicBezTo>
                  <a:pt x="6340" y="21600"/>
                  <a:pt x="15171" y="21600"/>
                  <a:pt x="16800" y="21600"/>
                </a:cubicBezTo>
                <a:cubicBezTo>
                  <a:pt x="19052" y="21600"/>
                  <a:pt x="21118" y="19213"/>
                  <a:pt x="21480" y="18055"/>
                </a:cubicBezTo>
                <a:cubicBezTo>
                  <a:pt x="21555" y="17817"/>
                  <a:pt x="21485" y="17628"/>
                  <a:pt x="21317" y="17628"/>
                </a:cubicBezTo>
                <a:lnTo>
                  <a:pt x="15393" y="17628"/>
                </a:lnTo>
                <a:cubicBezTo>
                  <a:pt x="15657" y="17172"/>
                  <a:pt x="15893" y="16606"/>
                  <a:pt x="16104" y="15957"/>
                </a:cubicBezTo>
                <a:cubicBezTo>
                  <a:pt x="16236" y="15552"/>
                  <a:pt x="16495" y="15291"/>
                  <a:pt x="16782" y="15291"/>
                </a:cubicBezTo>
                <a:lnTo>
                  <a:pt x="17640" y="15291"/>
                </a:lnTo>
                <a:cubicBezTo>
                  <a:pt x="20190" y="15291"/>
                  <a:pt x="21524" y="11448"/>
                  <a:pt x="21524" y="7654"/>
                </a:cubicBezTo>
                <a:cubicBezTo>
                  <a:pt x="21524" y="4558"/>
                  <a:pt x="20609" y="2922"/>
                  <a:pt x="18877" y="2922"/>
                </a:cubicBezTo>
                <a:lnTo>
                  <a:pt x="18225" y="2922"/>
                </a:lnTo>
                <a:cubicBezTo>
                  <a:pt x="17999" y="2922"/>
                  <a:pt x="17819" y="2620"/>
                  <a:pt x="17831" y="2262"/>
                </a:cubicBezTo>
                <a:cubicBezTo>
                  <a:pt x="17850" y="1741"/>
                  <a:pt x="17860" y="1291"/>
                  <a:pt x="17868" y="933"/>
                </a:cubicBezTo>
                <a:cubicBezTo>
                  <a:pt x="17880" y="422"/>
                  <a:pt x="17623" y="0"/>
                  <a:pt x="17302" y="0"/>
                </a:cubicBezTo>
                <a:lnTo>
                  <a:pt x="3632" y="0"/>
                </a:lnTo>
                <a:close/>
                <a:moveTo>
                  <a:pt x="18465" y="4660"/>
                </a:moveTo>
                <a:lnTo>
                  <a:pt x="18877" y="4660"/>
                </a:lnTo>
                <a:cubicBezTo>
                  <a:pt x="19810" y="4660"/>
                  <a:pt x="20431" y="5169"/>
                  <a:pt x="20431" y="7654"/>
                </a:cubicBezTo>
                <a:cubicBezTo>
                  <a:pt x="20431" y="10024"/>
                  <a:pt x="19688" y="13553"/>
                  <a:pt x="17640" y="13553"/>
                </a:cubicBezTo>
                <a:lnTo>
                  <a:pt x="17403" y="13553"/>
                </a:lnTo>
                <a:cubicBezTo>
                  <a:pt x="17062" y="13553"/>
                  <a:pt x="16817" y="13039"/>
                  <a:pt x="16906" y="12516"/>
                </a:cubicBezTo>
                <a:cubicBezTo>
                  <a:pt x="17276" y="10356"/>
                  <a:pt x="17506" y="7951"/>
                  <a:pt x="17650" y="5830"/>
                </a:cubicBezTo>
                <a:cubicBezTo>
                  <a:pt x="17695" y="5166"/>
                  <a:pt x="18045" y="4660"/>
                  <a:pt x="18465" y="4660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9" name="Controle de Bebidas"/>
          <p:cNvSpPr txBox="1"/>
          <p:nvPr/>
        </p:nvSpPr>
        <p:spPr>
          <a:xfrm>
            <a:off x="16668253" y="921694"/>
            <a:ext cx="3097252" cy="58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Controle de Bebidas</a:t>
            </a:r>
          </a:p>
        </p:txBody>
      </p:sp>
      <p:sp>
        <p:nvSpPr>
          <p:cNvPr id="290" name="Glass"/>
          <p:cNvSpPr/>
          <p:nvPr/>
        </p:nvSpPr>
        <p:spPr>
          <a:xfrm>
            <a:off x="18843358" y="1684157"/>
            <a:ext cx="629736" cy="826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1" h="21600" fill="norm" stroke="1" extrusionOk="0">
                <a:moveTo>
                  <a:pt x="2453" y="0"/>
                </a:moveTo>
                <a:cubicBezTo>
                  <a:pt x="2453" y="0"/>
                  <a:pt x="283" y="9459"/>
                  <a:pt x="12" y="14470"/>
                </a:cubicBezTo>
                <a:cubicBezTo>
                  <a:pt x="-259" y="19482"/>
                  <a:pt x="4171" y="21600"/>
                  <a:pt x="4171" y="21600"/>
                </a:cubicBezTo>
                <a:lnTo>
                  <a:pt x="16908" y="21600"/>
                </a:lnTo>
                <a:cubicBezTo>
                  <a:pt x="16908" y="21600"/>
                  <a:pt x="21341" y="19482"/>
                  <a:pt x="21070" y="14470"/>
                </a:cubicBezTo>
                <a:cubicBezTo>
                  <a:pt x="20799" y="9459"/>
                  <a:pt x="18627" y="0"/>
                  <a:pt x="18627" y="0"/>
                </a:cubicBezTo>
                <a:lnTo>
                  <a:pt x="2453" y="0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91" name="can.png" descr="ca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46031" y="2786357"/>
            <a:ext cx="1100668" cy="1100667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Café"/>
          <p:cNvSpPr txBox="1"/>
          <p:nvPr/>
        </p:nvSpPr>
        <p:spPr>
          <a:xfrm>
            <a:off x="17130594" y="2552155"/>
            <a:ext cx="635890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Café</a:t>
            </a:r>
          </a:p>
        </p:txBody>
      </p:sp>
      <p:sp>
        <p:nvSpPr>
          <p:cNvPr id="293" name="Água"/>
          <p:cNvSpPr txBox="1"/>
          <p:nvPr/>
        </p:nvSpPr>
        <p:spPr>
          <a:xfrm>
            <a:off x="18804847" y="2552155"/>
            <a:ext cx="706756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Água</a:t>
            </a:r>
          </a:p>
        </p:txBody>
      </p:sp>
      <p:sp>
        <p:nvSpPr>
          <p:cNvPr id="294" name="Refrigerante"/>
          <p:cNvSpPr txBox="1"/>
          <p:nvPr/>
        </p:nvSpPr>
        <p:spPr>
          <a:xfrm>
            <a:off x="17683894" y="3847172"/>
            <a:ext cx="1579627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Refrigerante</a:t>
            </a:r>
          </a:p>
        </p:txBody>
      </p:sp>
      <p:sp>
        <p:nvSpPr>
          <p:cNvPr id="295" name="Glass"/>
          <p:cNvSpPr/>
          <p:nvPr/>
        </p:nvSpPr>
        <p:spPr>
          <a:xfrm>
            <a:off x="17919923" y="6430864"/>
            <a:ext cx="922853" cy="1211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1" h="21600" fill="norm" stroke="1" extrusionOk="0">
                <a:moveTo>
                  <a:pt x="2453" y="0"/>
                </a:moveTo>
                <a:cubicBezTo>
                  <a:pt x="2453" y="0"/>
                  <a:pt x="283" y="9459"/>
                  <a:pt x="12" y="14470"/>
                </a:cubicBezTo>
                <a:cubicBezTo>
                  <a:pt x="-259" y="19482"/>
                  <a:pt x="4171" y="21600"/>
                  <a:pt x="4171" y="21600"/>
                </a:cubicBezTo>
                <a:lnTo>
                  <a:pt x="16908" y="21600"/>
                </a:lnTo>
                <a:cubicBezTo>
                  <a:pt x="16908" y="21600"/>
                  <a:pt x="21341" y="19482"/>
                  <a:pt x="21070" y="14470"/>
                </a:cubicBezTo>
                <a:cubicBezTo>
                  <a:pt x="20799" y="9459"/>
                  <a:pt x="18627" y="0"/>
                  <a:pt x="18627" y="0"/>
                </a:cubicBezTo>
                <a:lnTo>
                  <a:pt x="2453" y="0"/>
                </a:ln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6" name="Água"/>
          <p:cNvSpPr txBox="1"/>
          <p:nvPr/>
        </p:nvSpPr>
        <p:spPr>
          <a:xfrm>
            <a:off x="17939103" y="7837608"/>
            <a:ext cx="884492" cy="59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Água</a:t>
            </a:r>
          </a:p>
        </p:txBody>
      </p:sp>
      <p:sp>
        <p:nvSpPr>
          <p:cNvPr id="297" name="Controle de Bebidas"/>
          <p:cNvSpPr txBox="1"/>
          <p:nvPr/>
        </p:nvSpPr>
        <p:spPr>
          <a:xfrm>
            <a:off x="16833306" y="5527853"/>
            <a:ext cx="3097252" cy="58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Controle de Bebidas</a:t>
            </a:r>
          </a:p>
        </p:txBody>
      </p:sp>
      <p:sp>
        <p:nvSpPr>
          <p:cNvPr id="298" name="Controle de Bebidas"/>
          <p:cNvSpPr txBox="1"/>
          <p:nvPr/>
        </p:nvSpPr>
        <p:spPr>
          <a:xfrm>
            <a:off x="16832723" y="10574339"/>
            <a:ext cx="3097252" cy="58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Controle de Bebidas</a:t>
            </a:r>
          </a:p>
        </p:txBody>
      </p:sp>
      <p:sp>
        <p:nvSpPr>
          <p:cNvPr id="299" name="Dingbat X"/>
          <p:cNvSpPr/>
          <p:nvPr/>
        </p:nvSpPr>
        <p:spPr>
          <a:xfrm>
            <a:off x="17944176" y="11582296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300" name="logo-people-png.png" descr="logo-people-pn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549967" y="1764857"/>
            <a:ext cx="3922449" cy="236199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Modelo de Redes  Sociais"/>
          <p:cNvSpPr txBox="1"/>
          <p:nvPr/>
        </p:nvSpPr>
        <p:spPr>
          <a:xfrm>
            <a:off x="21135337" y="828618"/>
            <a:ext cx="2751710" cy="1173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Modelo de Redes </a:t>
            </a:r>
            <a:br/>
            <a:r>
              <a:t>Sociais</a:t>
            </a:r>
          </a:p>
        </p:txBody>
      </p:sp>
      <p:sp>
        <p:nvSpPr>
          <p:cNvPr id="302" name="Triangle"/>
          <p:cNvSpPr/>
          <p:nvPr/>
        </p:nvSpPr>
        <p:spPr>
          <a:xfrm>
            <a:off x="22212355" y="6883861"/>
            <a:ext cx="1979256" cy="1173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3333" y="8704"/>
                </a:moveTo>
                <a:cubicBezTo>
                  <a:pt x="3409" y="8703"/>
                  <a:pt x="3487" y="8737"/>
                  <a:pt x="3561" y="8812"/>
                </a:cubicBezTo>
                <a:lnTo>
                  <a:pt x="10704" y="16067"/>
                </a:lnTo>
                <a:cubicBezTo>
                  <a:pt x="10943" y="16310"/>
                  <a:pt x="10841" y="16929"/>
                  <a:pt x="10562" y="16929"/>
                </a:cubicBezTo>
                <a:lnTo>
                  <a:pt x="3660" y="16929"/>
                </a:lnTo>
                <a:cubicBezTo>
                  <a:pt x="3236" y="16929"/>
                  <a:pt x="2892" y="16347"/>
                  <a:pt x="2892" y="15631"/>
                </a:cubicBezTo>
                <a:lnTo>
                  <a:pt x="2892" y="9447"/>
                </a:lnTo>
                <a:cubicBezTo>
                  <a:pt x="2892" y="9012"/>
                  <a:pt x="3103" y="8705"/>
                  <a:pt x="3333" y="8704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Pizza"/>
          <p:cNvSpPr/>
          <p:nvPr/>
        </p:nvSpPr>
        <p:spPr>
          <a:xfrm>
            <a:off x="20830773" y="6790395"/>
            <a:ext cx="1046440" cy="1433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9" h="21600" fill="norm" stroke="1" extrusionOk="0">
                <a:moveTo>
                  <a:pt x="10783" y="0"/>
                </a:moveTo>
                <a:cubicBezTo>
                  <a:pt x="6539" y="0"/>
                  <a:pt x="2773" y="587"/>
                  <a:pt x="443" y="1486"/>
                </a:cubicBezTo>
                <a:cubicBezTo>
                  <a:pt x="78" y="1629"/>
                  <a:pt x="-95" y="1948"/>
                  <a:pt x="54" y="2239"/>
                </a:cubicBezTo>
                <a:lnTo>
                  <a:pt x="463" y="3061"/>
                </a:lnTo>
                <a:cubicBezTo>
                  <a:pt x="575" y="3281"/>
                  <a:pt x="828" y="3439"/>
                  <a:pt x="1141" y="3478"/>
                </a:cubicBezTo>
                <a:cubicBezTo>
                  <a:pt x="3635" y="3801"/>
                  <a:pt x="4917" y="3412"/>
                  <a:pt x="6376" y="2962"/>
                </a:cubicBezTo>
                <a:cubicBezTo>
                  <a:pt x="7560" y="2600"/>
                  <a:pt x="8781" y="2228"/>
                  <a:pt x="10695" y="2211"/>
                </a:cubicBezTo>
                <a:lnTo>
                  <a:pt x="10806" y="2211"/>
                </a:lnTo>
                <a:cubicBezTo>
                  <a:pt x="12720" y="2228"/>
                  <a:pt x="13948" y="2600"/>
                  <a:pt x="15125" y="2962"/>
                </a:cubicBezTo>
                <a:cubicBezTo>
                  <a:pt x="16554" y="3401"/>
                  <a:pt x="17813" y="3784"/>
                  <a:pt x="20218" y="3493"/>
                </a:cubicBezTo>
                <a:cubicBezTo>
                  <a:pt x="20531" y="3455"/>
                  <a:pt x="20798" y="3296"/>
                  <a:pt x="20909" y="3077"/>
                </a:cubicBezTo>
                <a:lnTo>
                  <a:pt x="21356" y="2177"/>
                </a:lnTo>
                <a:cubicBezTo>
                  <a:pt x="21505" y="1886"/>
                  <a:pt x="21336" y="1564"/>
                  <a:pt x="20956" y="1421"/>
                </a:cubicBezTo>
                <a:cubicBezTo>
                  <a:pt x="18618" y="560"/>
                  <a:pt x="14930" y="0"/>
                  <a:pt x="10783" y="0"/>
                </a:cubicBezTo>
                <a:close/>
                <a:moveTo>
                  <a:pt x="10762" y="3006"/>
                </a:moveTo>
                <a:cubicBezTo>
                  <a:pt x="9027" y="3012"/>
                  <a:pt x="7946" y="3346"/>
                  <a:pt x="6799" y="3697"/>
                </a:cubicBezTo>
                <a:cubicBezTo>
                  <a:pt x="5683" y="4037"/>
                  <a:pt x="4543" y="4388"/>
                  <a:pt x="2853" y="4388"/>
                </a:cubicBezTo>
                <a:cubicBezTo>
                  <a:pt x="2324" y="4388"/>
                  <a:pt x="1738" y="4355"/>
                  <a:pt x="1082" y="4273"/>
                </a:cubicBezTo>
                <a:lnTo>
                  <a:pt x="10099" y="21291"/>
                </a:lnTo>
                <a:cubicBezTo>
                  <a:pt x="10188" y="21472"/>
                  <a:pt x="10419" y="21600"/>
                  <a:pt x="10695" y="21600"/>
                </a:cubicBezTo>
                <a:cubicBezTo>
                  <a:pt x="10963" y="21600"/>
                  <a:pt x="11193" y="21474"/>
                  <a:pt x="11290" y="21298"/>
                </a:cubicBezTo>
                <a:lnTo>
                  <a:pt x="20307" y="4288"/>
                </a:lnTo>
                <a:cubicBezTo>
                  <a:pt x="17649" y="4590"/>
                  <a:pt x="16159" y="4136"/>
                  <a:pt x="14722" y="3697"/>
                </a:cubicBezTo>
                <a:cubicBezTo>
                  <a:pt x="13576" y="3346"/>
                  <a:pt x="12489" y="3012"/>
                  <a:pt x="10762" y="3006"/>
                </a:cubicBezTo>
                <a:close/>
                <a:moveTo>
                  <a:pt x="14068" y="5804"/>
                </a:moveTo>
                <a:cubicBezTo>
                  <a:pt x="15185" y="5804"/>
                  <a:pt x="16093" y="6472"/>
                  <a:pt x="16093" y="7295"/>
                </a:cubicBezTo>
                <a:cubicBezTo>
                  <a:pt x="16093" y="8118"/>
                  <a:pt x="15185" y="8786"/>
                  <a:pt x="14068" y="8786"/>
                </a:cubicBezTo>
                <a:cubicBezTo>
                  <a:pt x="12952" y="8786"/>
                  <a:pt x="12042" y="8118"/>
                  <a:pt x="12042" y="7295"/>
                </a:cubicBezTo>
                <a:cubicBezTo>
                  <a:pt x="12042" y="6472"/>
                  <a:pt x="12952" y="5804"/>
                  <a:pt x="14068" y="5804"/>
                </a:cubicBezTo>
                <a:close/>
                <a:moveTo>
                  <a:pt x="7649" y="7723"/>
                </a:moveTo>
                <a:cubicBezTo>
                  <a:pt x="8766" y="7723"/>
                  <a:pt x="9675" y="8392"/>
                  <a:pt x="9675" y="9215"/>
                </a:cubicBezTo>
                <a:cubicBezTo>
                  <a:pt x="9675" y="10037"/>
                  <a:pt x="8766" y="10706"/>
                  <a:pt x="7649" y="10706"/>
                </a:cubicBezTo>
                <a:cubicBezTo>
                  <a:pt x="6532" y="10706"/>
                  <a:pt x="5624" y="10037"/>
                  <a:pt x="5624" y="9215"/>
                </a:cubicBezTo>
                <a:cubicBezTo>
                  <a:pt x="5624" y="8392"/>
                  <a:pt x="6532" y="7723"/>
                  <a:pt x="7649" y="7723"/>
                </a:cubicBezTo>
                <a:close/>
                <a:moveTo>
                  <a:pt x="11842" y="11842"/>
                </a:moveTo>
                <a:cubicBezTo>
                  <a:pt x="12959" y="11842"/>
                  <a:pt x="13866" y="12511"/>
                  <a:pt x="13866" y="13333"/>
                </a:cubicBezTo>
                <a:cubicBezTo>
                  <a:pt x="13866" y="14162"/>
                  <a:pt x="12959" y="14826"/>
                  <a:pt x="11842" y="14826"/>
                </a:cubicBezTo>
                <a:cubicBezTo>
                  <a:pt x="10725" y="14826"/>
                  <a:pt x="9815" y="14156"/>
                  <a:pt x="9815" y="13333"/>
                </a:cubicBezTo>
                <a:cubicBezTo>
                  <a:pt x="9815" y="12511"/>
                  <a:pt x="10725" y="11842"/>
                  <a:pt x="11842" y="11842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4" name="Plano de Dieta Customizado"/>
          <p:cNvSpPr txBox="1"/>
          <p:nvPr/>
        </p:nvSpPr>
        <p:spPr>
          <a:xfrm>
            <a:off x="21151536" y="5235753"/>
            <a:ext cx="2242085" cy="117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Plano de Dieta</a:t>
            </a:r>
            <a:br/>
            <a:r>
              <a:t>Customizado</a:t>
            </a:r>
          </a:p>
        </p:txBody>
      </p:sp>
      <p:sp>
        <p:nvSpPr>
          <p:cNvPr id="305" name="Cycling"/>
          <p:cNvSpPr/>
          <p:nvPr/>
        </p:nvSpPr>
        <p:spPr>
          <a:xfrm>
            <a:off x="22021699" y="11803843"/>
            <a:ext cx="1338116" cy="119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58" y="0"/>
                </a:moveTo>
                <a:cubicBezTo>
                  <a:pt x="15522" y="0"/>
                  <a:pt x="14986" y="228"/>
                  <a:pt x="14577" y="687"/>
                </a:cubicBezTo>
                <a:cubicBezTo>
                  <a:pt x="13759" y="1604"/>
                  <a:pt x="13759" y="3090"/>
                  <a:pt x="14577" y="4007"/>
                </a:cubicBezTo>
                <a:cubicBezTo>
                  <a:pt x="15395" y="4924"/>
                  <a:pt x="16722" y="4924"/>
                  <a:pt x="17540" y="4007"/>
                </a:cubicBezTo>
                <a:cubicBezTo>
                  <a:pt x="18358" y="3090"/>
                  <a:pt x="18358" y="1604"/>
                  <a:pt x="17540" y="687"/>
                </a:cubicBezTo>
                <a:cubicBezTo>
                  <a:pt x="17131" y="228"/>
                  <a:pt x="16594" y="0"/>
                  <a:pt x="16058" y="0"/>
                </a:cubicBezTo>
                <a:close/>
                <a:moveTo>
                  <a:pt x="12138" y="2917"/>
                </a:moveTo>
                <a:cubicBezTo>
                  <a:pt x="11771" y="2888"/>
                  <a:pt x="11391" y="3000"/>
                  <a:pt x="11073" y="3267"/>
                </a:cubicBezTo>
                <a:lnTo>
                  <a:pt x="6456" y="7143"/>
                </a:lnTo>
                <a:cubicBezTo>
                  <a:pt x="5753" y="7734"/>
                  <a:pt x="5611" y="8852"/>
                  <a:pt x="6137" y="9640"/>
                </a:cubicBezTo>
                <a:cubicBezTo>
                  <a:pt x="6183" y="9708"/>
                  <a:pt x="6232" y="9771"/>
                  <a:pt x="6284" y="9830"/>
                </a:cubicBezTo>
                <a:cubicBezTo>
                  <a:pt x="6364" y="9939"/>
                  <a:pt x="6457" y="10038"/>
                  <a:pt x="6569" y="10117"/>
                </a:cubicBezTo>
                <a:lnTo>
                  <a:pt x="9983" y="12501"/>
                </a:lnTo>
                <a:lnTo>
                  <a:pt x="9575" y="17898"/>
                </a:lnTo>
                <a:cubicBezTo>
                  <a:pt x="9520" y="18618"/>
                  <a:pt x="9998" y="19250"/>
                  <a:pt x="10640" y="19311"/>
                </a:cubicBezTo>
                <a:cubicBezTo>
                  <a:pt x="10673" y="19314"/>
                  <a:pt x="10706" y="19317"/>
                  <a:pt x="10739" y="19317"/>
                </a:cubicBezTo>
                <a:cubicBezTo>
                  <a:pt x="11339" y="19317"/>
                  <a:pt x="11849" y="18801"/>
                  <a:pt x="11900" y="18119"/>
                </a:cubicBezTo>
                <a:lnTo>
                  <a:pt x="12369" y="11924"/>
                </a:lnTo>
                <a:cubicBezTo>
                  <a:pt x="12406" y="11434"/>
                  <a:pt x="12197" y="10963"/>
                  <a:pt x="11824" y="10704"/>
                </a:cubicBezTo>
                <a:lnTo>
                  <a:pt x="9477" y="9065"/>
                </a:lnTo>
                <a:lnTo>
                  <a:pt x="12970" y="6133"/>
                </a:lnTo>
                <a:lnTo>
                  <a:pt x="14799" y="9271"/>
                </a:lnTo>
                <a:lnTo>
                  <a:pt x="18649" y="9271"/>
                </a:lnTo>
                <a:cubicBezTo>
                  <a:pt x="19059" y="9271"/>
                  <a:pt x="19391" y="8899"/>
                  <a:pt x="19391" y="8439"/>
                </a:cubicBezTo>
                <a:cubicBezTo>
                  <a:pt x="19391" y="7979"/>
                  <a:pt x="19059" y="7607"/>
                  <a:pt x="18649" y="7607"/>
                </a:cubicBezTo>
                <a:lnTo>
                  <a:pt x="15603" y="7607"/>
                </a:lnTo>
                <a:lnTo>
                  <a:pt x="13473" y="3950"/>
                </a:lnTo>
                <a:cubicBezTo>
                  <a:pt x="13427" y="3838"/>
                  <a:pt x="13369" y="3729"/>
                  <a:pt x="13301" y="3626"/>
                </a:cubicBezTo>
                <a:cubicBezTo>
                  <a:pt x="13260" y="3565"/>
                  <a:pt x="13216" y="3508"/>
                  <a:pt x="13169" y="3454"/>
                </a:cubicBezTo>
                <a:cubicBezTo>
                  <a:pt x="13159" y="3442"/>
                  <a:pt x="13148" y="3432"/>
                  <a:pt x="13137" y="3420"/>
                </a:cubicBezTo>
                <a:cubicBezTo>
                  <a:pt x="12861" y="3118"/>
                  <a:pt x="12506" y="2946"/>
                  <a:pt x="12138" y="2917"/>
                </a:cubicBezTo>
                <a:close/>
                <a:moveTo>
                  <a:pt x="4190" y="12207"/>
                </a:moveTo>
                <a:cubicBezTo>
                  <a:pt x="1880" y="12207"/>
                  <a:pt x="0" y="14315"/>
                  <a:pt x="0" y="16905"/>
                </a:cubicBezTo>
                <a:cubicBezTo>
                  <a:pt x="0" y="19494"/>
                  <a:pt x="1880" y="21600"/>
                  <a:pt x="4190" y="21600"/>
                </a:cubicBezTo>
                <a:cubicBezTo>
                  <a:pt x="6500" y="21600"/>
                  <a:pt x="8378" y="19494"/>
                  <a:pt x="8378" y="16905"/>
                </a:cubicBezTo>
                <a:cubicBezTo>
                  <a:pt x="8378" y="14315"/>
                  <a:pt x="6500" y="12207"/>
                  <a:pt x="4190" y="12207"/>
                </a:cubicBezTo>
                <a:close/>
                <a:moveTo>
                  <a:pt x="17410" y="12207"/>
                </a:moveTo>
                <a:cubicBezTo>
                  <a:pt x="15100" y="12207"/>
                  <a:pt x="13222" y="14315"/>
                  <a:pt x="13222" y="16905"/>
                </a:cubicBezTo>
                <a:cubicBezTo>
                  <a:pt x="13222" y="19494"/>
                  <a:pt x="15100" y="21600"/>
                  <a:pt x="17410" y="21600"/>
                </a:cubicBezTo>
                <a:cubicBezTo>
                  <a:pt x="19720" y="21600"/>
                  <a:pt x="21600" y="19494"/>
                  <a:pt x="21600" y="16905"/>
                </a:cubicBezTo>
                <a:cubicBezTo>
                  <a:pt x="21600" y="14315"/>
                  <a:pt x="19720" y="12207"/>
                  <a:pt x="17410" y="12207"/>
                </a:cubicBezTo>
                <a:close/>
                <a:moveTo>
                  <a:pt x="4190" y="13872"/>
                </a:moveTo>
                <a:cubicBezTo>
                  <a:pt x="5681" y="13872"/>
                  <a:pt x="6893" y="15233"/>
                  <a:pt x="6893" y="16905"/>
                </a:cubicBezTo>
                <a:cubicBezTo>
                  <a:pt x="6893" y="18576"/>
                  <a:pt x="5681" y="19935"/>
                  <a:pt x="4190" y="19935"/>
                </a:cubicBezTo>
                <a:cubicBezTo>
                  <a:pt x="2699" y="19935"/>
                  <a:pt x="1485" y="18576"/>
                  <a:pt x="1485" y="16905"/>
                </a:cubicBezTo>
                <a:cubicBezTo>
                  <a:pt x="1485" y="15233"/>
                  <a:pt x="2699" y="13872"/>
                  <a:pt x="4190" y="13872"/>
                </a:cubicBezTo>
                <a:close/>
                <a:moveTo>
                  <a:pt x="17410" y="13872"/>
                </a:moveTo>
                <a:cubicBezTo>
                  <a:pt x="18901" y="13872"/>
                  <a:pt x="20115" y="15233"/>
                  <a:pt x="20115" y="16905"/>
                </a:cubicBezTo>
                <a:cubicBezTo>
                  <a:pt x="20115" y="18576"/>
                  <a:pt x="18901" y="19935"/>
                  <a:pt x="17410" y="19935"/>
                </a:cubicBezTo>
                <a:cubicBezTo>
                  <a:pt x="15919" y="19935"/>
                  <a:pt x="14707" y="18576"/>
                  <a:pt x="14707" y="16905"/>
                </a:cubicBezTo>
                <a:cubicBezTo>
                  <a:pt x="14707" y="15233"/>
                  <a:pt x="15919" y="13872"/>
                  <a:pt x="17410" y="13872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6" name="Indicação de Delivery Saudáveis"/>
          <p:cNvSpPr txBox="1"/>
          <p:nvPr/>
        </p:nvSpPr>
        <p:spPr>
          <a:xfrm>
            <a:off x="20726656" y="10282239"/>
            <a:ext cx="3338552" cy="1173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3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Indicação de Delivery</a:t>
            </a:r>
            <a:br/>
            <a:r>
              <a:t>Saudáveis</a:t>
            </a:r>
          </a:p>
        </p:txBody>
      </p:sp>
      <p:sp>
        <p:nvSpPr>
          <p:cNvPr id="307" name="Apple"/>
          <p:cNvSpPr/>
          <p:nvPr/>
        </p:nvSpPr>
        <p:spPr>
          <a:xfrm>
            <a:off x="22026813" y="11533389"/>
            <a:ext cx="552590" cy="62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