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2080" cy="6856200"/>
            <a:chOff x="-14400" y="0"/>
            <a:chExt cx="12052080" cy="685620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19320" cy="6856200"/>
              <a:chOff x="-14400" y="0"/>
              <a:chExt cx="1219320" cy="685620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1960" cy="2179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7920" cy="180936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7920" cy="142848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0480" cy="9111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0480" cy="52524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0200" cy="14580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3960" y="900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2040" cy="12528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5800" cy="47916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1120" cy="47448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2680" cy="10620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1960" cy="2179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7920" cy="180000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3880" cy="121428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2960" cy="142380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0480" cy="9111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5800" cy="51588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5520" cy="14580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2840" cy="6846840"/>
              <a:chOff x="11364840" y="0"/>
              <a:chExt cx="672840" cy="684684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5800" cy="51084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5520" cy="15048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720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6640" cy="115236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5520" cy="15372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3120" cy="154296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720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6000" cy="180000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1960" cy="250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3280" cy="6856200"/>
            <a:chOff x="0" y="0"/>
            <a:chExt cx="2303280" cy="685620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1960" cy="21794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6640" cy="44798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0480" cy="90612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4400" cy="180000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69720" cy="142380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0480" cy="91116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7240" cy="52056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0200" cy="14580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0480" cy="90612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6240" cy="121428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5520" cy="15552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1400" cy="26496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1400" cy="26820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7800" cy="155700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3120" cy="177624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1960" cy="24120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88640" cy="46008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2400" cy="75384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4880" cy="15840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6480" cy="402408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1120" cy="47448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7640" cy="10620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1120" cy="47304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764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2680" cy="45072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764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1960" cy="21794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69720" cy="180000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5960" cy="285876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69720" cy="142380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0480" cy="91116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7240" cy="52524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5520" cy="14580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1480" cy="510192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3960" cy="18396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grpSp>
        <p:nvGrpSpPr>
          <p:cNvPr id="136" name="Group 1"/>
          <p:cNvGrpSpPr/>
          <p:nvPr/>
        </p:nvGrpSpPr>
        <p:grpSpPr>
          <a:xfrm>
            <a:off x="-14400" y="0"/>
            <a:ext cx="12052080" cy="6856200"/>
            <a:chOff x="-14400" y="0"/>
            <a:chExt cx="12052080" cy="6856200"/>
          </a:xfrm>
        </p:grpSpPr>
        <p:grpSp>
          <p:nvGrpSpPr>
            <p:cNvPr id="137" name="Group 2"/>
            <p:cNvGrpSpPr/>
            <p:nvPr/>
          </p:nvGrpSpPr>
          <p:grpSpPr>
            <a:xfrm>
              <a:off x="-14400" y="0"/>
              <a:ext cx="1219320" cy="6856200"/>
              <a:chOff x="-14400" y="0"/>
              <a:chExt cx="1219320" cy="6856200"/>
            </a:xfrm>
          </p:grpSpPr>
          <p:sp>
            <p:nvSpPr>
              <p:cNvPr id="138" name="CustomShape 3"/>
              <p:cNvSpPr/>
              <p:nvPr/>
            </p:nvSpPr>
            <p:spPr>
              <a:xfrm>
                <a:off x="114480" y="4680"/>
                <a:ext cx="21960" cy="2179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4"/>
              <p:cNvSpPr/>
              <p:nvPr/>
            </p:nvSpPr>
            <p:spPr>
              <a:xfrm>
                <a:off x="33480" y="217656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5"/>
              <p:cNvSpPr/>
              <p:nvPr/>
            </p:nvSpPr>
            <p:spPr>
              <a:xfrm>
                <a:off x="28440" y="40212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>
                <a:off x="200160" y="4680"/>
                <a:ext cx="367920" cy="180936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503280" y="18018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>
                <a:off x="285840" y="4680"/>
                <a:ext cx="367920" cy="142848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>
                <a:off x="546120" y="0"/>
                <a:ext cx="150480" cy="9111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10"/>
              <p:cNvSpPr/>
              <p:nvPr/>
            </p:nvSpPr>
            <p:spPr>
              <a:xfrm>
                <a:off x="588960" y="142092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11"/>
              <p:cNvSpPr/>
              <p:nvPr/>
            </p:nvSpPr>
            <p:spPr>
              <a:xfrm>
                <a:off x="588960" y="9032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2"/>
              <p:cNvSpPr/>
              <p:nvPr/>
            </p:nvSpPr>
            <p:spPr>
              <a:xfrm>
                <a:off x="641520" y="0"/>
                <a:ext cx="420480" cy="52524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3"/>
              <p:cNvSpPr/>
              <p:nvPr/>
            </p:nvSpPr>
            <p:spPr>
              <a:xfrm>
                <a:off x="1020600" y="488880"/>
                <a:ext cx="160200" cy="14580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Line 14"/>
              <p:cNvSpPr/>
              <p:nvPr/>
            </p:nvSpPr>
            <p:spPr>
              <a:xfrm>
                <a:off x="-3960" y="900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5"/>
              <p:cNvSpPr/>
              <p:nvPr/>
            </p:nvSpPr>
            <p:spPr>
              <a:xfrm>
                <a:off x="9360" y="1801800"/>
                <a:ext cx="122040" cy="12528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6"/>
              <p:cNvSpPr/>
              <p:nvPr/>
            </p:nvSpPr>
            <p:spPr>
              <a:xfrm>
                <a:off x="-9360" y="3549600"/>
                <a:ext cx="145800" cy="47916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7"/>
              <p:cNvSpPr/>
              <p:nvPr/>
            </p:nvSpPr>
            <p:spPr>
              <a:xfrm>
                <a:off x="128520" y="1382760"/>
                <a:ext cx="141120" cy="47448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8"/>
              <p:cNvSpPr/>
              <p:nvPr/>
            </p:nvSpPr>
            <p:spPr>
              <a:xfrm>
                <a:off x="204840" y="1849320"/>
                <a:ext cx="112680" cy="10620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9"/>
              <p:cNvSpPr/>
              <p:nvPr/>
            </p:nvSpPr>
            <p:spPr>
              <a:xfrm>
                <a:off x="133200" y="4662360"/>
                <a:ext cx="21960" cy="2179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20"/>
              <p:cNvSpPr/>
              <p:nvPr/>
            </p:nvSpPr>
            <p:spPr>
              <a:xfrm>
                <a:off x="223920" y="5041800"/>
                <a:ext cx="367920" cy="180000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21"/>
              <p:cNvSpPr/>
              <p:nvPr/>
            </p:nvSpPr>
            <p:spPr>
              <a:xfrm>
                <a:off x="52560" y="44816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22"/>
              <p:cNvSpPr/>
              <p:nvPr/>
            </p:nvSpPr>
            <p:spPr>
              <a:xfrm>
                <a:off x="-14400" y="5627520"/>
                <a:ext cx="83880" cy="121428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3"/>
              <p:cNvSpPr/>
              <p:nvPr/>
            </p:nvSpPr>
            <p:spPr>
              <a:xfrm>
                <a:off x="527040" y="48672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4"/>
              <p:cNvSpPr/>
              <p:nvPr/>
            </p:nvSpPr>
            <p:spPr>
              <a:xfrm>
                <a:off x="309600" y="5423040"/>
                <a:ext cx="372960" cy="142380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5"/>
              <p:cNvSpPr/>
              <p:nvPr/>
            </p:nvSpPr>
            <p:spPr>
              <a:xfrm>
                <a:off x="569880" y="5945040"/>
                <a:ext cx="150480" cy="9111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6"/>
              <p:cNvSpPr/>
              <p:nvPr/>
            </p:nvSpPr>
            <p:spPr>
              <a:xfrm>
                <a:off x="612720" y="52466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7"/>
              <p:cNvSpPr/>
              <p:nvPr/>
            </p:nvSpPr>
            <p:spPr>
              <a:xfrm>
                <a:off x="612720" y="576432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8"/>
              <p:cNvSpPr/>
              <p:nvPr/>
            </p:nvSpPr>
            <p:spPr>
              <a:xfrm>
                <a:off x="669960" y="6330960"/>
                <a:ext cx="415800" cy="51588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9"/>
              <p:cNvSpPr/>
              <p:nvPr/>
            </p:nvSpPr>
            <p:spPr>
              <a:xfrm>
                <a:off x="1049400" y="6221520"/>
                <a:ext cx="155520" cy="14580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" name="Group 30"/>
            <p:cNvGrpSpPr/>
            <p:nvPr/>
          </p:nvGrpSpPr>
          <p:grpSpPr>
            <a:xfrm>
              <a:off x="11364840" y="0"/>
              <a:ext cx="672840" cy="6846840"/>
              <a:chOff x="11364840" y="0"/>
              <a:chExt cx="672840" cy="6846840"/>
            </a:xfrm>
          </p:grpSpPr>
          <p:sp>
            <p:nvSpPr>
              <p:cNvPr id="166" name="CustomShape 31"/>
              <p:cNvSpPr/>
              <p:nvPr/>
            </p:nvSpPr>
            <p:spPr>
              <a:xfrm>
                <a:off x="11484000" y="0"/>
                <a:ext cx="415800" cy="51084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32"/>
              <p:cNvSpPr/>
              <p:nvPr/>
            </p:nvSpPr>
            <p:spPr>
              <a:xfrm>
                <a:off x="11364840" y="474840"/>
                <a:ext cx="155520" cy="15048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33"/>
              <p:cNvSpPr/>
              <p:nvPr/>
            </p:nvSpPr>
            <p:spPr>
              <a:xfrm>
                <a:off x="11631600" y="1539720"/>
                <a:ext cx="18720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34"/>
              <p:cNvSpPr/>
              <p:nvPr/>
            </p:nvSpPr>
            <p:spPr>
              <a:xfrm>
                <a:off x="11531520" y="5694480"/>
                <a:ext cx="296640" cy="115236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5"/>
              <p:cNvSpPr/>
              <p:nvPr/>
            </p:nvSpPr>
            <p:spPr>
              <a:xfrm>
                <a:off x="11773080" y="5551560"/>
                <a:ext cx="155520" cy="15372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6"/>
              <p:cNvSpPr/>
              <p:nvPr/>
            </p:nvSpPr>
            <p:spPr>
              <a:xfrm>
                <a:off x="11711160" y="4680"/>
                <a:ext cx="303120" cy="154296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7"/>
              <p:cNvSpPr/>
              <p:nvPr/>
            </p:nvSpPr>
            <p:spPr>
              <a:xfrm>
                <a:off x="11636280" y="4867200"/>
                <a:ext cx="18720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8"/>
              <p:cNvSpPr/>
              <p:nvPr/>
            </p:nvSpPr>
            <p:spPr>
              <a:xfrm>
                <a:off x="11441160" y="5046840"/>
                <a:ext cx="306000" cy="180000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9"/>
              <p:cNvSpPr/>
              <p:nvPr/>
            </p:nvSpPr>
            <p:spPr>
              <a:xfrm>
                <a:off x="11849040" y="641664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40"/>
              <p:cNvSpPr/>
              <p:nvPr/>
            </p:nvSpPr>
            <p:spPr>
              <a:xfrm>
                <a:off x="11939760" y="6595920"/>
                <a:ext cx="21960" cy="250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6" name="Group 41"/>
          <p:cNvGrpSpPr/>
          <p:nvPr/>
        </p:nvGrpSpPr>
        <p:grpSpPr>
          <a:xfrm>
            <a:off x="0" y="0"/>
            <a:ext cx="2303280" cy="6856200"/>
            <a:chOff x="0" y="0"/>
            <a:chExt cx="2303280" cy="6856200"/>
          </a:xfrm>
        </p:grpSpPr>
        <p:sp>
          <p:nvSpPr>
            <p:cNvPr id="177" name="CustomShape 42"/>
            <p:cNvSpPr/>
            <p:nvPr/>
          </p:nvSpPr>
          <p:spPr>
            <a:xfrm>
              <a:off x="1209600" y="4680"/>
              <a:ext cx="21960" cy="21794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3"/>
            <p:cNvSpPr/>
            <p:nvPr/>
          </p:nvSpPr>
          <p:spPr>
            <a:xfrm>
              <a:off x="1128600" y="217656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44"/>
            <p:cNvSpPr/>
            <p:nvPr/>
          </p:nvSpPr>
          <p:spPr>
            <a:xfrm>
              <a:off x="1123920" y="40212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5"/>
            <p:cNvSpPr/>
            <p:nvPr/>
          </p:nvSpPr>
          <p:spPr>
            <a:xfrm>
              <a:off x="414360" y="9360"/>
              <a:ext cx="26640" cy="44798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46"/>
            <p:cNvSpPr/>
            <p:nvPr/>
          </p:nvSpPr>
          <p:spPr>
            <a:xfrm>
              <a:off x="333360" y="4481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7"/>
            <p:cNvSpPr/>
            <p:nvPr/>
          </p:nvSpPr>
          <p:spPr>
            <a:xfrm>
              <a:off x="190440" y="9360"/>
              <a:ext cx="150480" cy="90612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48"/>
            <p:cNvSpPr/>
            <p:nvPr/>
          </p:nvSpPr>
          <p:spPr>
            <a:xfrm>
              <a:off x="1290600" y="14400"/>
              <a:ext cx="374400" cy="180000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49"/>
            <p:cNvSpPr/>
            <p:nvPr/>
          </p:nvSpPr>
          <p:spPr>
            <a:xfrm>
              <a:off x="1600200" y="18018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50"/>
            <p:cNvSpPr/>
            <p:nvPr/>
          </p:nvSpPr>
          <p:spPr>
            <a:xfrm>
              <a:off x="1380960" y="9360"/>
              <a:ext cx="369720" cy="142380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51"/>
            <p:cNvSpPr/>
            <p:nvPr/>
          </p:nvSpPr>
          <p:spPr>
            <a:xfrm>
              <a:off x="1643040" y="0"/>
              <a:ext cx="150480" cy="91116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52"/>
            <p:cNvSpPr/>
            <p:nvPr/>
          </p:nvSpPr>
          <p:spPr>
            <a:xfrm>
              <a:off x="1685880" y="14209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53"/>
            <p:cNvSpPr/>
            <p:nvPr/>
          </p:nvSpPr>
          <p:spPr>
            <a:xfrm>
              <a:off x="168588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54"/>
            <p:cNvSpPr/>
            <p:nvPr/>
          </p:nvSpPr>
          <p:spPr>
            <a:xfrm>
              <a:off x="1743120" y="4680"/>
              <a:ext cx="417240" cy="52056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55"/>
            <p:cNvSpPr/>
            <p:nvPr/>
          </p:nvSpPr>
          <p:spPr>
            <a:xfrm>
              <a:off x="2119320" y="488880"/>
              <a:ext cx="160200" cy="14580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56"/>
            <p:cNvSpPr/>
            <p:nvPr/>
          </p:nvSpPr>
          <p:spPr>
            <a:xfrm>
              <a:off x="952560" y="4680"/>
              <a:ext cx="150480" cy="90612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57"/>
            <p:cNvSpPr/>
            <p:nvPr/>
          </p:nvSpPr>
          <p:spPr>
            <a:xfrm>
              <a:off x="86688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8"/>
            <p:cNvSpPr/>
            <p:nvPr/>
          </p:nvSpPr>
          <p:spPr>
            <a:xfrm>
              <a:off x="890640" y="15541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59"/>
            <p:cNvSpPr/>
            <p:nvPr/>
          </p:nvSpPr>
          <p:spPr>
            <a:xfrm>
              <a:off x="738360" y="5622840"/>
              <a:ext cx="336240" cy="121428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60"/>
            <p:cNvSpPr/>
            <p:nvPr/>
          </p:nvSpPr>
          <p:spPr>
            <a:xfrm>
              <a:off x="647640" y="5479920"/>
              <a:ext cx="155520" cy="15552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61"/>
            <p:cNvSpPr/>
            <p:nvPr/>
          </p:nvSpPr>
          <p:spPr>
            <a:xfrm>
              <a:off x="6660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62"/>
            <p:cNvSpPr/>
            <p:nvPr/>
          </p:nvSpPr>
          <p:spPr>
            <a:xfrm>
              <a:off x="0" y="3897360"/>
              <a:ext cx="131400" cy="26496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63"/>
            <p:cNvSpPr/>
            <p:nvPr/>
          </p:nvSpPr>
          <p:spPr>
            <a:xfrm>
              <a:off x="66600" y="414972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64"/>
            <p:cNvSpPr/>
            <p:nvPr/>
          </p:nvSpPr>
          <p:spPr>
            <a:xfrm>
              <a:off x="0" y="1644480"/>
              <a:ext cx="131400" cy="26820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65"/>
            <p:cNvSpPr/>
            <p:nvPr/>
          </p:nvSpPr>
          <p:spPr>
            <a:xfrm>
              <a:off x="66600" y="14684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66"/>
            <p:cNvSpPr/>
            <p:nvPr/>
          </p:nvSpPr>
          <p:spPr>
            <a:xfrm>
              <a:off x="695160" y="4680"/>
              <a:ext cx="307800" cy="155700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67"/>
            <p:cNvSpPr/>
            <p:nvPr/>
          </p:nvSpPr>
          <p:spPr>
            <a:xfrm>
              <a:off x="57240" y="48816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68"/>
            <p:cNvSpPr/>
            <p:nvPr/>
          </p:nvSpPr>
          <p:spPr>
            <a:xfrm>
              <a:off x="138240" y="5060880"/>
              <a:ext cx="303120" cy="177624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9"/>
            <p:cNvSpPr/>
            <p:nvPr/>
          </p:nvSpPr>
          <p:spPr>
            <a:xfrm>
              <a:off x="561960" y="643104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0"/>
            <p:cNvSpPr/>
            <p:nvPr/>
          </p:nvSpPr>
          <p:spPr>
            <a:xfrm>
              <a:off x="642960" y="6610320"/>
              <a:ext cx="21960" cy="24120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1"/>
            <p:cNvSpPr/>
            <p:nvPr/>
          </p:nvSpPr>
          <p:spPr>
            <a:xfrm>
              <a:off x="76320" y="643104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72"/>
            <p:cNvSpPr/>
            <p:nvPr/>
          </p:nvSpPr>
          <p:spPr>
            <a:xfrm>
              <a:off x="0" y="5978520"/>
              <a:ext cx="188640" cy="46008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73"/>
            <p:cNvSpPr/>
            <p:nvPr/>
          </p:nvSpPr>
          <p:spPr>
            <a:xfrm>
              <a:off x="1014480" y="1801800"/>
              <a:ext cx="212400" cy="75384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74"/>
            <p:cNvSpPr/>
            <p:nvPr/>
          </p:nvSpPr>
          <p:spPr>
            <a:xfrm>
              <a:off x="938160" y="2548080"/>
              <a:ext cx="164880" cy="15840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75"/>
            <p:cNvSpPr/>
            <p:nvPr/>
          </p:nvSpPr>
          <p:spPr>
            <a:xfrm>
              <a:off x="595440" y="4680"/>
              <a:ext cx="636480" cy="402408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76"/>
            <p:cNvSpPr/>
            <p:nvPr/>
          </p:nvSpPr>
          <p:spPr>
            <a:xfrm>
              <a:off x="1224000" y="1382760"/>
              <a:ext cx="141120" cy="47448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77"/>
            <p:cNvSpPr/>
            <p:nvPr/>
          </p:nvSpPr>
          <p:spPr>
            <a:xfrm>
              <a:off x="1300320" y="1849320"/>
              <a:ext cx="107640" cy="10620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8"/>
            <p:cNvSpPr/>
            <p:nvPr/>
          </p:nvSpPr>
          <p:spPr>
            <a:xfrm>
              <a:off x="281160" y="3417840"/>
              <a:ext cx="141120" cy="47304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79"/>
            <p:cNvSpPr/>
            <p:nvPr/>
          </p:nvSpPr>
          <p:spPr>
            <a:xfrm>
              <a:off x="237960" y="3882960"/>
              <a:ext cx="10764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80"/>
            <p:cNvSpPr/>
            <p:nvPr/>
          </p:nvSpPr>
          <p:spPr>
            <a:xfrm>
              <a:off x="4680" y="2166840"/>
              <a:ext cx="112680" cy="45072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81"/>
            <p:cNvSpPr/>
            <p:nvPr/>
          </p:nvSpPr>
          <p:spPr>
            <a:xfrm>
              <a:off x="52560" y="2066760"/>
              <a:ext cx="10764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82"/>
            <p:cNvSpPr/>
            <p:nvPr/>
          </p:nvSpPr>
          <p:spPr>
            <a:xfrm>
              <a:off x="1228680" y="4662360"/>
              <a:ext cx="21960" cy="21794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83"/>
            <p:cNvSpPr/>
            <p:nvPr/>
          </p:nvSpPr>
          <p:spPr>
            <a:xfrm>
              <a:off x="1319040" y="5041800"/>
              <a:ext cx="369720" cy="180000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84"/>
            <p:cNvSpPr/>
            <p:nvPr/>
          </p:nvSpPr>
          <p:spPr>
            <a:xfrm>
              <a:off x="1147680" y="4481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85"/>
            <p:cNvSpPr/>
            <p:nvPr/>
          </p:nvSpPr>
          <p:spPr>
            <a:xfrm>
              <a:off x="819000" y="3983040"/>
              <a:ext cx="345960" cy="285876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86"/>
            <p:cNvSpPr/>
            <p:nvPr/>
          </p:nvSpPr>
          <p:spPr>
            <a:xfrm>
              <a:off x="728640" y="380700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87"/>
            <p:cNvSpPr/>
            <p:nvPr/>
          </p:nvSpPr>
          <p:spPr>
            <a:xfrm>
              <a:off x="1623960" y="48672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88"/>
            <p:cNvSpPr/>
            <p:nvPr/>
          </p:nvSpPr>
          <p:spPr>
            <a:xfrm>
              <a:off x="1405080" y="5423040"/>
              <a:ext cx="369720" cy="142380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89"/>
            <p:cNvSpPr/>
            <p:nvPr/>
          </p:nvSpPr>
          <p:spPr>
            <a:xfrm>
              <a:off x="1666800" y="5945040"/>
              <a:ext cx="150480" cy="91116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90"/>
            <p:cNvSpPr/>
            <p:nvPr/>
          </p:nvSpPr>
          <p:spPr>
            <a:xfrm>
              <a:off x="1709640" y="5246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91"/>
            <p:cNvSpPr/>
            <p:nvPr/>
          </p:nvSpPr>
          <p:spPr>
            <a:xfrm>
              <a:off x="1709640" y="57643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92"/>
            <p:cNvSpPr/>
            <p:nvPr/>
          </p:nvSpPr>
          <p:spPr>
            <a:xfrm>
              <a:off x="1766880" y="6330960"/>
              <a:ext cx="417240" cy="52524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93"/>
            <p:cNvSpPr/>
            <p:nvPr/>
          </p:nvSpPr>
          <p:spPr>
            <a:xfrm>
              <a:off x="2147760" y="6221520"/>
              <a:ext cx="155520" cy="14580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94"/>
            <p:cNvSpPr/>
            <p:nvPr/>
          </p:nvSpPr>
          <p:spPr>
            <a:xfrm>
              <a:off x="504720" y="9360"/>
              <a:ext cx="231480" cy="510192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95"/>
            <p:cNvSpPr/>
            <p:nvPr/>
          </p:nvSpPr>
          <p:spPr>
            <a:xfrm>
              <a:off x="633240" y="5103720"/>
              <a:ext cx="183960" cy="18396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" name="PlaceHolder 9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PlaceHolder 9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grpSp>
        <p:nvGrpSpPr>
          <p:cNvPr id="270" name="Group 1"/>
          <p:cNvGrpSpPr/>
          <p:nvPr/>
        </p:nvGrpSpPr>
        <p:grpSpPr>
          <a:xfrm>
            <a:off x="-14400" y="0"/>
            <a:ext cx="12052080" cy="6856200"/>
            <a:chOff x="-14400" y="0"/>
            <a:chExt cx="12052080" cy="6856200"/>
          </a:xfrm>
        </p:grpSpPr>
        <p:grpSp>
          <p:nvGrpSpPr>
            <p:cNvPr id="271" name="Group 2"/>
            <p:cNvGrpSpPr/>
            <p:nvPr/>
          </p:nvGrpSpPr>
          <p:grpSpPr>
            <a:xfrm>
              <a:off x="-14400" y="0"/>
              <a:ext cx="1219320" cy="6856200"/>
              <a:chOff x="-14400" y="0"/>
              <a:chExt cx="1219320" cy="6856200"/>
            </a:xfrm>
          </p:grpSpPr>
          <p:sp>
            <p:nvSpPr>
              <p:cNvPr id="272" name="CustomShape 3"/>
              <p:cNvSpPr/>
              <p:nvPr/>
            </p:nvSpPr>
            <p:spPr>
              <a:xfrm>
                <a:off x="114480" y="4680"/>
                <a:ext cx="21960" cy="2179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4"/>
              <p:cNvSpPr/>
              <p:nvPr/>
            </p:nvSpPr>
            <p:spPr>
              <a:xfrm>
                <a:off x="33480" y="217656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5"/>
              <p:cNvSpPr/>
              <p:nvPr/>
            </p:nvSpPr>
            <p:spPr>
              <a:xfrm>
                <a:off x="28440" y="40212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6"/>
              <p:cNvSpPr/>
              <p:nvPr/>
            </p:nvSpPr>
            <p:spPr>
              <a:xfrm>
                <a:off x="200160" y="4680"/>
                <a:ext cx="367920" cy="180936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7"/>
              <p:cNvSpPr/>
              <p:nvPr/>
            </p:nvSpPr>
            <p:spPr>
              <a:xfrm>
                <a:off x="503280" y="18018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8"/>
              <p:cNvSpPr/>
              <p:nvPr/>
            </p:nvSpPr>
            <p:spPr>
              <a:xfrm>
                <a:off x="285840" y="4680"/>
                <a:ext cx="367920" cy="142848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9"/>
              <p:cNvSpPr/>
              <p:nvPr/>
            </p:nvSpPr>
            <p:spPr>
              <a:xfrm>
                <a:off x="546120" y="0"/>
                <a:ext cx="150480" cy="9111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10"/>
              <p:cNvSpPr/>
              <p:nvPr/>
            </p:nvSpPr>
            <p:spPr>
              <a:xfrm>
                <a:off x="588960" y="142092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11"/>
              <p:cNvSpPr/>
              <p:nvPr/>
            </p:nvSpPr>
            <p:spPr>
              <a:xfrm>
                <a:off x="588960" y="9032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12"/>
              <p:cNvSpPr/>
              <p:nvPr/>
            </p:nvSpPr>
            <p:spPr>
              <a:xfrm>
                <a:off x="641520" y="0"/>
                <a:ext cx="420480" cy="52524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13"/>
              <p:cNvSpPr/>
              <p:nvPr/>
            </p:nvSpPr>
            <p:spPr>
              <a:xfrm>
                <a:off x="1020600" y="488880"/>
                <a:ext cx="160200" cy="14580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Line 14"/>
              <p:cNvSpPr/>
              <p:nvPr/>
            </p:nvSpPr>
            <p:spPr>
              <a:xfrm>
                <a:off x="-3960" y="900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15"/>
              <p:cNvSpPr/>
              <p:nvPr/>
            </p:nvSpPr>
            <p:spPr>
              <a:xfrm>
                <a:off x="9360" y="1801800"/>
                <a:ext cx="122040" cy="12528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16"/>
              <p:cNvSpPr/>
              <p:nvPr/>
            </p:nvSpPr>
            <p:spPr>
              <a:xfrm>
                <a:off x="-9360" y="3549600"/>
                <a:ext cx="145800" cy="47916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17"/>
              <p:cNvSpPr/>
              <p:nvPr/>
            </p:nvSpPr>
            <p:spPr>
              <a:xfrm>
                <a:off x="128520" y="1382760"/>
                <a:ext cx="141120" cy="47448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18"/>
              <p:cNvSpPr/>
              <p:nvPr/>
            </p:nvSpPr>
            <p:spPr>
              <a:xfrm>
                <a:off x="204840" y="1849320"/>
                <a:ext cx="112680" cy="10620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19"/>
              <p:cNvSpPr/>
              <p:nvPr/>
            </p:nvSpPr>
            <p:spPr>
              <a:xfrm>
                <a:off x="133200" y="4662360"/>
                <a:ext cx="21960" cy="2179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20"/>
              <p:cNvSpPr/>
              <p:nvPr/>
            </p:nvSpPr>
            <p:spPr>
              <a:xfrm>
                <a:off x="223920" y="5041800"/>
                <a:ext cx="367920" cy="180000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21"/>
              <p:cNvSpPr/>
              <p:nvPr/>
            </p:nvSpPr>
            <p:spPr>
              <a:xfrm>
                <a:off x="52560" y="44816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22"/>
              <p:cNvSpPr/>
              <p:nvPr/>
            </p:nvSpPr>
            <p:spPr>
              <a:xfrm>
                <a:off x="-14400" y="5627520"/>
                <a:ext cx="83880" cy="121428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23"/>
              <p:cNvSpPr/>
              <p:nvPr/>
            </p:nvSpPr>
            <p:spPr>
              <a:xfrm>
                <a:off x="527040" y="486720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24"/>
              <p:cNvSpPr/>
              <p:nvPr/>
            </p:nvSpPr>
            <p:spPr>
              <a:xfrm>
                <a:off x="309600" y="5423040"/>
                <a:ext cx="372960" cy="142380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25"/>
              <p:cNvSpPr/>
              <p:nvPr/>
            </p:nvSpPr>
            <p:spPr>
              <a:xfrm>
                <a:off x="569880" y="5945040"/>
                <a:ext cx="150480" cy="9111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26"/>
              <p:cNvSpPr/>
              <p:nvPr/>
            </p:nvSpPr>
            <p:spPr>
              <a:xfrm>
                <a:off x="612720" y="524664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27"/>
              <p:cNvSpPr/>
              <p:nvPr/>
            </p:nvSpPr>
            <p:spPr>
              <a:xfrm>
                <a:off x="612720" y="576432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28"/>
              <p:cNvSpPr/>
              <p:nvPr/>
            </p:nvSpPr>
            <p:spPr>
              <a:xfrm>
                <a:off x="669960" y="6330960"/>
                <a:ext cx="415800" cy="51588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29"/>
              <p:cNvSpPr/>
              <p:nvPr/>
            </p:nvSpPr>
            <p:spPr>
              <a:xfrm>
                <a:off x="1049400" y="6221520"/>
                <a:ext cx="155520" cy="14580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9" name="Group 30"/>
            <p:cNvGrpSpPr/>
            <p:nvPr/>
          </p:nvGrpSpPr>
          <p:grpSpPr>
            <a:xfrm>
              <a:off x="11364840" y="0"/>
              <a:ext cx="672840" cy="6846840"/>
              <a:chOff x="11364840" y="0"/>
              <a:chExt cx="672840" cy="6846840"/>
            </a:xfrm>
          </p:grpSpPr>
          <p:sp>
            <p:nvSpPr>
              <p:cNvPr id="300" name="CustomShape 31"/>
              <p:cNvSpPr/>
              <p:nvPr/>
            </p:nvSpPr>
            <p:spPr>
              <a:xfrm>
                <a:off x="11484000" y="0"/>
                <a:ext cx="415800" cy="51084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32"/>
              <p:cNvSpPr/>
              <p:nvPr/>
            </p:nvSpPr>
            <p:spPr>
              <a:xfrm>
                <a:off x="11364840" y="474840"/>
                <a:ext cx="155520" cy="15048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33"/>
              <p:cNvSpPr/>
              <p:nvPr/>
            </p:nvSpPr>
            <p:spPr>
              <a:xfrm>
                <a:off x="11631600" y="1539720"/>
                <a:ext cx="18720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34"/>
              <p:cNvSpPr/>
              <p:nvPr/>
            </p:nvSpPr>
            <p:spPr>
              <a:xfrm>
                <a:off x="11531520" y="5694480"/>
                <a:ext cx="296640" cy="115236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35"/>
              <p:cNvSpPr/>
              <p:nvPr/>
            </p:nvSpPr>
            <p:spPr>
              <a:xfrm>
                <a:off x="11773080" y="5551560"/>
                <a:ext cx="155520" cy="15372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36"/>
              <p:cNvSpPr/>
              <p:nvPr/>
            </p:nvSpPr>
            <p:spPr>
              <a:xfrm>
                <a:off x="11711160" y="4680"/>
                <a:ext cx="303120" cy="154296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37"/>
              <p:cNvSpPr/>
              <p:nvPr/>
            </p:nvSpPr>
            <p:spPr>
              <a:xfrm>
                <a:off x="11636280" y="4867200"/>
                <a:ext cx="18720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38"/>
              <p:cNvSpPr/>
              <p:nvPr/>
            </p:nvSpPr>
            <p:spPr>
              <a:xfrm>
                <a:off x="11441160" y="5046840"/>
                <a:ext cx="306000" cy="180000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39"/>
              <p:cNvSpPr/>
              <p:nvPr/>
            </p:nvSpPr>
            <p:spPr>
              <a:xfrm>
                <a:off x="11849040" y="641664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40"/>
              <p:cNvSpPr/>
              <p:nvPr/>
            </p:nvSpPr>
            <p:spPr>
              <a:xfrm>
                <a:off x="11939760" y="6595920"/>
                <a:ext cx="21960" cy="250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10" name="Group 41"/>
          <p:cNvGrpSpPr/>
          <p:nvPr/>
        </p:nvGrpSpPr>
        <p:grpSpPr>
          <a:xfrm>
            <a:off x="0" y="0"/>
            <a:ext cx="2303280" cy="6856200"/>
            <a:chOff x="0" y="0"/>
            <a:chExt cx="2303280" cy="6856200"/>
          </a:xfrm>
        </p:grpSpPr>
        <p:sp>
          <p:nvSpPr>
            <p:cNvPr id="311" name="CustomShape 42"/>
            <p:cNvSpPr/>
            <p:nvPr/>
          </p:nvSpPr>
          <p:spPr>
            <a:xfrm>
              <a:off x="1209600" y="4680"/>
              <a:ext cx="21960" cy="21794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43"/>
            <p:cNvSpPr/>
            <p:nvPr/>
          </p:nvSpPr>
          <p:spPr>
            <a:xfrm>
              <a:off x="1128600" y="217656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44"/>
            <p:cNvSpPr/>
            <p:nvPr/>
          </p:nvSpPr>
          <p:spPr>
            <a:xfrm>
              <a:off x="1123920" y="40212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45"/>
            <p:cNvSpPr/>
            <p:nvPr/>
          </p:nvSpPr>
          <p:spPr>
            <a:xfrm>
              <a:off x="414360" y="9360"/>
              <a:ext cx="26640" cy="44798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46"/>
            <p:cNvSpPr/>
            <p:nvPr/>
          </p:nvSpPr>
          <p:spPr>
            <a:xfrm>
              <a:off x="333360" y="4481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47"/>
            <p:cNvSpPr/>
            <p:nvPr/>
          </p:nvSpPr>
          <p:spPr>
            <a:xfrm>
              <a:off x="190440" y="9360"/>
              <a:ext cx="150480" cy="90612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48"/>
            <p:cNvSpPr/>
            <p:nvPr/>
          </p:nvSpPr>
          <p:spPr>
            <a:xfrm>
              <a:off x="1290600" y="14400"/>
              <a:ext cx="374400" cy="180000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49"/>
            <p:cNvSpPr/>
            <p:nvPr/>
          </p:nvSpPr>
          <p:spPr>
            <a:xfrm>
              <a:off x="1600200" y="18018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50"/>
            <p:cNvSpPr/>
            <p:nvPr/>
          </p:nvSpPr>
          <p:spPr>
            <a:xfrm>
              <a:off x="1380960" y="9360"/>
              <a:ext cx="369720" cy="142380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51"/>
            <p:cNvSpPr/>
            <p:nvPr/>
          </p:nvSpPr>
          <p:spPr>
            <a:xfrm>
              <a:off x="1643040" y="0"/>
              <a:ext cx="150480" cy="91116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52"/>
            <p:cNvSpPr/>
            <p:nvPr/>
          </p:nvSpPr>
          <p:spPr>
            <a:xfrm>
              <a:off x="1685880" y="14209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53"/>
            <p:cNvSpPr/>
            <p:nvPr/>
          </p:nvSpPr>
          <p:spPr>
            <a:xfrm>
              <a:off x="168588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54"/>
            <p:cNvSpPr/>
            <p:nvPr/>
          </p:nvSpPr>
          <p:spPr>
            <a:xfrm>
              <a:off x="1743120" y="4680"/>
              <a:ext cx="417240" cy="52056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55"/>
            <p:cNvSpPr/>
            <p:nvPr/>
          </p:nvSpPr>
          <p:spPr>
            <a:xfrm>
              <a:off x="2119320" y="488880"/>
              <a:ext cx="160200" cy="14580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56"/>
            <p:cNvSpPr/>
            <p:nvPr/>
          </p:nvSpPr>
          <p:spPr>
            <a:xfrm>
              <a:off x="952560" y="4680"/>
              <a:ext cx="150480" cy="90612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57"/>
            <p:cNvSpPr/>
            <p:nvPr/>
          </p:nvSpPr>
          <p:spPr>
            <a:xfrm>
              <a:off x="86688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58"/>
            <p:cNvSpPr/>
            <p:nvPr/>
          </p:nvSpPr>
          <p:spPr>
            <a:xfrm>
              <a:off x="890640" y="15541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59"/>
            <p:cNvSpPr/>
            <p:nvPr/>
          </p:nvSpPr>
          <p:spPr>
            <a:xfrm>
              <a:off x="738360" y="5622840"/>
              <a:ext cx="336240" cy="121428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60"/>
            <p:cNvSpPr/>
            <p:nvPr/>
          </p:nvSpPr>
          <p:spPr>
            <a:xfrm>
              <a:off x="647640" y="5479920"/>
              <a:ext cx="155520" cy="15552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61"/>
            <p:cNvSpPr/>
            <p:nvPr/>
          </p:nvSpPr>
          <p:spPr>
            <a:xfrm>
              <a:off x="66600" y="9032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62"/>
            <p:cNvSpPr/>
            <p:nvPr/>
          </p:nvSpPr>
          <p:spPr>
            <a:xfrm>
              <a:off x="0" y="3897360"/>
              <a:ext cx="131400" cy="26496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63"/>
            <p:cNvSpPr/>
            <p:nvPr/>
          </p:nvSpPr>
          <p:spPr>
            <a:xfrm>
              <a:off x="66600" y="414972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64"/>
            <p:cNvSpPr/>
            <p:nvPr/>
          </p:nvSpPr>
          <p:spPr>
            <a:xfrm>
              <a:off x="0" y="1644480"/>
              <a:ext cx="131400" cy="26820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65"/>
            <p:cNvSpPr/>
            <p:nvPr/>
          </p:nvSpPr>
          <p:spPr>
            <a:xfrm>
              <a:off x="66600" y="14684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66"/>
            <p:cNvSpPr/>
            <p:nvPr/>
          </p:nvSpPr>
          <p:spPr>
            <a:xfrm>
              <a:off x="695160" y="4680"/>
              <a:ext cx="307800" cy="155700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67"/>
            <p:cNvSpPr/>
            <p:nvPr/>
          </p:nvSpPr>
          <p:spPr>
            <a:xfrm>
              <a:off x="57240" y="48816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68"/>
            <p:cNvSpPr/>
            <p:nvPr/>
          </p:nvSpPr>
          <p:spPr>
            <a:xfrm>
              <a:off x="138240" y="5060880"/>
              <a:ext cx="303120" cy="177624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69"/>
            <p:cNvSpPr/>
            <p:nvPr/>
          </p:nvSpPr>
          <p:spPr>
            <a:xfrm>
              <a:off x="561960" y="643104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70"/>
            <p:cNvSpPr/>
            <p:nvPr/>
          </p:nvSpPr>
          <p:spPr>
            <a:xfrm>
              <a:off x="642960" y="6610320"/>
              <a:ext cx="21960" cy="24120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71"/>
            <p:cNvSpPr/>
            <p:nvPr/>
          </p:nvSpPr>
          <p:spPr>
            <a:xfrm>
              <a:off x="76320" y="643104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72"/>
            <p:cNvSpPr/>
            <p:nvPr/>
          </p:nvSpPr>
          <p:spPr>
            <a:xfrm>
              <a:off x="0" y="5978520"/>
              <a:ext cx="188640" cy="46008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73"/>
            <p:cNvSpPr/>
            <p:nvPr/>
          </p:nvSpPr>
          <p:spPr>
            <a:xfrm>
              <a:off x="1014480" y="1801800"/>
              <a:ext cx="212400" cy="75384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74"/>
            <p:cNvSpPr/>
            <p:nvPr/>
          </p:nvSpPr>
          <p:spPr>
            <a:xfrm>
              <a:off x="938160" y="2548080"/>
              <a:ext cx="164880" cy="15840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75"/>
            <p:cNvSpPr/>
            <p:nvPr/>
          </p:nvSpPr>
          <p:spPr>
            <a:xfrm>
              <a:off x="595440" y="4680"/>
              <a:ext cx="636480" cy="402408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76"/>
            <p:cNvSpPr/>
            <p:nvPr/>
          </p:nvSpPr>
          <p:spPr>
            <a:xfrm>
              <a:off x="1224000" y="1382760"/>
              <a:ext cx="141120" cy="47448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77"/>
            <p:cNvSpPr/>
            <p:nvPr/>
          </p:nvSpPr>
          <p:spPr>
            <a:xfrm>
              <a:off x="1300320" y="1849320"/>
              <a:ext cx="107640" cy="10620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78"/>
            <p:cNvSpPr/>
            <p:nvPr/>
          </p:nvSpPr>
          <p:spPr>
            <a:xfrm>
              <a:off x="281160" y="3417840"/>
              <a:ext cx="141120" cy="47304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79"/>
            <p:cNvSpPr/>
            <p:nvPr/>
          </p:nvSpPr>
          <p:spPr>
            <a:xfrm>
              <a:off x="237960" y="3882960"/>
              <a:ext cx="10764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80"/>
            <p:cNvSpPr/>
            <p:nvPr/>
          </p:nvSpPr>
          <p:spPr>
            <a:xfrm>
              <a:off x="4680" y="2166840"/>
              <a:ext cx="112680" cy="45072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81"/>
            <p:cNvSpPr/>
            <p:nvPr/>
          </p:nvSpPr>
          <p:spPr>
            <a:xfrm>
              <a:off x="52560" y="2066760"/>
              <a:ext cx="10764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82"/>
            <p:cNvSpPr/>
            <p:nvPr/>
          </p:nvSpPr>
          <p:spPr>
            <a:xfrm>
              <a:off x="1228680" y="4662360"/>
              <a:ext cx="21960" cy="217944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83"/>
            <p:cNvSpPr/>
            <p:nvPr/>
          </p:nvSpPr>
          <p:spPr>
            <a:xfrm>
              <a:off x="1319040" y="5041800"/>
              <a:ext cx="369720" cy="180000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84"/>
            <p:cNvSpPr/>
            <p:nvPr/>
          </p:nvSpPr>
          <p:spPr>
            <a:xfrm>
              <a:off x="1147680" y="4481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85"/>
            <p:cNvSpPr/>
            <p:nvPr/>
          </p:nvSpPr>
          <p:spPr>
            <a:xfrm>
              <a:off x="819000" y="3983040"/>
              <a:ext cx="345960" cy="285876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86"/>
            <p:cNvSpPr/>
            <p:nvPr/>
          </p:nvSpPr>
          <p:spPr>
            <a:xfrm>
              <a:off x="728640" y="380700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87"/>
            <p:cNvSpPr/>
            <p:nvPr/>
          </p:nvSpPr>
          <p:spPr>
            <a:xfrm>
              <a:off x="1623960" y="4867200"/>
              <a:ext cx="188640" cy="1872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88"/>
            <p:cNvSpPr/>
            <p:nvPr/>
          </p:nvSpPr>
          <p:spPr>
            <a:xfrm>
              <a:off x="1405080" y="5423040"/>
              <a:ext cx="369720" cy="142380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89"/>
            <p:cNvSpPr/>
            <p:nvPr/>
          </p:nvSpPr>
          <p:spPr>
            <a:xfrm>
              <a:off x="1666800" y="5945040"/>
              <a:ext cx="150480" cy="91116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90"/>
            <p:cNvSpPr/>
            <p:nvPr/>
          </p:nvSpPr>
          <p:spPr>
            <a:xfrm>
              <a:off x="1709640" y="524664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91"/>
            <p:cNvSpPr/>
            <p:nvPr/>
          </p:nvSpPr>
          <p:spPr>
            <a:xfrm>
              <a:off x="1709640" y="5764320"/>
              <a:ext cx="18864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92"/>
            <p:cNvSpPr/>
            <p:nvPr/>
          </p:nvSpPr>
          <p:spPr>
            <a:xfrm>
              <a:off x="1766880" y="6330960"/>
              <a:ext cx="417240" cy="52524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93"/>
            <p:cNvSpPr/>
            <p:nvPr/>
          </p:nvSpPr>
          <p:spPr>
            <a:xfrm>
              <a:off x="2147760" y="6221520"/>
              <a:ext cx="155520" cy="14580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94"/>
            <p:cNvSpPr/>
            <p:nvPr/>
          </p:nvSpPr>
          <p:spPr>
            <a:xfrm>
              <a:off x="504720" y="9360"/>
              <a:ext cx="231480" cy="510192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95"/>
            <p:cNvSpPr/>
            <p:nvPr/>
          </p:nvSpPr>
          <p:spPr>
            <a:xfrm>
              <a:off x="633240" y="5103720"/>
              <a:ext cx="183960" cy="18396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5" name="PlaceHolder 9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66" name="PlaceHolder 9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722240" y="4238280"/>
            <a:ext cx="878976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Monitoramento de desempenho para trabalho remoto</a:t>
            </a:r>
            <a:endParaRPr b="0" lang="pt-BR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Marcos Cordeiro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3429360" y="-144000"/>
            <a:ext cx="571464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141560" y="61848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Impleme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ntação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1440000" y="1872000"/>
            <a:ext cx="9864000" cy="43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Calcula 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total 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utilização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dos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aplicativos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através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dos dados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do sistema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operaciona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l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Coleta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dados 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sites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utilizados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durante 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horário 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trabalho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Calcula a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média 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tempo dos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aplicativos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utilizados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comparado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com 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tempo 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trabalho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Calcula 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tempo 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utilização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de sites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autorizado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 com sites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não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autorizado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Essas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informaçõe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alimentam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variáveis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para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análise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com 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algorítimo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Fuzzy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895680" y="17928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Análise real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903960" y="2248560"/>
            <a:ext cx="4136040" cy="3511440"/>
          </a:xfrm>
          <a:prstGeom prst="rect">
            <a:avLst/>
          </a:prstGeom>
          <a:ln>
            <a:noFill/>
          </a:ln>
        </p:spPr>
      </p:pic>
      <p:sp>
        <p:nvSpPr>
          <p:cNvPr id="437" name="TextShape 2"/>
          <p:cNvSpPr txBox="1"/>
          <p:nvPr/>
        </p:nvSpPr>
        <p:spPr>
          <a:xfrm>
            <a:off x="2232000" y="1729800"/>
            <a:ext cx="90936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Sites</a:t>
            </a:r>
            <a:endParaRPr b="1" lang="pt-BR" sz="2400" spc="-1" strike="noStrike"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2"/>
          <a:stretch/>
        </p:blipFill>
        <p:spPr>
          <a:xfrm>
            <a:off x="5832000" y="2160000"/>
            <a:ext cx="5256000" cy="3816000"/>
          </a:xfrm>
          <a:prstGeom prst="rect">
            <a:avLst/>
          </a:prstGeom>
          <a:ln>
            <a:noFill/>
          </a:ln>
        </p:spPr>
      </p:pic>
      <p:sp>
        <p:nvSpPr>
          <p:cNvPr id="439" name="TextShape 3"/>
          <p:cNvSpPr txBox="1"/>
          <p:nvPr/>
        </p:nvSpPr>
        <p:spPr>
          <a:xfrm>
            <a:off x="7056000" y="1656000"/>
            <a:ext cx="35532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Processos Autorizados</a:t>
            </a:r>
            <a:endParaRPr b="1" lang="pt-BR" sz="2400" spc="-1" strike="noStrike">
              <a:latin typeface="Arial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3"/>
          <a:stretch/>
        </p:blipFill>
        <p:spPr>
          <a:xfrm>
            <a:off x="5832000" y="2160000"/>
            <a:ext cx="525600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4680000" y="194760"/>
            <a:ext cx="7281720" cy="6663240"/>
          </a:xfrm>
          <a:prstGeom prst="rect">
            <a:avLst/>
          </a:prstGeom>
          <a:ln>
            <a:noFill/>
          </a:ln>
        </p:spPr>
      </p:pic>
      <p:sp>
        <p:nvSpPr>
          <p:cNvPr id="442" name="CustomShape 1"/>
          <p:cNvSpPr/>
          <p:nvPr/>
        </p:nvSpPr>
        <p:spPr>
          <a:xfrm>
            <a:off x="535680" y="-3672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Análise Fuzzy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88000" y="1152000"/>
            <a:ext cx="9864000" cy="43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Compara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do com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tempo</a:t>
            </a:r>
            <a:br/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processa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mento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dos </a:t>
            </a:r>
            <a:br/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processos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Tempo 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acesso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aos sites</a:t>
            </a:r>
            <a:br/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autorizad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os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Tempo de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trabalho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efetivo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2386080" y="1080000"/>
            <a:ext cx="6757920" cy="3024000"/>
          </a:xfrm>
          <a:prstGeom prst="rect">
            <a:avLst/>
          </a:prstGeom>
          <a:ln>
            <a:noFill/>
          </a:ln>
        </p:spPr>
      </p:pic>
      <p:pic>
        <p:nvPicPr>
          <p:cNvPr id="445" name="" descr=""/>
          <p:cNvPicPr/>
          <p:nvPr/>
        </p:nvPicPr>
        <p:blipFill>
          <a:blip r:embed="rId2"/>
          <a:stretch/>
        </p:blipFill>
        <p:spPr>
          <a:xfrm>
            <a:off x="2271960" y="4104000"/>
            <a:ext cx="6945840" cy="2754000"/>
          </a:xfrm>
          <a:prstGeom prst="rect">
            <a:avLst/>
          </a:prstGeom>
          <a:ln>
            <a:noFill/>
          </a:ln>
        </p:spPr>
      </p:pic>
      <p:sp>
        <p:nvSpPr>
          <p:cNvPr id="446" name="CustomShape 1"/>
          <p:cNvSpPr/>
          <p:nvPr/>
        </p:nvSpPr>
        <p:spPr>
          <a:xfrm>
            <a:off x="535680" y="-3672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n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á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l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s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F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z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z</a:t>
            </a: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y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3"/>
          <a:stretch/>
        </p:blipFill>
        <p:spPr>
          <a:xfrm>
            <a:off x="2271960" y="4104000"/>
            <a:ext cx="6945840" cy="275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288360" y="360"/>
            <a:ext cx="11663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2953440" y="3454560"/>
            <a:ext cx="662256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GB" sz="54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FIM</a:t>
            </a:r>
            <a:br/>
            <a:br/>
            <a:r>
              <a:rPr b="1" lang="en-GB" sz="54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Obrigado!!!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1656000" y="1346760"/>
            <a:ext cx="10440000" cy="117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5400" spc="-1" strike="noStrike">
                <a:solidFill>
                  <a:srgbClr val="333333"/>
                </a:solidFill>
                <a:latin typeface="TeX Gyre Chorus"/>
              </a:rPr>
              <a:t>“</a:t>
            </a:r>
            <a:r>
              <a:rPr b="1" lang="pt-BR" sz="5400" spc="-1" strike="noStrike">
                <a:solidFill>
                  <a:srgbClr val="333333"/>
                </a:solidFill>
                <a:latin typeface="TeX Gyre Chorus"/>
              </a:rPr>
              <a:t>O Grande Irmão está de olho em você.”</a:t>
            </a:r>
            <a:endParaRPr b="1" lang="pt-BR" sz="5400" spc="-1" strike="noStrike">
              <a:solidFill>
                <a:srgbClr val="333333"/>
              </a:solidFill>
              <a:latin typeface="TeX Gyre Chorus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7344000" y="2304000"/>
            <a:ext cx="424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pt-BR" sz="2400" spc="-1" strike="noStrike">
                <a:solidFill>
                  <a:srgbClr val="1c1c1c"/>
                </a:solidFill>
                <a:latin typeface="Arial"/>
              </a:rPr>
              <a:t>1984, de George Orwell</a:t>
            </a:r>
            <a:endParaRPr b="1" i="1" lang="pt-BR" sz="2400" spc="-1" strike="noStrike">
              <a:solidFill>
                <a:srgbClr val="1c1c1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141560" y="61848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Problema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293840" y="2401920"/>
            <a:ext cx="9904320" cy="33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Isolamento social devido ao COVID-19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Trabalho remoto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Como medir a produtividade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Como provar que você pode ser produtivo trabalhando remoto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Muitas conferências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Fácil perder o foco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141560" y="61848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Solução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293840" y="2401920"/>
            <a:ext cx="9904320" cy="33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Medir a produtividade dos funcionários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Mostrar que você pode ser produtivo remotamente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1141560" y="61848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Como?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1440000" y="1872000"/>
            <a:ext cx="986400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Monitorar os aplicativos que são usados durante o tempo de trabalho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Monitorar sites que são visitados durante o tempo de trabalho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Criar métricas de comparação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Fazer predições se o usuário está ou não sendo produtivo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Alerta de desvio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141560" y="61848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IMPLEMENTAÇÃO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440000" y="1872000"/>
            <a:ext cx="986400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Coleta dos dados dos aplicativos através de um script feito em Python que roda em background nas máquinas e grava as informações em um banco de dados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Sniffer para coletar sites utilizados através do navegador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Métricas dos dados coletados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Análise com logica fuzzy para saber se o usuário está sendo produtivo ou não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141560" y="61848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Configuração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440000" y="1872000"/>
            <a:ext cx="986400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Informar quais aplicativos são utilizados pelo usuário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Informar quais sites são utilizados pelo usuário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Informar horário de trabalho</a:t>
            </a:r>
            <a:endParaRPr b="0" lang="pt-BR" sz="24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0" y="-72000"/>
            <a:ext cx="12312000" cy="6930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125280" y="-36000"/>
            <a:ext cx="11663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1141920" y="2880000"/>
            <a:ext cx="4402080" cy="3672000"/>
          </a:xfrm>
          <a:prstGeom prst="rect">
            <a:avLst/>
          </a:prstGeom>
          <a:ln>
            <a:noFill/>
          </a:ln>
        </p:spPr>
      </p:pic>
      <p:sp>
        <p:nvSpPr>
          <p:cNvPr id="418" name="TextShape 1"/>
          <p:cNvSpPr txBox="1"/>
          <p:nvPr/>
        </p:nvSpPr>
        <p:spPr>
          <a:xfrm>
            <a:off x="1141920" y="2376000"/>
            <a:ext cx="40226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Processos do </a:t>
            </a:r>
            <a:r>
              <a:rPr b="1" lang="pt-BR" sz="2400" spc="-1" strike="noStrike">
                <a:latin typeface="Arial"/>
              </a:rPr>
              <a:t>computador</a:t>
            </a:r>
            <a:endParaRPr b="1" lang="pt-BR" sz="2400" spc="-1" strike="noStrike"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2"/>
          <a:stretch/>
        </p:blipFill>
        <p:spPr>
          <a:xfrm>
            <a:off x="7272000" y="2905920"/>
            <a:ext cx="2736000" cy="3502080"/>
          </a:xfrm>
          <a:prstGeom prst="rect">
            <a:avLst/>
          </a:prstGeom>
          <a:ln>
            <a:noFill/>
          </a:ln>
        </p:spPr>
      </p:pic>
      <p:sp>
        <p:nvSpPr>
          <p:cNvPr id="420" name="TextShape 2"/>
          <p:cNvSpPr txBox="1"/>
          <p:nvPr/>
        </p:nvSpPr>
        <p:spPr>
          <a:xfrm>
            <a:off x="6840000" y="2376000"/>
            <a:ext cx="35532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Processos Autorizados</a:t>
            </a:r>
            <a:endParaRPr b="1" lang="pt-BR" sz="24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864000" y="-25272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Processos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904320" y="720000"/>
            <a:ext cx="9864000" cy="43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á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r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p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r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á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n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r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r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n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l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n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l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n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r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l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q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l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g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r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í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l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n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n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á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q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n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s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u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á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r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3"/>
          <a:stretch/>
        </p:blipFill>
        <p:spPr>
          <a:xfrm>
            <a:off x="7272000" y="2905920"/>
            <a:ext cx="2736000" cy="350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1446480" y="2686320"/>
            <a:ext cx="3809520" cy="4009680"/>
          </a:xfrm>
          <a:prstGeom prst="rect">
            <a:avLst/>
          </a:prstGeom>
          <a:ln>
            <a:noFill/>
          </a:ln>
        </p:spPr>
      </p:pic>
      <p:sp>
        <p:nvSpPr>
          <p:cNvPr id="425" name="TextShape 1"/>
          <p:cNvSpPr txBox="1"/>
          <p:nvPr/>
        </p:nvSpPr>
        <p:spPr>
          <a:xfrm>
            <a:off x="1080000" y="2232000"/>
            <a:ext cx="500868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Sites coletados automáticamente</a:t>
            </a:r>
            <a:endParaRPr b="1" lang="pt-BR" sz="2400" spc="-1" strike="noStrike"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2"/>
          <a:stretch/>
        </p:blipFill>
        <p:spPr>
          <a:xfrm>
            <a:off x="7632360" y="2674440"/>
            <a:ext cx="3599640" cy="3445560"/>
          </a:xfrm>
          <a:prstGeom prst="rect">
            <a:avLst/>
          </a:prstGeom>
          <a:ln>
            <a:noFill/>
          </a:ln>
        </p:spPr>
      </p:pic>
      <p:sp>
        <p:nvSpPr>
          <p:cNvPr id="427" name="TextShape 2"/>
          <p:cNvSpPr txBox="1"/>
          <p:nvPr/>
        </p:nvSpPr>
        <p:spPr>
          <a:xfrm>
            <a:off x="8064000" y="2232000"/>
            <a:ext cx="274248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400" spc="-1" strike="noStrike">
                <a:latin typeface="Arial"/>
              </a:rPr>
              <a:t>Sites Autorizados</a:t>
            </a:r>
            <a:endParaRPr b="1" lang="pt-BR" sz="24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864000" y="-252720"/>
            <a:ext cx="99043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Processos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904320" y="720000"/>
            <a:ext cx="9864000" cy="43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 usuário poderá inserir manualmente ou selecionar de uma lista que o algorítimo coleta automaticamente na máquina do usuário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3"/>
          <a:stretch/>
        </p:blipFill>
        <p:spPr>
          <a:xfrm>
            <a:off x="1446480" y="2686680"/>
            <a:ext cx="3809520" cy="4009680"/>
          </a:xfrm>
          <a:prstGeom prst="rect">
            <a:avLst/>
          </a:prstGeom>
          <a:ln>
            <a:noFill/>
          </a:ln>
        </p:spPr>
      </p:pic>
      <p:pic>
        <p:nvPicPr>
          <p:cNvPr id="431" name="" descr=""/>
          <p:cNvPicPr/>
          <p:nvPr/>
        </p:nvPicPr>
        <p:blipFill>
          <a:blip r:embed="rId4"/>
          <a:stretch/>
        </p:blipFill>
        <p:spPr>
          <a:xfrm>
            <a:off x="7632360" y="2674800"/>
            <a:ext cx="3599640" cy="3445560"/>
          </a:xfrm>
          <a:prstGeom prst="rect">
            <a:avLst/>
          </a:prstGeom>
          <a:ln>
            <a:noFill/>
          </a:ln>
        </p:spPr>
      </p:pic>
      <p:pic>
        <p:nvPicPr>
          <p:cNvPr id="432" name="" descr=""/>
          <p:cNvPicPr/>
          <p:nvPr/>
        </p:nvPicPr>
        <p:blipFill>
          <a:blip r:embed="rId5"/>
          <a:stretch/>
        </p:blipFill>
        <p:spPr>
          <a:xfrm>
            <a:off x="7632720" y="2675160"/>
            <a:ext cx="3599640" cy="344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{FA0C97D7-5DCE-DF43-BB0D-17EADA0F2231}tf10001122</Template>
  <TotalTime>179</TotalTime>
  <Application>LibreOffice/6.4.3.2$Linux_X86_64 LibreOffice_project/40$Build-2</Application>
  <Words>458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2020-03-30T00:21:15Z</dcterms:created>
  <dc:creator>Microsoft Office User</dc:creator>
  <dc:description/>
  <dc:language>en-GB</dc:language>
  <cp:lastModifiedBy/>
  <dcterms:modified xsi:type="dcterms:W3CDTF">2020-06-21T23:34:49Z</dcterms:modified>
  <cp:revision>20</cp:revision>
  <dc:subject/>
  <dc:title>Bots vs Wikipedia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