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0"/>
    <p:restoredTop sz="94655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59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6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DBE3-F400-8145-B52B-B63F6497A5E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857B-03D6-5D4B-BB71-748F4189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35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10-games-successfully-integrated-artificial-intelligenc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1FE5-27EA-AF48-A669-E8CE6601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25" y="3985496"/>
            <a:ext cx="8791575" cy="2387600"/>
          </a:xfrm>
        </p:spPr>
        <p:txBody>
          <a:bodyPr/>
          <a:lstStyle/>
          <a:p>
            <a:r>
              <a:rPr lang="en-US" dirty="0"/>
              <a:t>Games que </a:t>
            </a:r>
            <a:r>
              <a:rPr lang="en-US" dirty="0" err="1"/>
              <a:t>utilizam</a:t>
            </a:r>
            <a:r>
              <a:rPr lang="en-US" dirty="0"/>
              <a:t> 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F47C-AADA-9F44-BA4C-4CF2BB1A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44450"/>
            <a:ext cx="7707086" cy="51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5DCC-5AE4-E64C-927C-497EC134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Darkforest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9C71D-FEFF-9C4B-83E5-EA357B359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392487" cy="33924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6B62D-22D9-7247-926C-FF95E9391606}"/>
              </a:ext>
            </a:extLst>
          </p:cNvPr>
          <p:cNvSpPr txBox="1"/>
          <p:nvPr/>
        </p:nvSpPr>
        <p:spPr>
          <a:xfrm>
            <a:off x="5029200" y="2073255"/>
            <a:ext cx="5865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b="1" dirty="0"/>
              <a:t>AlphaGo</a:t>
            </a:r>
            <a:r>
              <a:rPr lang="en-US" dirty="0"/>
              <a:t>, o </a:t>
            </a:r>
            <a:r>
              <a:rPr lang="en-US" b="1" dirty="0" err="1"/>
              <a:t>Darkforest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outro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b="1" dirty="0"/>
              <a:t>Go</a:t>
            </a:r>
            <a:r>
              <a:rPr lang="en-US" dirty="0"/>
              <a:t>.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b="1" dirty="0"/>
              <a:t>Facebook</a:t>
            </a:r>
            <a:r>
              <a:rPr lang="en-US" dirty="0"/>
              <a:t>, o </a:t>
            </a:r>
            <a:r>
              <a:rPr lang="en-US" b="1" dirty="0" err="1"/>
              <a:t>Darkforest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deep learning e </a:t>
            </a:r>
            <a:r>
              <a:rPr lang="en-US" dirty="0" err="1"/>
              <a:t>utiliza</a:t>
            </a:r>
            <a:r>
              <a:rPr lang="en-US" dirty="0"/>
              <a:t> de </a:t>
            </a:r>
            <a:r>
              <a:rPr lang="en-US" b="1" dirty="0"/>
              <a:t>redes </a:t>
            </a:r>
            <a:r>
              <a:rPr lang="en-US" b="1" dirty="0" err="1"/>
              <a:t>neurais</a:t>
            </a:r>
            <a:r>
              <a:rPr lang="en-US" b="1" dirty="0"/>
              <a:t> </a:t>
            </a:r>
            <a:r>
              <a:rPr lang="en-US" b="1" dirty="0" err="1"/>
              <a:t>convolucionais</a:t>
            </a:r>
            <a:r>
              <a:rPr lang="en-US" b="1" dirty="0"/>
              <a:t>.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O </a:t>
            </a:r>
            <a:r>
              <a:rPr lang="en-US" b="1" dirty="0" err="1"/>
              <a:t>Darkforest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competição</a:t>
            </a:r>
            <a:r>
              <a:rPr lang="en-US" dirty="0"/>
              <a:t> professional de </a:t>
            </a:r>
            <a:r>
              <a:rPr lang="en-US" b="1" dirty="0"/>
              <a:t>GO</a:t>
            </a:r>
            <a:r>
              <a:rPr lang="en-US" dirty="0"/>
              <a:t> contra </a:t>
            </a:r>
            <a:r>
              <a:rPr lang="en-US" dirty="0" err="1"/>
              <a:t>humanos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UEC 2016.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atualizada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b="1" dirty="0"/>
              <a:t>Darkfores2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empregadas</a:t>
            </a:r>
            <a:r>
              <a:rPr lang="en-US" dirty="0"/>
              <a:t> por </a:t>
            </a:r>
            <a:r>
              <a:rPr lang="en-US" dirty="0" err="1"/>
              <a:t>seu</a:t>
            </a:r>
            <a:r>
              <a:rPr lang="en-US" dirty="0"/>
              <a:t> antecessor, com a </a:t>
            </a:r>
            <a:r>
              <a:rPr lang="en-US" dirty="0" err="1"/>
              <a:t>pesquisa</a:t>
            </a:r>
            <a:r>
              <a:rPr lang="en-US" dirty="0"/>
              <a:t> de </a:t>
            </a:r>
            <a:r>
              <a:rPr lang="en-US" dirty="0" err="1"/>
              <a:t>árvores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Monte Carlo.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visto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xadrez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24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11E7-3673-804D-BC87-4783981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F.E.A.R.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36EAE-A706-C34E-A5E7-AFB6739A7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0" y="2097087"/>
            <a:ext cx="3727979" cy="36782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906A0-F59A-A14E-BA99-6A1A363D86A4}"/>
              </a:ext>
            </a:extLst>
          </p:cNvPr>
          <p:cNvSpPr txBox="1"/>
          <p:nvPr/>
        </p:nvSpPr>
        <p:spPr>
          <a:xfrm>
            <a:off x="993245" y="2097087"/>
            <a:ext cx="6375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pela Monolith Productions </a:t>
            </a:r>
            <a:r>
              <a:rPr lang="en-US" dirty="0" err="1"/>
              <a:t>em</a:t>
            </a:r>
            <a:r>
              <a:rPr lang="en-US" dirty="0"/>
              <a:t> 2005. O First Encounter Assault Recon, </a:t>
            </a:r>
            <a:r>
              <a:rPr lang="en-US" dirty="0" err="1"/>
              <a:t>ou</a:t>
            </a:r>
            <a:r>
              <a:rPr lang="en-US" dirty="0"/>
              <a:t> F.E.A.R.,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popularmente</a:t>
            </a:r>
            <a:r>
              <a:rPr lang="en-US" dirty="0"/>
              <a:t>, </a:t>
            </a:r>
            <a:r>
              <a:rPr lang="en-US" dirty="0" err="1"/>
              <a:t>emprega</a:t>
            </a:r>
            <a:r>
              <a:rPr lang="en-US" dirty="0"/>
              <a:t> um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tiro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 O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fenômenos</a:t>
            </a:r>
            <a:r>
              <a:rPr lang="en-US" dirty="0"/>
              <a:t> </a:t>
            </a:r>
            <a:r>
              <a:rPr lang="en-US" dirty="0" err="1"/>
              <a:t>sobrenaturais</a:t>
            </a:r>
            <a:r>
              <a:rPr lang="en-US" dirty="0"/>
              <a:t> e </a:t>
            </a:r>
            <a:r>
              <a:rPr lang="en-US" dirty="0" err="1"/>
              <a:t>exércitos</a:t>
            </a:r>
            <a:r>
              <a:rPr lang="en-US" dirty="0"/>
              <a:t> de soldados </a:t>
            </a:r>
            <a:r>
              <a:rPr lang="en-US" dirty="0" err="1"/>
              <a:t>clonados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Pela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história</a:t>
            </a:r>
            <a:r>
              <a:rPr lang="en-US" dirty="0"/>
              <a:t> dos </a:t>
            </a:r>
            <a:r>
              <a:rPr lang="en-US" dirty="0" err="1"/>
              <a:t>jogos</a:t>
            </a:r>
            <a:r>
              <a:rPr lang="en-US" dirty="0"/>
              <a:t>, F.E.A.R. </a:t>
            </a:r>
            <a:r>
              <a:rPr lang="en-US" dirty="0" err="1"/>
              <a:t>introduziu</a:t>
            </a:r>
            <a:r>
              <a:rPr lang="en-US" dirty="0"/>
              <a:t> um </a:t>
            </a:r>
            <a:r>
              <a:rPr lang="en-US" dirty="0" err="1"/>
              <a:t>planejador</a:t>
            </a:r>
            <a:r>
              <a:rPr lang="en-US" dirty="0"/>
              <a:t> para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comportamentos</a:t>
            </a:r>
            <a:r>
              <a:rPr lang="en-US" dirty="0"/>
              <a:t> </a:t>
            </a:r>
            <a:r>
              <a:rPr lang="en-US" dirty="0" err="1"/>
              <a:t>sensíveis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,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referenciado</a:t>
            </a:r>
            <a:r>
              <a:rPr lang="en-US" dirty="0"/>
              <a:t> </a:t>
            </a:r>
            <a:r>
              <a:rPr lang="en-US" dirty="0" err="1"/>
              <a:t>mundialmente</a:t>
            </a:r>
            <a:r>
              <a:rPr lang="en-US" dirty="0"/>
              <a:t> por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estúdios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inimigos</a:t>
            </a:r>
            <a:r>
              <a:rPr lang="en-US" dirty="0"/>
              <a:t> com </a:t>
            </a:r>
            <a:r>
              <a:rPr lang="en-US" dirty="0" err="1"/>
              <a:t>inteligência</a:t>
            </a:r>
            <a:r>
              <a:rPr lang="en-US" dirty="0"/>
              <a:t> artificial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, </a:t>
            </a:r>
            <a:r>
              <a:rPr lang="en-US" dirty="0" err="1"/>
              <a:t>encontrando</a:t>
            </a:r>
            <a:r>
              <a:rPr lang="en-US" dirty="0"/>
              <a:t> </a:t>
            </a:r>
            <a:r>
              <a:rPr lang="en-US" dirty="0" err="1"/>
              <a:t>cobertura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 das mesas, </a:t>
            </a:r>
            <a:r>
              <a:rPr lang="en-US" dirty="0" err="1"/>
              <a:t>derrubando</a:t>
            </a:r>
            <a:r>
              <a:rPr lang="en-US" dirty="0"/>
              <a:t> </a:t>
            </a:r>
            <a:r>
              <a:rPr lang="en-US" dirty="0" err="1"/>
              <a:t>estantes</a:t>
            </a:r>
            <a:r>
              <a:rPr lang="en-US" dirty="0"/>
              <a:t> de </a:t>
            </a:r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/>
              <a:t>abrindo</a:t>
            </a:r>
            <a:r>
              <a:rPr lang="en-US" dirty="0"/>
              <a:t> </a:t>
            </a:r>
            <a:r>
              <a:rPr lang="en-US" dirty="0" err="1"/>
              <a:t>portas</a:t>
            </a:r>
            <a:r>
              <a:rPr lang="en-US" dirty="0"/>
              <a:t> e </a:t>
            </a:r>
            <a:r>
              <a:rPr lang="en-US" dirty="0" err="1"/>
              <a:t>assim</a:t>
            </a:r>
            <a:r>
              <a:rPr lang="en-US" dirty="0"/>
              <a:t> por </a:t>
            </a:r>
            <a:r>
              <a:rPr lang="en-US" dirty="0" err="1"/>
              <a:t>diante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6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70B9-DC03-DA49-AAC2-4BFB4A04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Half-Life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03AB6-9578-2843-A5C3-B3B7E9B63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667654" cy="36676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76E64-C0E9-B44B-81E2-C8E7C0382FD9}"/>
              </a:ext>
            </a:extLst>
          </p:cNvPr>
          <p:cNvSpPr txBox="1"/>
          <p:nvPr/>
        </p:nvSpPr>
        <p:spPr>
          <a:xfrm>
            <a:off x="5175779" y="2111376"/>
            <a:ext cx="6375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trama</a:t>
            </a:r>
            <a:r>
              <a:rPr lang="en-US" dirty="0"/>
              <a:t> </a:t>
            </a:r>
            <a:r>
              <a:rPr lang="en-US" dirty="0" err="1"/>
              <a:t>deficção</a:t>
            </a:r>
            <a:r>
              <a:rPr lang="en-US" dirty="0"/>
              <a:t> </a:t>
            </a:r>
            <a:r>
              <a:rPr lang="en-US" dirty="0" err="1"/>
              <a:t>científica</a:t>
            </a:r>
            <a:r>
              <a:rPr lang="en-US" dirty="0"/>
              <a:t> segue um </a:t>
            </a:r>
            <a:r>
              <a:rPr lang="en-US" dirty="0" err="1"/>
              <a:t>físico</a:t>
            </a:r>
            <a:r>
              <a:rPr lang="en-US" dirty="0"/>
              <a:t> </a:t>
            </a:r>
            <a:r>
              <a:rPr lang="en-US" dirty="0" err="1"/>
              <a:t>teórico</a:t>
            </a:r>
            <a:r>
              <a:rPr lang="en-US" dirty="0"/>
              <a:t>, Dr. Gordon Freeman, </a:t>
            </a:r>
            <a:r>
              <a:rPr lang="en-US" dirty="0" err="1"/>
              <a:t>preso</a:t>
            </a:r>
            <a:r>
              <a:rPr lang="en-US" dirty="0"/>
              <a:t> dentro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subterrânea</a:t>
            </a:r>
            <a:r>
              <a:rPr lang="en-US" dirty="0"/>
              <a:t>. A </a:t>
            </a:r>
            <a:r>
              <a:rPr lang="en-US" dirty="0" err="1"/>
              <a:t>história</a:t>
            </a:r>
            <a:r>
              <a:rPr lang="en-US" dirty="0"/>
              <a:t> se </a:t>
            </a:r>
            <a:r>
              <a:rPr lang="en-US" dirty="0" err="1"/>
              <a:t>agrava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experimentos</a:t>
            </a:r>
            <a:r>
              <a:rPr lang="en-US" dirty="0"/>
              <a:t> de </a:t>
            </a:r>
            <a:r>
              <a:rPr lang="en-US" dirty="0" err="1"/>
              <a:t>teletransporte</a:t>
            </a:r>
            <a:r>
              <a:rPr lang="en-US" dirty="0"/>
              <a:t> </a:t>
            </a:r>
            <a:r>
              <a:rPr lang="en-US" dirty="0" err="1"/>
              <a:t>dão</a:t>
            </a:r>
            <a:r>
              <a:rPr lang="en-US" dirty="0"/>
              <a:t> </a:t>
            </a:r>
            <a:r>
              <a:rPr lang="en-US" dirty="0" err="1"/>
              <a:t>errado</a:t>
            </a:r>
            <a:r>
              <a:rPr lang="en-US" dirty="0"/>
              <a:t> </a:t>
            </a:r>
            <a:r>
              <a:rPr lang="en-US" dirty="0" err="1"/>
              <a:t>inesperadamente</a:t>
            </a:r>
            <a:r>
              <a:rPr lang="en-US" dirty="0"/>
              <a:t>.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scripts e IA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/>
              <a:t>. A </a:t>
            </a:r>
            <a:r>
              <a:rPr lang="en-US" b="1" dirty="0"/>
              <a:t>Valve</a:t>
            </a:r>
            <a:r>
              <a:rPr lang="en-US" dirty="0"/>
              <a:t> </a:t>
            </a:r>
            <a:r>
              <a:rPr lang="en-US" dirty="0" err="1"/>
              <a:t>desenvolveu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1998.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personagem</a:t>
            </a:r>
            <a:r>
              <a:rPr lang="en-US" dirty="0"/>
              <a:t> central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acompanhado</a:t>
            </a:r>
            <a:r>
              <a:rPr lang="en-US" dirty="0"/>
              <a:t> por um </a:t>
            </a:r>
            <a:r>
              <a:rPr lang="en-US" dirty="0" err="1"/>
              <a:t>guarda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com IA,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estágios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.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um </a:t>
            </a:r>
            <a:r>
              <a:rPr lang="en-US" dirty="0" err="1"/>
              <a:t>esquadrão</a:t>
            </a:r>
            <a:r>
              <a:rPr lang="en-US" dirty="0"/>
              <a:t>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inteligência</a:t>
            </a:r>
            <a:r>
              <a:rPr lang="en-US" dirty="0"/>
              <a:t> artificial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a IA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aprimorada</a:t>
            </a:r>
            <a:r>
              <a:rPr lang="en-US" dirty="0"/>
              <a:t> e </a:t>
            </a:r>
            <a:r>
              <a:rPr lang="en-US" dirty="0" err="1"/>
              <a:t>integrada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brilhante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enredo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46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69AB-5DD0-4C47-BECB-CC4A818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Halo: Combat Evolved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E55F4-52C2-6E47-91E4-5A4F92429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524" y="2209615"/>
            <a:ext cx="3290887" cy="3290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1D484-FEC4-1441-B7BA-AF25E087F50E}"/>
              </a:ext>
            </a:extLst>
          </p:cNvPr>
          <p:cNvSpPr txBox="1"/>
          <p:nvPr/>
        </p:nvSpPr>
        <p:spPr>
          <a:xfrm>
            <a:off x="1381123" y="2064603"/>
            <a:ext cx="6375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Desenvolvido</a:t>
            </a:r>
            <a:r>
              <a:rPr lang="en-US" dirty="0"/>
              <a:t> pela Bungie </a:t>
            </a:r>
            <a:r>
              <a:rPr lang="en-US" dirty="0" err="1"/>
              <a:t>em</a:t>
            </a:r>
            <a:r>
              <a:rPr lang="en-US" dirty="0"/>
              <a:t> 2001,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essencialmente</a:t>
            </a:r>
            <a:r>
              <a:rPr lang="en-US" dirty="0"/>
              <a:t> um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tiro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 O </a:t>
            </a:r>
            <a:r>
              <a:rPr lang="en-US" dirty="0" err="1"/>
              <a:t>jogador</a:t>
            </a:r>
            <a:r>
              <a:rPr lang="en-US" dirty="0"/>
              <a:t> assume o </a:t>
            </a:r>
            <a:r>
              <a:rPr lang="en-US" dirty="0" err="1"/>
              <a:t>papel</a:t>
            </a:r>
            <a:r>
              <a:rPr lang="en-US" dirty="0"/>
              <a:t> principal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, </a:t>
            </a:r>
            <a:r>
              <a:rPr lang="en-US" dirty="0" err="1"/>
              <a:t>lutando</a:t>
            </a:r>
            <a:r>
              <a:rPr lang="en-US" dirty="0"/>
              <a:t> contra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alienígenas</a:t>
            </a:r>
            <a:r>
              <a:rPr lang="en-US" dirty="0"/>
              <a:t> a </a:t>
            </a:r>
            <a:r>
              <a:rPr lang="en-US" dirty="0" err="1"/>
              <a:t>pé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dentro de </a:t>
            </a:r>
            <a:r>
              <a:rPr lang="en-US" dirty="0" err="1"/>
              <a:t>veículos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IA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inimigos</a:t>
            </a:r>
            <a:r>
              <a:rPr lang="en-US" dirty="0"/>
              <a:t> </a:t>
            </a:r>
            <a:r>
              <a:rPr lang="en-US" dirty="0" err="1"/>
              <a:t>usem</a:t>
            </a:r>
            <a:r>
              <a:rPr lang="en-US" dirty="0"/>
              <a:t> a </a:t>
            </a:r>
            <a:r>
              <a:rPr lang="en-US" dirty="0" err="1"/>
              <a:t>cobertura</a:t>
            </a:r>
            <a:r>
              <a:rPr lang="en-US" dirty="0"/>
              <a:t> </a:t>
            </a:r>
            <a:r>
              <a:rPr lang="en-US" dirty="0" err="1"/>
              <a:t>sabiamente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empregam</a:t>
            </a:r>
            <a:r>
              <a:rPr lang="en-US" dirty="0"/>
              <a:t> </a:t>
            </a:r>
            <a:r>
              <a:rPr lang="en-US" dirty="0" err="1"/>
              <a:t>granadas</a:t>
            </a:r>
            <a:r>
              <a:rPr lang="en-US" dirty="0"/>
              <a:t> e </a:t>
            </a:r>
            <a:r>
              <a:rPr lang="en-US" dirty="0" err="1"/>
              <a:t>fogo</a:t>
            </a:r>
            <a:r>
              <a:rPr lang="en-US" dirty="0"/>
              <a:t> </a:t>
            </a:r>
            <a:r>
              <a:rPr lang="en-US" dirty="0" err="1"/>
              <a:t>supressivo</a:t>
            </a:r>
            <a:r>
              <a:rPr lang="en-US" dirty="0"/>
              <a:t>. A </a:t>
            </a:r>
            <a:r>
              <a:rPr lang="en-US" dirty="0" err="1"/>
              <a:t>tecnologia</a:t>
            </a:r>
            <a:r>
              <a:rPr lang="en-US" dirty="0"/>
              <a:t> por </a:t>
            </a:r>
            <a:r>
              <a:rPr lang="en-US" dirty="0" err="1"/>
              <a:t>baixo</a:t>
            </a:r>
            <a:r>
              <a:rPr lang="en-US" dirty="0"/>
              <a:t>, </a:t>
            </a:r>
            <a:r>
              <a:rPr lang="en-US" dirty="0" err="1"/>
              <a:t>chamada</a:t>
            </a:r>
            <a:r>
              <a:rPr lang="en-US" dirty="0"/>
              <a:t> "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comportamento</a:t>
            </a:r>
            <a:r>
              <a:rPr lang="en-US" dirty="0"/>
              <a:t>"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pela </a:t>
            </a:r>
            <a:r>
              <a:rPr lang="en-US" dirty="0" err="1"/>
              <a:t>indústria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presta</a:t>
            </a:r>
            <a:r>
              <a:rPr lang="en-US" dirty="0"/>
              <a:t> </a:t>
            </a:r>
            <a:r>
              <a:rPr lang="en-US" dirty="0" err="1"/>
              <a:t>muita</a:t>
            </a:r>
            <a:r>
              <a:rPr lang="en-US" dirty="0"/>
              <a:t> </a:t>
            </a:r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</a:t>
            </a:r>
            <a:r>
              <a:rPr lang="en-US" dirty="0" err="1"/>
              <a:t>minuciosos</a:t>
            </a:r>
            <a:r>
              <a:rPr lang="en-US" dirty="0"/>
              <a:t>. </a:t>
            </a:r>
            <a:r>
              <a:rPr lang="en-US" dirty="0" err="1"/>
              <a:t>Poucos</a:t>
            </a:r>
            <a:r>
              <a:rPr lang="en-US" dirty="0"/>
              <a:t>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permaneceu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dos 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mundo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2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7067-AAA4-2248-8444-7633C988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Thief: The Dark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E5CA5-6B57-F64E-B884-963EC6EEE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65014"/>
            <a:ext cx="4158720" cy="3127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A0EFE-FB84-1546-807E-24458019996B}"/>
              </a:ext>
            </a:extLst>
          </p:cNvPr>
          <p:cNvSpPr txBox="1"/>
          <p:nvPr/>
        </p:nvSpPr>
        <p:spPr>
          <a:xfrm>
            <a:off x="5495923" y="2280035"/>
            <a:ext cx="6375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um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furtivo</a:t>
            </a:r>
            <a:r>
              <a:rPr lang="en-US" dirty="0"/>
              <a:t> e se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era medieval / </a:t>
            </a:r>
            <a:r>
              <a:rPr lang="en-US" dirty="0" err="1"/>
              <a:t>vitoriana</a:t>
            </a:r>
            <a:r>
              <a:rPr lang="en-US" dirty="0"/>
              <a:t>. O </a:t>
            </a:r>
            <a:r>
              <a:rPr lang="en-US" dirty="0" err="1"/>
              <a:t>personagem</a:t>
            </a:r>
            <a:r>
              <a:rPr lang="en-US" dirty="0"/>
              <a:t> central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Garret, que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ladrão</a:t>
            </a:r>
            <a:r>
              <a:rPr lang="en-US" dirty="0"/>
              <a:t> no </a:t>
            </a:r>
            <a:r>
              <a:rPr lang="en-US" dirty="0" err="1"/>
              <a:t>jogo</a:t>
            </a:r>
            <a:r>
              <a:rPr lang="en-US" dirty="0"/>
              <a:t>.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pela Looking Glass Studios </a:t>
            </a:r>
            <a:r>
              <a:rPr lang="en-US" dirty="0" err="1"/>
              <a:t>em</a:t>
            </a:r>
            <a:r>
              <a:rPr lang="en-US" dirty="0"/>
              <a:t> 1998.</a:t>
            </a:r>
          </a:p>
          <a:p>
            <a:endParaRPr lang="en-US" dirty="0"/>
          </a:p>
          <a:p>
            <a:r>
              <a:rPr lang="en-US" dirty="0"/>
              <a:t>Com base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sensorial </a:t>
            </a:r>
            <a:r>
              <a:rPr lang="en-US" dirty="0" err="1"/>
              <a:t>preciso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atores</a:t>
            </a:r>
            <a:r>
              <a:rPr lang="en-US" dirty="0"/>
              <a:t> da IA </a:t>
            </a:r>
            <a:r>
              <a:rPr lang="en-US" dirty="0" err="1"/>
              <a:t>refletem</a:t>
            </a:r>
            <a:r>
              <a:rPr lang="en-US" dirty="0"/>
              <a:t> a </a:t>
            </a:r>
            <a:r>
              <a:rPr lang="en-US" dirty="0" err="1"/>
              <a:t>capacidade</a:t>
            </a:r>
            <a:r>
              <a:rPr lang="en-US" dirty="0"/>
              <a:t> de responder </a:t>
            </a:r>
            <a:r>
              <a:rPr lang="en-US" dirty="0" err="1"/>
              <a:t>realisticamente</a:t>
            </a:r>
            <a:r>
              <a:rPr lang="en-US" dirty="0"/>
              <a:t> a </a:t>
            </a:r>
            <a:r>
              <a:rPr lang="en-US" dirty="0" err="1"/>
              <a:t>luzes</a:t>
            </a:r>
            <a:r>
              <a:rPr lang="en-US" dirty="0"/>
              <a:t> e sons, o que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constitui</a:t>
            </a:r>
            <a:r>
              <a:rPr lang="en-US" dirty="0"/>
              <a:t> a principal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jogo</a:t>
            </a:r>
            <a:r>
              <a:rPr lang="en-US" dirty="0"/>
              <a:t> se </a:t>
            </a:r>
            <a:r>
              <a:rPr lang="en-US" dirty="0" err="1"/>
              <a:t>baseia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NPCs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IA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gravações</a:t>
            </a:r>
            <a:r>
              <a:rPr lang="en-US" dirty="0"/>
              <a:t> de </a:t>
            </a:r>
            <a:r>
              <a:rPr lang="en-US" dirty="0" err="1"/>
              <a:t>áudio</a:t>
            </a:r>
            <a:r>
              <a:rPr lang="en-US" dirty="0"/>
              <a:t> para </a:t>
            </a:r>
            <a:r>
              <a:rPr lang="en-US" dirty="0" err="1"/>
              <a:t>expressar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o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dirty="0" err="1"/>
              <a:t>compreenda</a:t>
            </a:r>
            <a:r>
              <a:rPr lang="en-US" dirty="0"/>
              <a:t> 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acontecendo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94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A6CC-38D1-B241-80A0-66769F12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8244-842F-7D4D-8324-28B182BB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609" y="3914472"/>
            <a:ext cx="2736849" cy="5075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Analytics Indian Mag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FCC85-D3A5-E54F-8307-97813171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1" y="1648727"/>
            <a:ext cx="2091266" cy="2091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C58B3-482E-9349-A3F6-70F8E04418C6}"/>
              </a:ext>
            </a:extLst>
          </p:cNvPr>
          <p:cNvSpPr txBox="1"/>
          <p:nvPr/>
        </p:nvSpPr>
        <p:spPr>
          <a:xfrm>
            <a:off x="652505" y="4770202"/>
            <a:ext cx="10883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https://analyticsindiamag.com/10-games-successfully-integrated-artificial-intelligence/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391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{FA0C97D7-5DCE-DF43-BB0D-17EADA0F2231}tf10001122</Template>
  <TotalTime>237</TotalTime>
  <Words>520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Games que utilizam IA</vt:lpstr>
      <vt:lpstr>Darkforest</vt:lpstr>
      <vt:lpstr>F.E.A.R.</vt:lpstr>
      <vt:lpstr>Half-Life</vt:lpstr>
      <vt:lpstr>Halo: Combat Evolved</vt:lpstr>
      <vt:lpstr>Thief: The Dark Project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que utilizam IA</dc:title>
  <dc:creator>Microsoft Office User</dc:creator>
  <cp:lastModifiedBy>Microsoft Office User</cp:lastModifiedBy>
  <cp:revision>5</cp:revision>
  <dcterms:created xsi:type="dcterms:W3CDTF">2020-03-30T15:15:51Z</dcterms:created>
  <dcterms:modified xsi:type="dcterms:W3CDTF">2020-03-30T19:13:28Z</dcterms:modified>
</cp:coreProperties>
</file>