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9" d="100"/>
          <a:sy n="119" d="100"/>
        </p:scale>
        <p:origin x="2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2001165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60BCB281-E807-4210-AE17-9AFDD28660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932330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60BCB281-E807-4210-AE17-9AFDD28660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13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82F76471-3C1A-4F2A-B5C0-1AC86223C3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08336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82F76471-3C1A-4F2A-B5C0-1AC86223C3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66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a3f311f6-19ff-4f7c-9423-c343095dc032}">
  <we:reference id="WA200003233" version="2.0.0.3" store="pt-BR" storeType="OMEX"/>
  <we:alternateReferences/>
  <we:properties>
    <we:property name="Microsoft.Office.CampaignId" value="&quot;none&quot;"/>
    <we:property name="reportUrl" value="&quot;/groups/me/reports/5ed8b32e-6d79-4229-9c18-5fb2718ef980/d1d34721228fa41ba516?bookmarkGuid=265670e2-ac92-4931-8782-aab2e5b4f2e1&amp;bookmarkUsage=1&amp;ctid=ba201131-9621-49ca-b50d-57d968b4ac35&amp;fromEntryPoint=export&quot;"/>
    <we:property name="reportState" value="&quot;CONNECTED&quot;"/>
    <we:property name="reportEmbeddedTime" value="&quot;2025-07-28T22:42:40.592Z&quot;"/>
    <we:property name="creatorSessionId" value="&quot;827ea447-ae30-44a7-873e-336ca6a40c20&quot;"/>
    <we:property name="creatorUserId" value="&quot;10032003D7D4799A&quot;"/>
    <we:property name="creatorTenantId" value="&quot;ba201131-9621-49ca-b50d-57d968b4ac35&quot;"/>
    <we:property name="pageDisplayName" value="&quot;Relatório de Vendas_1&quot;"/>
    <we:property name="pageName" value="&quot;d1d34721228fa41ba516&quot;"/>
    <we:property name="reportName" value="&quot;relatorio_de_vendas_produtos_e_segmentos&quot;"/>
    <we:property name="isVisualContainerHeaderHidden" value="false"/>
    <we:property name="isFiltersActionButtonVisible" value="true"/>
    <we:property name="initialStateBookmark" value="&quot;H4sIAAAAAAAAA+1YX0/jOBD/Kigv+1JQk6Zpyht/dQjYRRRxDye0cuJJ6pVrZ22Ho4v6he5r3Be7sZ0UCi0Fjjt03D5USsaT8W9mfjNj9zagTFecTD+TCQTbwZGgLCdUqo0w6ATCC3e/fDk+3Tk//vp55/QAxbIyTAodbN8GhqgSzCXTNeHWBAp/u+oEhPMzUtq3gnANnaACpaUgnP0Ar4xLRtUw6wRwU3GpiDU5MsSANXuN6viOe4dbPdyR5IZdwwhy46U0pL14EIVRlBYkDjPSDxNU017BIVuqYk277fekMIQJ3MbK8iRJk35YxBGQbNiL05h2rbxg3DQq2fTgplLoHfo8rWxU9hBrKRWGiwfOCwXag74N9iSvJ+7pYEE+krXK4RwKtyQMM1O0VDBBRM5sUGYYkDMlMVxuBR9pnRsnHsvf9xTgpjTY7s46cxw79Bq/RulDEDtlqaAkpnk9+EcQjggHLzysRZOe7mO4VyjRTJS8Sf9dJi68FxWDvTFRxtIr+4Z5tFHHj6SioHanLvD7TLUMiDoPcL+ns7OrlqGo++0eBxuKePRvz4mrmV3qh1ke0TjLB1lRpCkZRsPeT/I+O58bZxgFeJDU8BUMJqj736DwKpffl8eDbjyMaZT0hlGvyNKYxPH6Jvz+/HlG8+v8q2U3gnIC4umyewrHLwwUUfl4egLXwB/jma8/XmpRXBLF/EB32F/pU3MkmRsLFtzct0cFq3YPT/P8vWZkg8IGJYZ4U40rwemff+glgVlb2zmvNZIQqE/S0jJfXzn/g8j6Uk6GvSjJB+kAaErsbEoLeH0pf+Sw7Qj5s1DfsFA1x8mmFkozmADeUexDCXjgtx8h6SoPkIG+I+bi02V7B8FBfajkxH3WuGqTMY/GicTsWC8vSMbh64AWSS8PyWZaZPlmPBiSzSyNks1u2u0n/SjNw7SLn3vAXTtzfx1ja2lmK96/2pl19GAY6OeP3zadCPTBdPCEw00vCa/ddQ1tnjDjA3PrxagXdcPeidNcuR67dVvx9mdt2jwuie5EUhd/cBW/1NynXaJZ/imYNZY08Pac9MicNlgPZuRoMHJ6a4y7O+jcNIKEcyJKWGKaCez0FC4kJdM1Ru3ttbE5W9X95zH+2MXaNLGP7eR8wHWCnORjoIeuU+z7v0+ODEx8ohl1HM1xtyPqz3WTCnHo9pTXvh0zYXua3aEwLz8AvqbrLO0FneCclWOzguZtH3BzffG/IrsU2LR/PJfj1S7HgW0i2BiI0O1fVj7zSnL31JY9qnFLHr/6vQY1RY+cxh1dt6w/W3Oibi2h4ZYFjcaYxnBxUmk7C237QREFF5xjmL5gOrx9QB26MyZEC83S4m947IpthcuL+6CSktKlsg1G23VFzTkW65hxqkA0xbmosm724W4XssQ5c8+tZ9uIV9i4akZGmBcZZLTo02EYQwSDLIlcIT11wDFwYzJ5s3j5aLi67Mwja6MrksMZEcsGnuMxBfrcCdqxaBiS5SXTcTb7C6/iblBnFgAA&quot;"/>
    <we:property name="bookmark" value="&quot;H4sIAAAAAAAAA+1XzW7jNhB+lUCXvTiG/izLuWW9KVo0LYx1kMvCKEbkyOGCEbUUlcYN/EL7Gn2xDknZG/8kDtLdDZquD4Y0Mxp+M/PNkLwLuGhqCYvf4RqDk+CXigsGXOmjKOgFlRfGjPM8grTgYZLlI0SIQtKq2ghVNcHJXWBAz9FciqYFaT2R8EPAsizPBlGZxgjFKEnzlIfBrBeAlBOYW5sSZIO9oEbdqAqk+Au9C1IZ3eKyF+BtLZUGu9DUgEG72A2Z0zsBi/oJ4QBmxA1OkRkv5RFP0mEcxXFeQhoVMIgyMmu8gcO718S6dsuPVWVAVLSMle0Ng+SlkKYzKRZnt7WmmCkTi9qmbExY50pTLmXgotDYeNB3wVjJ9to9nW3Ip6rVDN9j6VSVEWZBnkpRQcWETcqSEjLRitLlNPTIW2ac+Er9OdZIi/LgJFz21jhO+Q19TdJtEKfzucY5mO717JsgnIJEL/yprbryhLtwZyRpRDWXXfm/VOLCR1ELHF+BNpZ0xUeqo806faQ0R/124RL/TugVA+LeFu6XDHY5WzGUbD/e42BHEY/+63NitrSqQVSwmKcFGxZlmecwikfJD/I+uZ5HE8oCbhU1egaDgWz/GxR+KOSX5fEwTEcpj7NkFCdlkaeQpoeH8Mvz5wnDr/dd226K82usHm+7x3D8LFCDZleLc7xBuYtnrd9VrVBcghZ+Q3fYnxlTd15ZOws2wnxnjwrW7B6e7vlTK+CI4xEHA95VF0rw29+fmz2JOdjbTLYNkRC5L9LeNj/cOf+DzPpWzkZJnLFhPkSeg92b8hKf38qvOW2nlfrRqF+xURtJO5veaM3gGunm4q4EtIxjXO3RCfR6xZ0aHSHvgnNBJPW+L0G21u2bt9AI9oYQ+V2yQbnaxnfcNYbKZaYO5dTZHXDurkhr1wQS30NlEe+4FhUNIo4XisPigFN7uep8Lh8aTs62efWjqeux1x3kev66KQFVs7pO+/pqJf2Nvas5EU3aL732U4t6QZidxResfYukv0bZ34Ohb5NLzkRDO6OEurF9arlHIo4u/F9x0Tzj4HiuaOZZABdQSPxjyMssYREc52XBjtPhCI6LPM6OwzwcZIM4Z1Eebp+EfOEduomoqhU0S4V/EbHL9AMhb65DRlop1/6rZKxarmql7AXsSkiu0U+RbZMPe/s6DqPkfBXVhZrTkLkX1pN9pA/4mHXzImJlgQUvB3wUpRjjsMhiN9weG74Gb02hbjcPRu63fx6r1jQ1MJxAtW/aOR5zC+3J49P+/QMxLeWh8BIAAA==&quot;"/>
    <we:property name="datasetId" value="&quot;48a5a0a7-461b-4b59-bb4c-a7e23e7f9d85&quot;"/>
    <we:property name="embedUrl" value="&quot;/reportEmbed?reportId=5ed8b32e-6d79-4229-9c18-5fb2718ef980&amp;config=eyJjbHVzdGVyVXJsIjoiaHR0cHM6Ly9XQUJJLVNPVVRILUNFTlRSQUwtVVMtcmVkaXJlY3QuYW5hbHlzaXMud2luZG93cy5uZXQiLCJlbWJlZEZlYXR1cmVzIjp7InVzYWdlTWV0cmljc1ZOZXh0Ijp0cnVlfX0%3D&amp;disableSensitivityBanner=true&amp;storytellingChangeViewModeShortcutKeys=true&quot;"/>
    <we:property name="backgroundColor" value="&quot;#FFFFFF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EDED0F6-32E0-4401-B006-EA26A4BB9620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5ed8b32e-6d79-4229-9c18-5fb2718ef980/51bd93789a3da9cd7188?bookmarkGuid=9b37f703-d81b-4130-94b1-b015db028b01&amp;bookmarkUsage=1&amp;ctid=ba201131-9621-49ca-b50d-57d968b4ac35&amp;fromEntryPoint=export&quot;"/>
    <we:property name="reportName" value="&quot;relatorio_de_vendas_produtos_e_segmentos&quot;"/>
    <we:property name="reportState" value="&quot;CONNECTED&quot;"/>
    <we:property name="embedUrl" value="&quot;/reportEmbed?reportId=5ed8b32e-6d79-4229-9c18-5fb2718ef980&amp;config=eyJjbHVzdGVyVXJsIjoiaHR0cHM6Ly9XQUJJLVNPVVRILUNFTlRSQUwtVVMtcmVkaXJlY3QuYW5hbHlzaXMud2luZG93cy5uZXQiLCJlbWJlZEZlYXR1cmVzIjp7InVzYWdlTWV0cmljc1ZOZXh0Ijp0cnVlfX0%3D&amp;disableSensitivityBanner=true&amp;storytellingChangeViewModeShortcutKeys=true&quot;"/>
    <we:property name="pageName" value="&quot;51bd93789a3da9cd7188&quot;"/>
    <we:property name="pageDisplayName" value="&quot;Relatório de Vendas_2&quot;"/>
    <we:property name="datasetId" value="&quot;48a5a0a7-461b-4b59-bb4c-a7e23e7f9d85&quot;"/>
    <we:property name="backgroundColor" value="&quot;#FFFFFF&quot;"/>
    <we:property name="bookmark" value="&quot;H4sIAAAAAAAAA+1X227bMAz9lUDPwWDH8a1vXdphA7qhWLa+DHmgJTpVoUqeLGfJiv7QfmM/Nl3c25KmxVCsQbcnSyRN8hxStwvCeNsIWH2AcyR75J1knAJTehCTIZFBmFNWsZqWUR4nRUxphVhZrWoMV7IlexfEgJ6jOeFtB8J5ssIvsyEBIY5h7mY1iBaHpEHdKgmCf8dgbFVGd3g5JLhshNLgXE4NGHRuF9bczm0K8avERgRq+AKnSE2QpnHFyiQvSkgYlJTlcVFYszYY+Mw2mjjXPvxESQNc2jBOFlUxFhiXVVZXZWRxJmnu5C2Xc9EnfPPvp1XjyDG4NJVaOj6qMxvYebq8tICKOkrHLI+qHDIcA9TFaOz+rrkwfcBqdbhstOXKMhi87bMFSIqMeEI0tgH/BdmfzzXOwfTTwzvKiRLd+Qb5VHWa4kesvUoablY2Rs2ljcEd+S7PY61sWbxmCgKD8E0ne5IjNz1V3yYabVWYE8ysZCsnFDS7S4idaIb69cqDPeD6qoaj4W85PydQi8yKoiJndcyyuISqiFJa52m144X7LLlpB1Ml2L9QvW1oQwmzPElGRZLEjOUsLrKCjh9eexPL0Fxpu/+JtSo+VeoT1UmjV2S9LMMdaSU7rLl5gjZqOE5OQZudbqX70F7Ork4ba3F26zzpmySk//RdMfNHR1pjjUWSjcZYMgbpKKbZju9Aj22bR7T5W44aND1dHeECxXpq1/p11VVCJ6B5uEp4GH8Ir78TXTsjdxAfuEuKM7uVTz/+2nEYMBwwMBBc9VDIvlRb1/62Pegl8/L+5492AzEPn1Wia+2SQBb6eOOG8/A6fsnM9h33skH27RN2zyhKgKVQjZMRY8mYZmUe/T/8/+4D4BHLcqfuAfc+CJ7vGuB7+YYxco72je0GqjNtAxSPQaKP3wQXHL2dbRuQzBXKj7X7HnFbjVCnExCdK5F/kRMfxkf7BV/fH7AKEAAA&quot;"/>
    <we:property name="initialStateBookmark" value="&quot;H4sIAAAAAAAAA+1XyW7bMBD9FYNno5Asa8vNcVK0yIq4zaUwipE4chgwpEpRrt3AP5Tf6I+VpJStduygCBoj7UnkzGiW94bbNaGsKjnMj+EKyQ75KCjLgUrV8UmXiEa4e3JycDQ4O/h6PDjaN2JZaiZFRXauiQY1QX3Oqhq4dWGEX8ZdApyfwsTOCuAVdkmJqpICOPuBjbFRaVXjoktwVnKpwLocadBo3U6NuZmb2P67wESEXLMpjjDXjTT0M5oGcZJCQCHNaewniTGrGgOX2UoT69qFH0qhgQkTxsq8zMcE/TSLiiz18jwLwtjKKyYmvE34/t9P89KionGmMzmzeGSXJrD1tFiYgpLCC/s09rIYIuwDFEmvb/8uGNdtwGy+PyuVwcog2Hgb0CmIHClxgCismvqvyWAyUTgB3U73HymHktdXK+QjWascz7BwKqGZnpsYBRMmBrPg2zxPlTS0OM0IODbC97VoQfbs9EJ+Hyo0rFArGBvJWkxyUPQxIGaiKKrduSt2j6lbDnvd33J+zUJNZUbkJTEtfBr5KWSJF+ZFHGZbTtxnwXTVGUlO/wX21lXbUBjFQdBLgsCnNKZ+EiV5f/PaGxqEJlKZjY8vsfhSqQ9lLbSak2VaulvSSmZYMP0CbVQyHF6A0lvdSk9VuxjfnjbG4vLBedI2SZP+y3fF2B0dYYEFJkHU62NKKYQ9P4+2fAd6bts8o80/MFSg8ov5IU6RL6d2p19W3SZ0Doo1VwlXxh+W116G7pyRRxXv2UuKNXuQTzv+VjPoUOxQ0NC4akshAyHXrv11e9BbxuXo5021ApjNZxWvK7MkkDZ9vHLD2byO3zKybce97SLb9ml2T88LgIaQ9YMepUE/j9LY+3/4/90HwDOW5VbdA558ELzeNcD18j1i5ArNG9sOZK2rEnI8BYEuftm4YOjsTNuAoJYoN1b2e8gMGw1P58BrS5F7kRMXxFDHMo4bfrDvdOLSctn9Avtp/RczEAAA&quot;"/>
    <we:property name="isFooterCollapsed" value="true"/>
    <we:property name="isFiltersActionButtonVisible" value="true"/>
    <we:property name="isVisualContainerHeaderHidden" value="false"/>
    <we:property name="reportEmbeddedTime" value="&quot;2025-07-28T22:44:07.687Z&quot;"/>
    <we:property name="creatorTenantId" value="&quot;ba201131-9621-49ca-b50d-57d968b4ac35&quot;"/>
    <we:property name="creatorUserId" value="&quot;10032003D7D4799A&quot;"/>
    <we:property name="creatorSessionId" value="&quot;6f24943d-f98c-47c4-ac27-57cdee9b2a64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867CC224-AC68-46E9-A2FB-93C7AD923E6D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5ed8b32e-6d79-4229-9c18-5fb2718ef980/b45169cc9d35c1f8a01d?bookmarkGuid=41165674-cb8b-4811-a9ab-3c33ef6b0ef0&amp;bookmarkUsage=1&amp;ctid=ba201131-9621-49ca-b50d-57d968b4ac35&amp;fromEntryPoint=export&quot;"/>
    <we:property name="reportName" value="&quot;relatorio_de_vendas_produtos_e_segmentos&quot;"/>
    <we:property name="reportState" value="&quot;CONNECTED&quot;"/>
    <we:property name="embedUrl" value="&quot;/reportEmbed?reportId=5ed8b32e-6d79-4229-9c18-5fb2718ef980&amp;config=eyJjbHVzdGVyVXJsIjoiaHR0cHM6Ly9XQUJJLVNPVVRILUNFTlRSQUwtVVMtcmVkaXJlY3QuYW5hbHlzaXMud2luZG93cy5uZXQiLCJlbWJlZEZlYXR1cmVzIjp7InVzYWdlTWV0cmljc1ZOZXh0Ijp0cnVlfX0%3D&amp;disableSensitivityBanner=true&amp;storytellingChangeViewModeShortcutKeys=true&quot;"/>
    <we:property name="pageName" value="&quot;b45169cc9d35c1f8a01d&quot;"/>
    <we:property name="pageDisplayName" value="&quot;Distibuição de Lucro&quot;"/>
    <we:property name="datasetId" value="&quot;48a5a0a7-461b-4b59-bb4c-a7e23e7f9d85&quot;"/>
    <we:property name="backgroundColor" value="&quot;#FFFFFF&quot;"/>
    <we:property name="bookmark" value="&quot;H4sIAAAAAAAAA82WTY/TMBCG/8rK5wolTdM0e1tKkZAQqijsBfUwscdZr1w7cpzSUuW/M3ay7AcILgXaS+2Z6cw746eWT0yottFw/AA7ZNfsnRGKg7DuKmUTZgajxIxnZV7kWBSyKGWVFTPy2sYra1p2fWIeXI3+VrUd6JCJjF+2EwZar6EOOwm6xQlr0LXWgFbfcAgml3cd9hOGh0ZbByHlxoPHkHZP4bQnCemrjCoC92qPG+R+sFazPJ2XnJciy3kqF5CkgsLaISAq+2VISB3LL63xoAyVCbZFlWcym0NaztMkWSQVDLFSaT+GVMfVoXHUHfV8bMJwlqS1to6mplnswmE7iD6xpdXdLq5Wz+wb2zmOH1FGl/HKH8OYlQHDVRhKTwNZO0vjip6l7Yx3x2i+s1+XDqkoSUv6yQ8dN2JPv0bxk4ibunZYgx+3q7+icAMaB+PbzozHk1yu3M9G+fZqY7X4s+YtWVplaj0i+0jPp6GVHTTh31DdE3YBkv4BVCp4/wTFkZRjpOf8aGz74FqkaVYkZVmUs3k+FXIu0+wiGN5gvUPjL5hhWkrlzwBEo3B5B86/pMI6ge71cP5vlHu4xqaTF8L/a7f99l/i+0jFgG+WS458VoDgSYl5NS2xuAh8L/8KPhu+F3WfiTzPk0TkOCulFAm9P6ZVSPXbDjwefGUPz7uIn6cWtkN6tYSF7XzbAMc1GIzdNIMghTGODhOMQDGuXfh+r4jHofQt6C4+k8Ibh8UyQXv/HT+rFPpcCQAA&quot;"/>
    <we:property name="initialStateBookmark" value="&quot;H4sIAAAAAAAAA81Wy27bMBD8lYBno5Asy7Zyc1wXKNIkRtzkUhjFSlwqDGhSoCjXbqB/75JSmkeL5uK21kXkcLU7sxwRfGBc1pWC/SVskJ2yj5rLArixJzEbMN2BZ1dX5xez6/Ovl7OLBcGmctLomp0+MAe2RHcr6waUT0Hgl/WAgVJLKP1MgKpxwCq0tdGg5HfsgmnJ2QbbAcNdpYwFn3LlwKFPu6VwmlPt+F1CFaFwcosrLFyH5qM0HmdFkfEkLWIxhSjmFFZ3AYHZb0N86lB+brQDqamMx6Z5mohkDHE2jqNoGuXQxQqpXB+S7xe7ypI60ryvfFfmxLU0ltqlWFBhse5IP7C5Uc0mjBYv8JVpbIHXKMKSdtLtKZOQGnQhfVNaasjSGmpXWJmbRju7D/Cd+Ta3SEWJWtQOfvKY8S19jfwXErOytFiC66eLv8JwBQo78EOj++2JjpfujZauPlkZxd/mvCaklrpUvWWf3PO5k7KByv8N+T3ZzpukfTQqFbx/ZsXeKfvgnsNbY936pWkcJ5MoyybZaJwOuRiLODkKD6+w3KB2R+xhGgrpDmCISuL8Dqx77QpjOdqzbv/fS/t4jA0Hr4j/V7Xt+l/a98kVnX2TVBRYjCbAiyjDNB9mODkK+x7/EXww+x7VecbTNI0inuIoE4JHEzEZ5j7VHxU43Lnc7F6qCM9zhG2Qbi1+YBpXV1DgEjQGNVVHSGKIo80EzZH3Y+vfnyT5sSt9C6rxVcMdh4UixEbmCt/4wN98WKDltbY/AArjNWaFCQAA&quot;"/>
    <we:property name="isFiltersActionButtonVisible" value="true"/>
    <we:property name="isVisualContainerHeaderHidden" value="false"/>
    <we:property name="reportEmbeddedTime" value="&quot;2025-07-28T22:45:30.507Z&quot;"/>
    <we:property name="creatorTenantId" value="&quot;ba201131-9621-49ca-b50d-57d968b4ac35&quot;"/>
    <we:property name="creatorUserId" value="&quot;10032003D7D4799A&quot;"/>
    <we:property name="creatorSessionId" value="&quot;32a901ee-24ec-4eb7-a315-ad05ede6104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FC884D892493D4DBA3903F011D1DED8" ma:contentTypeVersion="4" ma:contentTypeDescription="Crie um novo documento." ma:contentTypeScope="" ma:versionID="8c267f2f51cc8fcbd465d35b1ab7c4df">
  <xsd:schema xmlns:xsd="http://www.w3.org/2001/XMLSchema" xmlns:xs="http://www.w3.org/2001/XMLSchema" xmlns:p="http://schemas.microsoft.com/office/2006/metadata/properties" xmlns:ns3="16d33f6a-b546-4e4a-b7be-d0e7345fdfc2" targetNamespace="http://schemas.microsoft.com/office/2006/metadata/properties" ma:root="true" ma:fieldsID="c7d2615092eb633d2837a504d620bac5" ns3:_="">
    <xsd:import namespace="16d33f6a-b546-4e4a-b7be-d0e7345fdfc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33f6a-b546-4e4a-b7be-d0e7345fdfc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16d33f6a-b546-4e4a-b7be-d0e7345fdfc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9C18F1-2029-449A-847B-D91D32673F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d33f6a-b546-4e4a-b7be-d0e7345fdf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MARCOS HENRIQUE TERRINHA DULTRA</cp:lastModifiedBy>
  <cp:revision>3</cp:revision>
  <dcterms:created xsi:type="dcterms:W3CDTF">2018-06-07T21:39:02Z</dcterms:created>
  <dcterms:modified xsi:type="dcterms:W3CDTF">2025-07-28T22:48:02Z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0x0101004FC884D892493D4DBA3903F011D1DED8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