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Poppins"/>
      <p:regular r:id="rId20"/>
      <p:bold r:id="rId21"/>
      <p:italic r:id="rId22"/>
      <p:boldItalic r:id="rId23"/>
    </p:embeddedFont>
    <p:embeddedFont>
      <p:font typeface="Comforta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60">
          <p15:clr>
            <a:srgbClr val="A4A3A4"/>
          </p15:clr>
        </p15:guide>
        <p15:guide id="2" pos="7392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iTLg6yhmwDNATaoZugmZP3gG95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0"/>
        <p:guide pos="7392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Comfortaa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cdaa8ecd1_1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cdaa8ecd1_1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dcdaa8ecd1_1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87ba1f70f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d87ba1f70f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2d87ba1f70f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/>
          <p:nvPr/>
        </p:nvSpPr>
        <p:spPr>
          <a:xfrm>
            <a:off x="1528762" y="1473243"/>
            <a:ext cx="9144000" cy="300744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7"/>
          <p:cNvSpPr txBox="1"/>
          <p:nvPr>
            <p:ph type="ctrTitle"/>
          </p:nvPr>
        </p:nvSpPr>
        <p:spPr>
          <a:xfrm>
            <a:off x="1801368" y="1664208"/>
            <a:ext cx="8586216" cy="21762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venir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subTitle"/>
          </p:nvPr>
        </p:nvSpPr>
        <p:spPr>
          <a:xfrm>
            <a:off x="2487168" y="4142232"/>
            <a:ext cx="722376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com 3 imagens">
  <p:cSld name="Título e Conteúdo com 3 image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6"/>
          <p:cNvSpPr/>
          <p:nvPr/>
        </p:nvSpPr>
        <p:spPr>
          <a:xfrm>
            <a:off x="409575" y="633619"/>
            <a:ext cx="4927413" cy="549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6"/>
          <p:cNvSpPr txBox="1"/>
          <p:nvPr>
            <p:ph type="title"/>
          </p:nvPr>
        </p:nvSpPr>
        <p:spPr>
          <a:xfrm>
            <a:off x="841248" y="978408"/>
            <a:ext cx="4059936" cy="110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6"/>
          <p:cNvSpPr txBox="1"/>
          <p:nvPr>
            <p:ph idx="1" type="body"/>
          </p:nvPr>
        </p:nvSpPr>
        <p:spPr>
          <a:xfrm>
            <a:off x="841248" y="2359152"/>
            <a:ext cx="4059936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6"/>
          <p:cNvSpPr/>
          <p:nvPr>
            <p:ph idx="2" type="pic"/>
          </p:nvPr>
        </p:nvSpPr>
        <p:spPr>
          <a:xfrm>
            <a:off x="8961120" y="566928"/>
            <a:ext cx="2871216" cy="2340864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36"/>
          <p:cNvSpPr/>
          <p:nvPr>
            <p:ph idx="3" type="pic"/>
          </p:nvPr>
        </p:nvSpPr>
        <p:spPr>
          <a:xfrm>
            <a:off x="5843016" y="566928"/>
            <a:ext cx="2871216" cy="2340864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36"/>
          <p:cNvSpPr/>
          <p:nvPr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6"/>
          <p:cNvSpPr/>
          <p:nvPr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6"/>
          <p:cNvSpPr/>
          <p:nvPr>
            <p:ph idx="4" type="pic"/>
          </p:nvPr>
        </p:nvSpPr>
        <p:spPr>
          <a:xfrm>
            <a:off x="5843016" y="3108960"/>
            <a:ext cx="5989320" cy="3054096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36"/>
          <p:cNvSpPr txBox="1"/>
          <p:nvPr>
            <p:ph idx="10" type="dt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6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com 4 imagens">
  <p:cSld name="Título e Conteúdo com 4 image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7"/>
          <p:cNvSpPr/>
          <p:nvPr/>
        </p:nvSpPr>
        <p:spPr>
          <a:xfrm>
            <a:off x="7324344" y="630936"/>
            <a:ext cx="4517136" cy="54959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7"/>
          <p:cNvSpPr txBox="1"/>
          <p:nvPr>
            <p:ph type="title"/>
          </p:nvPr>
        </p:nvSpPr>
        <p:spPr>
          <a:xfrm>
            <a:off x="7772400" y="978408"/>
            <a:ext cx="3721608" cy="1106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7"/>
          <p:cNvSpPr/>
          <p:nvPr>
            <p:ph idx="2" type="pic"/>
          </p:nvPr>
        </p:nvSpPr>
        <p:spPr>
          <a:xfrm>
            <a:off x="3767328" y="630936"/>
            <a:ext cx="3246120" cy="2688336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37"/>
          <p:cNvSpPr/>
          <p:nvPr>
            <p:ph idx="3" type="pic"/>
          </p:nvPr>
        </p:nvSpPr>
        <p:spPr>
          <a:xfrm>
            <a:off x="411480" y="630936"/>
            <a:ext cx="3246120" cy="2688336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37"/>
          <p:cNvSpPr/>
          <p:nvPr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7"/>
          <p:cNvSpPr/>
          <p:nvPr>
            <p:ph idx="4" type="pic"/>
          </p:nvPr>
        </p:nvSpPr>
        <p:spPr>
          <a:xfrm>
            <a:off x="411480" y="3438144"/>
            <a:ext cx="3246120" cy="2688336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37"/>
          <p:cNvSpPr txBox="1"/>
          <p:nvPr>
            <p:ph idx="10" type="dt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7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1" name="Google Shape;121;p37"/>
          <p:cNvSpPr/>
          <p:nvPr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7"/>
          <p:cNvSpPr/>
          <p:nvPr>
            <p:ph idx="5" type="pic"/>
          </p:nvPr>
        </p:nvSpPr>
        <p:spPr>
          <a:xfrm>
            <a:off x="3767328" y="3438144"/>
            <a:ext cx="3246120" cy="2688336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37"/>
          <p:cNvSpPr txBox="1"/>
          <p:nvPr>
            <p:ph idx="1" type="body"/>
          </p:nvPr>
        </p:nvSpPr>
        <p:spPr>
          <a:xfrm>
            <a:off x="7772400" y="3099816"/>
            <a:ext cx="37211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37"/>
          <p:cNvSpPr txBox="1"/>
          <p:nvPr>
            <p:ph idx="6" type="body"/>
          </p:nvPr>
        </p:nvSpPr>
        <p:spPr>
          <a:xfrm>
            <a:off x="7772400" y="4215384"/>
            <a:ext cx="37211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37"/>
          <p:cNvSpPr txBox="1"/>
          <p:nvPr>
            <p:ph idx="7" type="body"/>
          </p:nvPr>
        </p:nvSpPr>
        <p:spPr>
          <a:xfrm>
            <a:off x="7772400" y="5321808"/>
            <a:ext cx="3721100" cy="447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37"/>
          <p:cNvSpPr/>
          <p:nvPr>
            <p:ph idx="8" type="pic"/>
          </p:nvPr>
        </p:nvSpPr>
        <p:spPr>
          <a:xfrm>
            <a:off x="7772400" y="2532888"/>
            <a:ext cx="457200" cy="4572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37"/>
          <p:cNvSpPr/>
          <p:nvPr>
            <p:ph idx="9" type="pic"/>
          </p:nvPr>
        </p:nvSpPr>
        <p:spPr>
          <a:xfrm>
            <a:off x="7772400" y="3630168"/>
            <a:ext cx="457200" cy="4572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37"/>
          <p:cNvSpPr/>
          <p:nvPr>
            <p:ph idx="13" type="pic"/>
          </p:nvPr>
        </p:nvSpPr>
        <p:spPr>
          <a:xfrm>
            <a:off x="7772400" y="4754880"/>
            <a:ext cx="457200" cy="45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8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8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8"/>
          <p:cNvSpPr txBox="1"/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0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0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0"/>
          <p:cNvSpPr txBox="1"/>
          <p:nvPr>
            <p:ph idx="1" type="body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40"/>
          <p:cNvSpPr txBox="1"/>
          <p:nvPr>
            <p:ph idx="2" type="body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6" name="Google Shape;146;p40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1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1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1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venir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1"/>
          <p:cNvSpPr/>
          <p:nvPr>
            <p:ph idx="2" type="pic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41"/>
          <p:cNvSpPr txBox="1"/>
          <p:nvPr>
            <p:ph idx="1" type="body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5" name="Google Shape;155;p41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com imagens">
  <p:cSld name="Título e Conteúdo com image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/>
          <p:nvPr>
            <p:ph type="title"/>
          </p:nvPr>
        </p:nvSpPr>
        <p:spPr>
          <a:xfrm>
            <a:off x="5084064" y="1078992"/>
            <a:ext cx="6272784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" type="body"/>
          </p:nvPr>
        </p:nvSpPr>
        <p:spPr>
          <a:xfrm>
            <a:off x="5084064" y="3355848"/>
            <a:ext cx="6272784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0" type="dt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1" type="ftr"/>
          </p:nvPr>
        </p:nvSpPr>
        <p:spPr>
          <a:xfrm>
            <a:off x="4041648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" name="Google Shape;25;p28"/>
          <p:cNvSpPr/>
          <p:nvPr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8"/>
          <p:cNvSpPr/>
          <p:nvPr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8"/>
          <p:cNvSpPr/>
          <p:nvPr>
            <p:ph idx="2" type="pic"/>
          </p:nvPr>
        </p:nvSpPr>
        <p:spPr>
          <a:xfrm>
            <a:off x="457200" y="603504"/>
            <a:ext cx="4050792" cy="55778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com 2 imagens">
  <p:cSld name="Título e Conteúdo com 2 image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612648" y="1078992"/>
            <a:ext cx="6272784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" type="body"/>
          </p:nvPr>
        </p:nvSpPr>
        <p:spPr>
          <a:xfrm>
            <a:off x="612648" y="3355848"/>
            <a:ext cx="6272784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2" type="sldNum"/>
          </p:nvPr>
        </p:nvSpPr>
        <p:spPr>
          <a:xfrm>
            <a:off x="5605272" y="6356350"/>
            <a:ext cx="12801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" name="Google Shape;32;p29"/>
          <p:cNvSpPr/>
          <p:nvPr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9"/>
          <p:cNvSpPr/>
          <p:nvPr>
            <p:ph idx="2" type="pic"/>
          </p:nvPr>
        </p:nvSpPr>
        <p:spPr>
          <a:xfrm>
            <a:off x="7680960" y="4352544"/>
            <a:ext cx="4507992" cy="2505456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29"/>
          <p:cNvSpPr/>
          <p:nvPr>
            <p:ph idx="3" type="pic"/>
          </p:nvPr>
        </p:nvSpPr>
        <p:spPr>
          <a:xfrm>
            <a:off x="7680960" y="0"/>
            <a:ext cx="4507992" cy="4123944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9"/>
          <p:cNvSpPr/>
          <p:nvPr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0"/>
          <p:cNvSpPr txBox="1"/>
          <p:nvPr>
            <p:ph type="title"/>
          </p:nvPr>
        </p:nvSpPr>
        <p:spPr>
          <a:xfrm>
            <a:off x="1078992" y="1938528"/>
            <a:ext cx="7013448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8613648" y="1938528"/>
            <a:ext cx="2688336" cy="2990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30"/>
          <p:cNvSpPr/>
          <p:nvPr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30"/>
          <p:cNvSpPr/>
          <p:nvPr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1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1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0" type="dt"/>
          </p:nvPr>
        </p:nvSpPr>
        <p:spPr>
          <a:xfrm>
            <a:off x="110185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">
  <p:cSld name="Citaçã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/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2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2"/>
          <p:cNvSpPr txBox="1"/>
          <p:nvPr>
            <p:ph idx="1" type="body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32"/>
          <p:cNvSpPr txBox="1"/>
          <p:nvPr>
            <p:ph idx="10" type="dt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e">
  <p:cSld name="Equip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3"/>
          <p:cNvSpPr/>
          <p:nvPr>
            <p:ph idx="2" type="pic"/>
          </p:nvPr>
        </p:nvSpPr>
        <p:spPr>
          <a:xfrm>
            <a:off x="5422392" y="2798064"/>
            <a:ext cx="146304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33"/>
          <p:cNvSpPr/>
          <p:nvPr>
            <p:ph idx="3" type="pic"/>
          </p:nvPr>
        </p:nvSpPr>
        <p:spPr>
          <a:xfrm>
            <a:off x="576072" y="2798064"/>
            <a:ext cx="146304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33"/>
          <p:cNvSpPr/>
          <p:nvPr>
            <p:ph idx="4" type="pic"/>
          </p:nvPr>
        </p:nvSpPr>
        <p:spPr>
          <a:xfrm>
            <a:off x="7845552" y="2798064"/>
            <a:ext cx="146304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33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/>
          <p:nvPr>
            <p:ph idx="5" type="pic"/>
          </p:nvPr>
        </p:nvSpPr>
        <p:spPr>
          <a:xfrm>
            <a:off x="2999232" y="2798064"/>
            <a:ext cx="146304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3"/>
          <p:cNvSpPr/>
          <p:nvPr>
            <p:ph idx="6" type="pic"/>
          </p:nvPr>
        </p:nvSpPr>
        <p:spPr>
          <a:xfrm>
            <a:off x="10268712" y="2798064"/>
            <a:ext cx="146304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33"/>
          <p:cNvSpPr txBox="1"/>
          <p:nvPr>
            <p:ph idx="10" type="dt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>
            <a:off x="5431536" y="4489704"/>
            <a:ext cx="1462088" cy="64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7" type="body"/>
          </p:nvPr>
        </p:nvSpPr>
        <p:spPr>
          <a:xfrm>
            <a:off x="7845552" y="4489704"/>
            <a:ext cx="1462088" cy="64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8" type="body"/>
          </p:nvPr>
        </p:nvSpPr>
        <p:spPr>
          <a:xfrm>
            <a:off x="10268712" y="4489704"/>
            <a:ext cx="1462088" cy="64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9" type="body"/>
          </p:nvPr>
        </p:nvSpPr>
        <p:spPr>
          <a:xfrm>
            <a:off x="594360" y="4489704"/>
            <a:ext cx="1462088" cy="64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3" type="body"/>
          </p:nvPr>
        </p:nvSpPr>
        <p:spPr>
          <a:xfrm>
            <a:off x="3008376" y="4489704"/>
            <a:ext cx="1462088" cy="649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4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4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" type="body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34"/>
          <p:cNvSpPr txBox="1"/>
          <p:nvPr>
            <p:ph idx="2" type="body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3" type="body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34"/>
          <p:cNvSpPr txBox="1"/>
          <p:nvPr>
            <p:ph idx="4" type="body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0" type="dt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na de comparação 3">
  <p:cSld name="Coluna de comparação 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5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venir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" type="body"/>
          </p:nvPr>
        </p:nvSpPr>
        <p:spPr>
          <a:xfrm>
            <a:off x="576072" y="2372650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35"/>
          <p:cNvSpPr txBox="1"/>
          <p:nvPr>
            <p:ph idx="2" type="body"/>
          </p:nvPr>
        </p:nvSpPr>
        <p:spPr>
          <a:xfrm>
            <a:off x="576072" y="3203688"/>
            <a:ext cx="329184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3" type="body"/>
          </p:nvPr>
        </p:nvSpPr>
        <p:spPr>
          <a:xfrm>
            <a:off x="4507992" y="2372650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3" name="Google Shape;93;p35"/>
          <p:cNvSpPr txBox="1"/>
          <p:nvPr>
            <p:ph idx="4" type="body"/>
          </p:nvPr>
        </p:nvSpPr>
        <p:spPr>
          <a:xfrm>
            <a:off x="4507992" y="3203687"/>
            <a:ext cx="329184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5"/>
          <p:cNvSpPr txBox="1"/>
          <p:nvPr>
            <p:ph idx="10" type="dt"/>
          </p:nvPr>
        </p:nvSpPr>
        <p:spPr>
          <a:xfrm>
            <a:off x="90525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5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7" name="Google Shape;97;p35"/>
          <p:cNvSpPr txBox="1"/>
          <p:nvPr>
            <p:ph idx="5" type="body"/>
          </p:nvPr>
        </p:nvSpPr>
        <p:spPr>
          <a:xfrm>
            <a:off x="8439912" y="2372650"/>
            <a:ext cx="3291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8" name="Google Shape;98;p35"/>
          <p:cNvSpPr txBox="1"/>
          <p:nvPr>
            <p:ph idx="6" type="body"/>
          </p:nvPr>
        </p:nvSpPr>
        <p:spPr>
          <a:xfrm>
            <a:off x="8439912" y="3203687"/>
            <a:ext cx="329184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b="0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cdaa8ecd1_1_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4" name="Google Shape;164;g2dcdaa8ecd1_1_4"/>
          <p:cNvPicPr preferRelativeResize="0"/>
          <p:nvPr/>
        </p:nvPicPr>
        <p:blipFill rotWithShape="1">
          <a:blip r:embed="rId3">
            <a:alphaModFix/>
          </a:blip>
          <a:srcRect b="1565" l="0" r="64128" t="0"/>
          <a:stretch/>
        </p:blipFill>
        <p:spPr>
          <a:xfrm>
            <a:off x="-94500" y="0"/>
            <a:ext cx="450876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dcdaa8ecd1_1_4"/>
          <p:cNvSpPr txBox="1"/>
          <p:nvPr/>
        </p:nvSpPr>
        <p:spPr>
          <a:xfrm>
            <a:off x="3146010" y="830767"/>
            <a:ext cx="8070900" cy="345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2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For</a:t>
            </a:r>
            <a:endParaRPr sz="52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6" name="Google Shape;166;g2dcdaa8ecd1_1_4"/>
          <p:cNvSpPr txBox="1"/>
          <p:nvPr/>
        </p:nvSpPr>
        <p:spPr>
          <a:xfrm>
            <a:off x="3146010" y="4503700"/>
            <a:ext cx="8070900" cy="1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Prof. Luís Guilherme de S. Lopes</a:t>
            </a:r>
            <a:endParaRPr b="1" sz="1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7" name="Google Shape;167;g2dcdaa8ecd1_1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6899" y="145033"/>
            <a:ext cx="2435101" cy="150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 txBox="1"/>
          <p:nvPr>
            <p:ph type="title"/>
          </p:nvPr>
        </p:nvSpPr>
        <p:spPr>
          <a:xfrm>
            <a:off x="612648" y="1078992"/>
            <a:ext cx="749503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Estruturas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Condicionais</a:t>
            </a:r>
            <a:endParaRPr/>
          </a:p>
        </p:txBody>
      </p:sp>
      <p:sp>
        <p:nvSpPr>
          <p:cNvPr id="242" name="Google Shape;242;p11"/>
          <p:cNvSpPr txBox="1"/>
          <p:nvPr/>
        </p:nvSpPr>
        <p:spPr>
          <a:xfrm>
            <a:off x="612648" y="3140364"/>
            <a:ext cx="61691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Tente fazer um algoritmo para mostrar quantos valores digitados estão entre 0 e 10, após 6 digitações.</a:t>
            </a:r>
            <a:endParaRPr b="1" i="0" sz="1800" u="none" cap="none" strike="noStrike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"/>
          <p:cNvSpPr txBox="1"/>
          <p:nvPr>
            <p:ph type="title"/>
          </p:nvPr>
        </p:nvSpPr>
        <p:spPr>
          <a:xfrm>
            <a:off x="612648" y="1078992"/>
            <a:ext cx="749503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Estruturas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Condicionais</a:t>
            </a:r>
            <a:endParaRPr/>
          </a:p>
        </p:txBody>
      </p:sp>
      <p:sp>
        <p:nvSpPr>
          <p:cNvPr id="249" name="Google Shape;249;p12"/>
          <p:cNvSpPr txBox="1"/>
          <p:nvPr/>
        </p:nvSpPr>
        <p:spPr>
          <a:xfrm>
            <a:off x="612648" y="3140364"/>
            <a:ext cx="61691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Tente fazer um algoritmo para mostrar quantos valores digitados estão entre 0 e 10, após 6 digitações.</a:t>
            </a:r>
            <a:endParaRPr b="1" i="0" sz="1800" u="none" cap="none" strike="noStrike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0" name="Google Shape;250;p12"/>
          <p:cNvSpPr txBox="1"/>
          <p:nvPr>
            <p:ph idx="1" type="body"/>
          </p:nvPr>
        </p:nvSpPr>
        <p:spPr>
          <a:xfrm>
            <a:off x="6896076" y="1821091"/>
            <a:ext cx="5219700" cy="3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1160"/>
              <a:t>import java.util.Scanner;</a:t>
            </a:r>
            <a:endParaRPr sz="116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16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1160"/>
              <a:t>public class QuantosEntre0e10 {</a:t>
            </a:r>
            <a:endParaRPr sz="116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1160"/>
              <a:t>    public static void main(String[] args) {</a:t>
            </a:r>
            <a:endParaRPr sz="116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1160"/>
              <a:t>        Scanner sc = new Scanner(System.in);</a:t>
            </a:r>
            <a:endParaRPr sz="116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1160"/>
              <a:t>        int count = 0;</a:t>
            </a:r>
            <a:endParaRPr sz="116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1160"/>
              <a:t>        for (int C = 1; C &lt;= 6; C++) {</a:t>
            </a:r>
            <a:endParaRPr sz="116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1160"/>
              <a:t>            System.out.print("Digite um valor: ");</a:t>
            </a:r>
            <a:endParaRPr sz="116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1160"/>
              <a:t>            int V = sc.nextInt();</a:t>
            </a:r>
            <a:endParaRPr sz="116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1160"/>
              <a:t>            if (V &gt;= 0 &amp;&amp; V &lt;= 10) {</a:t>
            </a:r>
            <a:endParaRPr sz="116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1160"/>
              <a:t>                count++;</a:t>
            </a:r>
            <a:endParaRPr sz="116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1160"/>
              <a:t>            }</a:t>
            </a:r>
            <a:endParaRPr sz="116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1160"/>
              <a:t>        }</a:t>
            </a:r>
            <a:endParaRPr sz="116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1160"/>
              <a:t>        System.out.println("Ao todo foram " + count + " valores entre 0 e 10");</a:t>
            </a:r>
            <a:endParaRPr sz="116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1160"/>
              <a:t>        sc.close();</a:t>
            </a:r>
            <a:endParaRPr sz="116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1160"/>
              <a:t>    }</a:t>
            </a:r>
            <a:endParaRPr sz="116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None/>
            </a:pPr>
            <a:r>
              <a:rPr lang="pt-BR" sz="1160"/>
              <a:t>}</a:t>
            </a:r>
            <a:endParaRPr sz="106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 txBox="1"/>
          <p:nvPr>
            <p:ph type="title"/>
          </p:nvPr>
        </p:nvSpPr>
        <p:spPr>
          <a:xfrm>
            <a:off x="612648" y="1078992"/>
            <a:ext cx="749503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Estruturas Condicionais</a:t>
            </a:r>
            <a:endParaRPr/>
          </a:p>
        </p:txBody>
      </p:sp>
      <p:sp>
        <p:nvSpPr>
          <p:cNvPr id="257" name="Google Shape;257;p13"/>
          <p:cNvSpPr txBox="1"/>
          <p:nvPr/>
        </p:nvSpPr>
        <p:spPr>
          <a:xfrm>
            <a:off x="612648" y="3140364"/>
            <a:ext cx="616915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Tente fazer um algoritmo para mostrar quantos valores digitados estão entre 0 e 10, após 6 digitações. E também mostre a soma de todos impares entre 0 e 10 digitados.</a:t>
            </a:r>
            <a:endParaRPr b="1" i="0" sz="1800" u="none" cap="none" strike="noStrike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"/>
          <p:cNvSpPr txBox="1"/>
          <p:nvPr>
            <p:ph idx="4294967295" type="title"/>
          </p:nvPr>
        </p:nvSpPr>
        <p:spPr>
          <a:xfrm>
            <a:off x="612648" y="1078992"/>
            <a:ext cx="749503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Estruturas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Condicionais</a:t>
            </a:r>
            <a:endParaRPr/>
          </a:p>
        </p:txBody>
      </p:sp>
      <p:sp>
        <p:nvSpPr>
          <p:cNvPr id="264" name="Google Shape;264;p14"/>
          <p:cNvSpPr txBox="1"/>
          <p:nvPr/>
        </p:nvSpPr>
        <p:spPr>
          <a:xfrm>
            <a:off x="612650" y="3140375"/>
            <a:ext cx="5118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Tente fazer um algoritmo para mostrar quantos valores digitados estão entre 0 e 10, após 6 digitações. E também mostre a soma de todos </a:t>
            </a:r>
            <a:r>
              <a:rPr b="1" lang="pt-BR" sz="180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ímpares</a:t>
            </a:r>
            <a:r>
              <a:rPr b="1" i="0" lang="pt-BR" sz="1800" u="none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 entre 0 e 10 digitados.</a:t>
            </a:r>
            <a:endParaRPr b="1" i="0" sz="1800" u="none" cap="none" strike="noStrike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5" name="Google Shape;265;p14"/>
          <p:cNvSpPr txBox="1"/>
          <p:nvPr>
            <p:ph idx="4294967295" type="body"/>
          </p:nvPr>
        </p:nvSpPr>
        <p:spPr>
          <a:xfrm>
            <a:off x="5904000" y="1461375"/>
            <a:ext cx="5830800" cy="4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pt-BR" sz="1120"/>
              <a:t>import java.util.Scanner;</a:t>
            </a:r>
            <a:endParaRPr sz="112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12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pt-BR" sz="1120"/>
              <a:t>public class QuantosEntre0e10ComImpares {</a:t>
            </a:r>
            <a:endParaRPr sz="112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pt-BR" sz="1120"/>
              <a:t>    public static void main(String[] args) {</a:t>
            </a:r>
            <a:endParaRPr sz="112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pt-BR" sz="1120"/>
              <a:t>        Scanner sc = new Scanner(System.in);</a:t>
            </a:r>
            <a:endParaRPr sz="112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pt-BR" sz="1120"/>
              <a:t>        int count = 0;</a:t>
            </a:r>
            <a:endParaRPr sz="112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pt-BR" sz="1120"/>
              <a:t>        int somaImpares = 0;</a:t>
            </a:r>
            <a:endParaRPr sz="112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pt-BR" sz="1120"/>
              <a:t>        for (int C = 1; C &lt;= 6; C++) {</a:t>
            </a:r>
            <a:endParaRPr sz="112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pt-BR" sz="1120"/>
              <a:t>            System.out.print("Digite um valor: ");</a:t>
            </a:r>
            <a:endParaRPr sz="112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pt-BR" sz="1120"/>
              <a:t>            int V = sc.nextInt();</a:t>
            </a:r>
            <a:endParaRPr sz="112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pt-BR" sz="1120"/>
              <a:t>            if (V &gt;= 0 &amp;&amp; V &lt;= 10) {</a:t>
            </a:r>
            <a:endParaRPr sz="112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pt-BR" sz="1120"/>
              <a:t>                count++;</a:t>
            </a:r>
            <a:endParaRPr sz="112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pt-BR" sz="1120"/>
              <a:t>                if (V % 2 == 1) {</a:t>
            </a:r>
            <a:endParaRPr sz="112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pt-BR" sz="1120"/>
              <a:t>                    somaImpares += V;</a:t>
            </a:r>
            <a:endParaRPr sz="112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pt-BR" sz="1120"/>
              <a:t>                }</a:t>
            </a:r>
            <a:endParaRPr sz="112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pt-BR" sz="1120"/>
              <a:t>            }</a:t>
            </a:r>
            <a:endParaRPr sz="112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pt-BR" sz="1120"/>
              <a:t>        }</a:t>
            </a:r>
            <a:endParaRPr sz="112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pt-BR" sz="1120"/>
              <a:t>        System.out.println("Ao todo foram " + count + " valores entre 0 e 10");</a:t>
            </a:r>
            <a:endParaRPr sz="112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pt-BR" sz="1120"/>
              <a:t>        System.out.println("Nesse intervalo, a soma dos ímpares foi " + somaImpares);</a:t>
            </a:r>
            <a:endParaRPr sz="112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pt-BR" sz="1120"/>
              <a:t>        sc.close();</a:t>
            </a:r>
            <a:endParaRPr sz="112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pt-BR" sz="1120"/>
              <a:t>    }</a:t>
            </a:r>
            <a:endParaRPr sz="112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pt-BR" sz="1120"/>
              <a:t>}</a:t>
            </a:r>
            <a:endParaRPr sz="112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12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</a:pPr>
            <a:r>
              <a:t/>
            </a:r>
            <a:endParaRPr sz="1120"/>
          </a:p>
        </p:txBody>
      </p:sp>
      <p:sp>
        <p:nvSpPr>
          <p:cNvPr id="266" name="Google Shape;266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"/>
          <p:cNvSpPr txBox="1"/>
          <p:nvPr>
            <p:ph type="title"/>
          </p:nvPr>
        </p:nvSpPr>
        <p:spPr>
          <a:xfrm>
            <a:off x="612648" y="1078992"/>
            <a:ext cx="749503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73" name="Google Shape;273;p7"/>
          <p:cNvSpPr txBox="1"/>
          <p:nvPr>
            <p:ph idx="1" type="body"/>
          </p:nvPr>
        </p:nvSpPr>
        <p:spPr>
          <a:xfrm>
            <a:off x="612652" y="3191600"/>
            <a:ext cx="55665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Pontos importantes sobre o laço para:</a:t>
            </a:r>
            <a:endParaRPr/>
          </a:p>
          <a:p>
            <a:pPr indent="-3429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uma estrutura poderosa para repetir tarefas.</a:t>
            </a:r>
            <a:endParaRPr/>
          </a:p>
          <a:p>
            <a:pPr indent="-3429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Torna o código mais eficiente e organizado.</a:t>
            </a:r>
            <a:endParaRPr/>
          </a:p>
          <a:p>
            <a:pPr indent="-342900" lvl="0" marL="4572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Permite automatizar tarefas repetitivas.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/>
          <p:nvPr>
            <p:ph type="title"/>
          </p:nvPr>
        </p:nvSpPr>
        <p:spPr>
          <a:xfrm>
            <a:off x="612651" y="1079000"/>
            <a:ext cx="101685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Laços de Repetição: O for Loop</a:t>
            </a:r>
            <a:endParaRPr/>
          </a:p>
        </p:txBody>
      </p:sp>
      <p:sp>
        <p:nvSpPr>
          <p:cNvPr id="174" name="Google Shape;174;p3"/>
          <p:cNvSpPr txBox="1"/>
          <p:nvPr/>
        </p:nvSpPr>
        <p:spPr>
          <a:xfrm>
            <a:off x="612650" y="3300100"/>
            <a:ext cx="10409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Conceito:</a:t>
            </a:r>
            <a:r>
              <a:rPr lang="pt-BR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Permite executar um bloco de código repetidamente de forma organizada e eficiente.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Vantagens: </a:t>
            </a:r>
            <a:r>
              <a:rPr lang="pt-BR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Automatização de tarefas, redução de código redundante e clareza na implementação.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"/>
          <p:cNvSpPr txBox="1"/>
          <p:nvPr>
            <p:ph type="title"/>
          </p:nvPr>
        </p:nvSpPr>
        <p:spPr>
          <a:xfrm>
            <a:off x="612648" y="1078992"/>
            <a:ext cx="749503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Estrutura do Laço for em Java</a:t>
            </a:r>
            <a:endParaRPr/>
          </a:p>
        </p:txBody>
      </p:sp>
      <p:sp>
        <p:nvSpPr>
          <p:cNvPr id="181" name="Google Shape;181;p4"/>
          <p:cNvSpPr txBox="1"/>
          <p:nvPr/>
        </p:nvSpPr>
        <p:spPr>
          <a:xfrm>
            <a:off x="1937125" y="3382600"/>
            <a:ext cx="8641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for (inicialização; condição; incremento) { </a:t>
            </a:r>
            <a:endParaRPr sz="24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// bloco de código </a:t>
            </a:r>
            <a:endParaRPr sz="24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0" sz="2400" u="none" cap="none" strike="noStrik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10198528" y="3527100"/>
            <a:ext cx="379800" cy="5370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3"/>
          </a:solidFill>
          <a:ln cap="flat" cmpd="sng" w="12700">
            <a:solidFill>
              <a:srgbClr val="066D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3" name="Google Shape;183;p4"/>
          <p:cNvSpPr/>
          <p:nvPr/>
        </p:nvSpPr>
        <p:spPr>
          <a:xfrm rot="10800000">
            <a:off x="1513847" y="3580616"/>
            <a:ext cx="282300" cy="5370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3"/>
          </a:solidFill>
          <a:ln cap="flat" cmpd="sng" w="12700">
            <a:solidFill>
              <a:srgbClr val="066D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5046050" y="4772550"/>
            <a:ext cx="6793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Inicialização:</a:t>
            </a:r>
            <a:r>
              <a:rPr b="1" lang="pt-BR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Declara e inicializa a variável de controle.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Condição:</a:t>
            </a:r>
            <a:r>
              <a:rPr lang="pt-BR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Expressão booleana que, enquanto verdadeira, mantém o loop.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Incremento:</a:t>
            </a:r>
            <a:r>
              <a:rPr lang="pt-BR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Atualização da variável a cada iteração.</a:t>
            </a:r>
            <a:endParaRPr sz="2300">
              <a:solidFill>
                <a:srgbClr val="0070C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>
            <p:ph type="title"/>
          </p:nvPr>
        </p:nvSpPr>
        <p:spPr>
          <a:xfrm>
            <a:off x="612648" y="1078992"/>
            <a:ext cx="749503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Estruturas Condicionais</a:t>
            </a:r>
            <a:endParaRPr/>
          </a:p>
        </p:txBody>
      </p:sp>
      <p:sp>
        <p:nvSpPr>
          <p:cNvPr id="191" name="Google Shape;191;p8"/>
          <p:cNvSpPr txBox="1"/>
          <p:nvPr>
            <p:ph idx="1" type="body"/>
          </p:nvPr>
        </p:nvSpPr>
        <p:spPr>
          <a:xfrm>
            <a:off x="612651" y="3938000"/>
            <a:ext cx="4352400" cy="25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public class Contador1a10 {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public static void main(String[] args) {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for (int C = 1; C &lt;= 10; C++) {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System.out.println(C);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}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/>
              <a:t>}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pt-BR" sz="1100">
                <a:latin typeface="Arial"/>
                <a:ea typeface="Arial"/>
                <a:cs typeface="Arial"/>
                <a:sym typeface="Arial"/>
              </a:rPr>
              <a:t>Explicação: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Imprime os números de 1 até 10.</a:t>
            </a:r>
            <a:endParaRPr/>
          </a:p>
        </p:txBody>
      </p:sp>
      <p:sp>
        <p:nvSpPr>
          <p:cNvPr id="192" name="Google Shape;192;p8"/>
          <p:cNvSpPr txBox="1"/>
          <p:nvPr/>
        </p:nvSpPr>
        <p:spPr>
          <a:xfrm>
            <a:off x="612652" y="3140375"/>
            <a:ext cx="273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Exemplo 1:</a:t>
            </a:r>
            <a:endParaRPr b="1" sz="1800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Contador de 1 a 10</a:t>
            </a:r>
            <a:endParaRPr b="1" i="0" sz="1800" u="none" cap="none" strike="noStrike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3" name="Google Shape;193;p8"/>
          <p:cNvSpPr txBox="1"/>
          <p:nvPr/>
        </p:nvSpPr>
        <p:spPr>
          <a:xfrm>
            <a:off x="6410782" y="3890310"/>
            <a:ext cx="4352400" cy="26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public class ContadorDecrescente {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public static void main(String[] args) {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  for (int C = 10; C &gt;= 1; C -= 3) {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      System.out.println(C);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    }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   }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}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1100">
                <a:solidFill>
                  <a:schemeClr val="dk1"/>
                </a:solidFill>
              </a:rPr>
              <a:t>Explicação:</a:t>
            </a:r>
            <a:r>
              <a:rPr lang="pt-BR" sz="1100">
                <a:solidFill>
                  <a:schemeClr val="dk1"/>
                </a:solidFill>
              </a:rPr>
              <a:t> Inicia em 10 e decrementa 3 a cada iteração, até atingir ou ultrapassar 1.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6410807" y="3140363"/>
            <a:ext cx="435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Exemplo 2: </a:t>
            </a:r>
            <a:endParaRPr b="1" sz="1800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BR" sz="180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Contador Decrescente com 3</a:t>
            </a:r>
            <a:endParaRPr b="1" i="0" sz="1800" u="none" cap="none" strike="noStrike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>
            <p:ph type="title"/>
          </p:nvPr>
        </p:nvSpPr>
        <p:spPr>
          <a:xfrm>
            <a:off x="537098" y="1892692"/>
            <a:ext cx="74949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pt-BR" sz="2300">
                <a:solidFill>
                  <a:srgbClr val="0070C0"/>
                </a:solidFill>
              </a:rPr>
              <a:t>Exemplo 3: </a:t>
            </a:r>
            <a:endParaRPr b="1" sz="23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pt-BR" sz="2300">
                <a:solidFill>
                  <a:srgbClr val="0070C0"/>
                </a:solidFill>
              </a:rPr>
              <a:t>Soma de Valores com Entrada do Usuário</a:t>
            </a:r>
            <a:endParaRPr b="1" sz="23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2300">
              <a:solidFill>
                <a:srgbClr val="0070C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2300">
              <a:solidFill>
                <a:srgbClr val="0070C0"/>
              </a:solidFill>
            </a:endParaRPr>
          </a:p>
        </p:txBody>
      </p:sp>
      <p:sp>
        <p:nvSpPr>
          <p:cNvPr id="201" name="Google Shape;201;p9"/>
          <p:cNvSpPr txBox="1"/>
          <p:nvPr>
            <p:ph idx="1" type="body"/>
          </p:nvPr>
        </p:nvSpPr>
        <p:spPr>
          <a:xfrm>
            <a:off x="6982175" y="2056350"/>
            <a:ext cx="4848000" cy="31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1360"/>
              <a:t>import java.util.Scanner;</a:t>
            </a:r>
            <a:endParaRPr sz="136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36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1360"/>
              <a:t>public class Somador {</a:t>
            </a:r>
            <a:endParaRPr sz="136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1360"/>
              <a:t>    public static void main(String[] args) {</a:t>
            </a:r>
            <a:endParaRPr sz="136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1360"/>
              <a:t>        Scanner sc = new Scanner(System.in);</a:t>
            </a:r>
            <a:endParaRPr sz="136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1360"/>
              <a:t>        int soma = 0;</a:t>
            </a:r>
            <a:endParaRPr sz="136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1360"/>
              <a:t>        for (int C = 1; C &lt;= 5; C++) {</a:t>
            </a:r>
            <a:endParaRPr sz="136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1360"/>
              <a:t>            System.out.print("Digite um valor: ");</a:t>
            </a:r>
            <a:endParaRPr sz="136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1360"/>
              <a:t>            int N = sc.nextInt();</a:t>
            </a:r>
            <a:endParaRPr sz="136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1360"/>
              <a:t>            soma += N;</a:t>
            </a:r>
            <a:endParaRPr sz="136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1360"/>
              <a:t>        }</a:t>
            </a:r>
            <a:endParaRPr sz="136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1360"/>
              <a:t>        System.out.println("A soma dos valores é " + soma);</a:t>
            </a:r>
            <a:endParaRPr sz="136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1360"/>
              <a:t>        sc.close();</a:t>
            </a:r>
            <a:endParaRPr sz="136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1360"/>
              <a:t>    }</a:t>
            </a:r>
            <a:endParaRPr sz="136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None/>
            </a:pPr>
            <a:r>
              <a:rPr lang="pt-BR" sz="1360"/>
              <a:t>}</a:t>
            </a:r>
            <a:endParaRPr sz="1360"/>
          </a:p>
        </p:txBody>
      </p:sp>
      <p:sp>
        <p:nvSpPr>
          <p:cNvPr id="202" name="Google Shape;202;p9"/>
          <p:cNvSpPr txBox="1"/>
          <p:nvPr/>
        </p:nvSpPr>
        <p:spPr>
          <a:xfrm>
            <a:off x="660402" y="3734625"/>
            <a:ext cx="6044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700">
                <a:solidFill>
                  <a:schemeClr val="dk1"/>
                </a:solidFill>
              </a:rPr>
              <a:t>Lê 5 valores digitados pelo usuário e exibe a soma total.</a:t>
            </a:r>
            <a:endParaRPr b="1" sz="3000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>
            <p:ph type="title"/>
          </p:nvPr>
        </p:nvSpPr>
        <p:spPr>
          <a:xfrm>
            <a:off x="612648" y="1078992"/>
            <a:ext cx="7495032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Estruturas Condicionais</a:t>
            </a:r>
            <a:endParaRPr/>
          </a:p>
        </p:txBody>
      </p:sp>
      <p:sp>
        <p:nvSpPr>
          <p:cNvPr id="209" name="Google Shape;209;p10"/>
          <p:cNvSpPr txBox="1"/>
          <p:nvPr>
            <p:ph idx="1" type="body"/>
          </p:nvPr>
        </p:nvSpPr>
        <p:spPr>
          <a:xfrm>
            <a:off x="612651" y="3737425"/>
            <a:ext cx="10323900" cy="31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A estrutura de repetição FOR não é utilizada quando não sabemos quantas vezes queremos repetir. Nesse caso devemos utilizar a estrutura Enquanto.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Mesmo que existam alguns métodos para se fazer esta ação não é aconselhado que se utilize a estrutura Para nestes casos. </a:t>
            </a:r>
            <a:endParaRPr/>
          </a:p>
        </p:txBody>
      </p:sp>
      <p:sp>
        <p:nvSpPr>
          <p:cNvPr id="210" name="Google Shape;210;p10"/>
          <p:cNvSpPr txBox="1"/>
          <p:nvPr/>
        </p:nvSpPr>
        <p:spPr>
          <a:xfrm>
            <a:off x="612651" y="3140375"/>
            <a:ext cx="613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Quando não podemos utilizar a estrutura </a:t>
            </a:r>
            <a:r>
              <a:rPr b="1" lang="pt-BR" sz="180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FOR </a:t>
            </a:r>
            <a:r>
              <a:rPr b="1" i="0" lang="pt-BR" sz="1800" u="none" cap="none" strike="noStrike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(Para)</a:t>
            </a:r>
            <a:endParaRPr b="1" i="0" sz="1800" u="none" cap="none" strike="noStrike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"/>
          <p:cNvSpPr txBox="1"/>
          <p:nvPr>
            <p:ph type="title"/>
          </p:nvPr>
        </p:nvSpPr>
        <p:spPr>
          <a:xfrm>
            <a:off x="612651" y="1079000"/>
            <a:ext cx="100986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Exemplo 4 - Contagem Simples</a:t>
            </a:r>
            <a:endParaRPr/>
          </a:p>
        </p:txBody>
      </p:sp>
      <p:sp>
        <p:nvSpPr>
          <p:cNvPr id="217" name="Google Shape;217;p5"/>
          <p:cNvSpPr txBox="1"/>
          <p:nvPr>
            <p:ph idx="1" type="body"/>
          </p:nvPr>
        </p:nvSpPr>
        <p:spPr>
          <a:xfrm>
            <a:off x="612647" y="3642172"/>
            <a:ext cx="4768245" cy="1562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/>
              <a:t>public class SomaNumeros {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/>
              <a:t>    public static void main(String[] args) {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/>
              <a:t>        int soma = 0;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/>
              <a:t>        for (int i = 1; i &lt;= 5; i++) {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/>
              <a:t>            soma += i;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/>
              <a:t>        }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/>
              <a:t>        System.out.println("A soma dos números é: " + soma);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/>
              <a:t>    }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500"/>
              <a:t>}</a:t>
            </a:r>
            <a:endParaRPr sz="2125">
              <a:solidFill>
                <a:srgbClr val="0070C0"/>
              </a:solidFill>
            </a:endParaRPr>
          </a:p>
        </p:txBody>
      </p:sp>
      <p:sp>
        <p:nvSpPr>
          <p:cNvPr id="218" name="Google Shape;218;p5"/>
          <p:cNvSpPr/>
          <p:nvPr/>
        </p:nvSpPr>
        <p:spPr>
          <a:xfrm>
            <a:off x="4888523" y="4176346"/>
            <a:ext cx="782515" cy="211016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B27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9" name="Google Shape;219;p5"/>
          <p:cNvSpPr txBox="1"/>
          <p:nvPr/>
        </p:nvSpPr>
        <p:spPr>
          <a:xfrm>
            <a:off x="5943600" y="3877408"/>
            <a:ext cx="3816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 laço irá executar </a:t>
            </a: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5</a:t>
            </a:r>
            <a:r>
              <a:rPr b="0" i="0" lang="pt-BR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vezes.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cada iteração, o valor de i será exibido na tela.</a:t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"/>
          <p:cNvSpPr txBox="1"/>
          <p:nvPr>
            <p:ph type="title"/>
          </p:nvPr>
        </p:nvSpPr>
        <p:spPr>
          <a:xfrm>
            <a:off x="612651" y="1079000"/>
            <a:ext cx="102483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Exemplo 5 - Soma de Números</a:t>
            </a:r>
            <a:endParaRPr/>
          </a:p>
        </p:txBody>
      </p:sp>
      <p:sp>
        <p:nvSpPr>
          <p:cNvPr id="226" name="Google Shape;226;p6"/>
          <p:cNvSpPr txBox="1"/>
          <p:nvPr>
            <p:ph idx="1" type="body"/>
          </p:nvPr>
        </p:nvSpPr>
        <p:spPr>
          <a:xfrm>
            <a:off x="811875" y="3429000"/>
            <a:ext cx="5377500" cy="3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/>
              <a:t>import java.util.Scanner;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/>
              <a:t>public class Somador {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/>
              <a:t>    public static void main(String[] args) {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/>
              <a:t>        Scanner sc = new Scanner(System.in);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/>
              <a:t>        int soma = 0;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/>
              <a:t>        for (int C = 1; C &lt;= 5; C++) {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/>
              <a:t>            System.out.print("Digite um valor: ");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/>
              <a:t>            int N = sc.nextInt();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/>
              <a:t>            soma += N;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/>
              <a:t>        }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/>
              <a:t>        System.out.println("A soma dos valores é " + soma);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/>
              <a:t>        sc.close();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/>
              <a:t>    }</a:t>
            </a:r>
            <a:endParaRPr sz="15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pt-BR" sz="1500"/>
              <a:t>}</a:t>
            </a:r>
            <a:endParaRPr sz="1500"/>
          </a:p>
        </p:txBody>
      </p:sp>
      <p:sp>
        <p:nvSpPr>
          <p:cNvPr id="227" name="Google Shape;227;p6"/>
          <p:cNvSpPr txBox="1"/>
          <p:nvPr>
            <p:ph idx="1" type="body"/>
          </p:nvPr>
        </p:nvSpPr>
        <p:spPr>
          <a:xfrm>
            <a:off x="6380425" y="4127775"/>
            <a:ext cx="5278800" cy="1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395"/>
              <a:buNone/>
            </a:pPr>
            <a:r>
              <a:rPr lang="pt-BR" sz="1495"/>
              <a:t>Lê 5 valores digitados pelo usuário e exibe a soma total.</a:t>
            </a:r>
            <a:endParaRPr sz="149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87ba1f70f_0_17"/>
          <p:cNvSpPr txBox="1"/>
          <p:nvPr>
            <p:ph type="title"/>
          </p:nvPr>
        </p:nvSpPr>
        <p:spPr>
          <a:xfrm>
            <a:off x="612651" y="1079000"/>
            <a:ext cx="102483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venir"/>
              <a:buNone/>
            </a:pPr>
            <a:r>
              <a:rPr lang="pt-BR"/>
              <a:t>Exemplo 6 - Tabuada</a:t>
            </a:r>
            <a:endParaRPr/>
          </a:p>
        </p:txBody>
      </p:sp>
      <p:sp>
        <p:nvSpPr>
          <p:cNvPr id="234" name="Google Shape;234;g2d87ba1f70f_0_17"/>
          <p:cNvSpPr txBox="1"/>
          <p:nvPr>
            <p:ph idx="1" type="body"/>
          </p:nvPr>
        </p:nvSpPr>
        <p:spPr>
          <a:xfrm>
            <a:off x="758675" y="3379075"/>
            <a:ext cx="5240700" cy="3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import java.util.Scanner;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public class Tabuada {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    public static void main(String[] args) {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        Scanner sc = new Scanner(System.in);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        System.out.print("Digite um número: ");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        int numero = sc.nextInt();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        for (int i = 1; i &lt;= 10; i++) {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            System.out.println(numero + " x " + i + " = " + (numero * i));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        sc.close();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    }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None/>
            </a:pPr>
            <a:r>
              <a:rPr lang="pt-BR"/>
              <a:t>}</a:t>
            </a:r>
            <a:endParaRPr/>
          </a:p>
        </p:txBody>
      </p:sp>
      <p:sp>
        <p:nvSpPr>
          <p:cNvPr id="235" name="Google Shape;235;g2d87ba1f70f_0_17"/>
          <p:cNvSpPr txBox="1"/>
          <p:nvPr>
            <p:ph idx="1" type="body"/>
          </p:nvPr>
        </p:nvSpPr>
        <p:spPr>
          <a:xfrm>
            <a:off x="6438725" y="4187675"/>
            <a:ext cx="4811700" cy="1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programa solicita ao usuário um número.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laço executa 10 vezes, calculando e exibindo a tabuada do número informado.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ccentBoxVTI">
  <a:themeElements>
    <a:clrScheme name="AccentBoxVTI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2023-06-14T14:21:01Z</dcterms:created>
  <dc:creator>Vinícius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