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6" r:id="rId2"/>
    <p:sldMasterId id="2147483662" r:id="rId3"/>
    <p:sldMasterId id="2147483664" r:id="rId4"/>
  </p:sldMasterIdLst>
  <p:notesMasterIdLst>
    <p:notesMasterId r:id="rId20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pt-BR" sz="1400" b="0" strike="noStrike" spc="-1">
                <a:solidFill>
                  <a:srgbClr val="000000"/>
                </a:solidFill>
                <a:latin typeface="Arial"/>
              </a:rPr>
              <a:t>Clique para mover o slide</a:t>
            </a: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-216000">
              <a:buNone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Clique para editar o formato de notas</a:t>
            </a:r>
          </a:p>
        </p:txBody>
      </p:sp>
      <p:sp>
        <p:nvSpPr>
          <p:cNvPr id="13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buNone/>
            </a:pPr>
            <a:r>
              <a:rPr lang="pt-BR" sz="1400" b="0" strike="noStrike" spc="-1">
                <a:solidFill>
                  <a:srgbClr val="000000"/>
                </a:solidFill>
                <a:latin typeface="Times New Roman"/>
              </a:rPr>
              <a:t>&lt;cabeçalho&gt;</a:t>
            </a:r>
          </a:p>
        </p:txBody>
      </p:sp>
      <p:sp>
        <p:nvSpPr>
          <p:cNvPr id="136" name="PlaceHolder 4"/>
          <p:cNvSpPr>
            <a:spLocks noGrp="1"/>
          </p:cNvSpPr>
          <p:nvPr>
            <p:ph type="dt" idx="38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buNone/>
              <a:defRPr lang="pt-BR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lang="pt-BR" sz="1400" b="0" strike="noStrike" spc="-1">
                <a:solidFill>
                  <a:srgbClr val="000000"/>
                </a:solidFill>
                <a:latin typeface="Times New Roman"/>
              </a:rPr>
              <a:t>&lt;data/hora&gt;</a:t>
            </a:r>
          </a:p>
        </p:txBody>
      </p:sp>
      <p:sp>
        <p:nvSpPr>
          <p:cNvPr id="137" name="PlaceHolder 5"/>
          <p:cNvSpPr>
            <a:spLocks noGrp="1"/>
          </p:cNvSpPr>
          <p:nvPr>
            <p:ph type="ftr" idx="39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>
              <a:buNone/>
              <a:defRPr lang="pt-BR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pt-BR" sz="1400" b="0" strike="noStrike" spc="-1">
                <a:solidFill>
                  <a:srgbClr val="000000"/>
                </a:solidFill>
                <a:latin typeface="Times New Roman"/>
              </a:rPr>
              <a:t>&lt;rodapé&gt;</a:t>
            </a:r>
          </a:p>
        </p:txBody>
      </p:sp>
      <p:sp>
        <p:nvSpPr>
          <p:cNvPr id="138" name="PlaceHolder 6"/>
          <p:cNvSpPr>
            <a:spLocks noGrp="1"/>
          </p:cNvSpPr>
          <p:nvPr>
            <p:ph type="sldNum" idx="40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buNone/>
              <a:defRPr lang="pt-BR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7DDEC8CC-2443-4064-979E-36CE2BCE0461}" type="slidenum">
              <a:rPr lang="pt-BR" sz="1400" b="0" strike="noStrike" spc="-1">
                <a:solidFill>
                  <a:srgbClr val="000000"/>
                </a:solidFill>
                <a:latin typeface="Times New Roman"/>
              </a:rPr>
              <a:t>‹nº›</a:t>
            </a:fld>
            <a:endParaRPr lang="pt-BR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endParaRPr lang="pt-BR" sz="1200" b="0" strike="noStrike" spc="-1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pt-BR" sz="1200" b="0" strike="noStrike" spc="-1">
                <a:solidFill>
                  <a:schemeClr val="dk1"/>
                </a:solidFill>
                <a:latin typeface="Calibri"/>
                <a:ea typeface="Calibri"/>
              </a:rPr>
              <a:t>ID=d924773e-9a16-4d6d-9803-8cb819e99682</a:t>
            </a:r>
            <a:br>
              <a:rPr sz="1200"/>
            </a:br>
            <a:r>
              <a:rPr lang="pt-BR" sz="1200" b="0" strike="noStrike" spc="-1">
                <a:solidFill>
                  <a:schemeClr val="dk1"/>
                </a:solidFill>
                <a:latin typeface="Calibri"/>
                <a:ea typeface="Calibri"/>
              </a:rPr>
              <a:t>Recipe=text_billboard</a:t>
            </a:r>
            <a:br>
              <a:rPr sz="1200"/>
            </a:br>
            <a:r>
              <a:rPr lang="pt-BR" sz="1200" b="0" strike="noStrike" spc="-1">
                <a:solidFill>
                  <a:schemeClr val="dk1"/>
                </a:solidFill>
                <a:latin typeface="Calibri"/>
                <a:ea typeface="Calibri"/>
              </a:rPr>
              <a:t>Type=TextOnly</a:t>
            </a:r>
            <a:br>
              <a:rPr sz="1200"/>
            </a:br>
            <a:r>
              <a:rPr lang="pt-BR" sz="1200" b="0" strike="noStrike" spc="-1">
                <a:solidFill>
                  <a:schemeClr val="dk1"/>
                </a:solidFill>
                <a:latin typeface="Calibri"/>
                <a:ea typeface="Calibri"/>
              </a:rPr>
              <a:t>Variant=0</a:t>
            </a:r>
            <a:br>
              <a:rPr sz="1200"/>
            </a:br>
            <a:r>
              <a:rPr lang="pt-BR" sz="1200" b="0" strike="noStrike" spc="-1">
                <a:solidFill>
                  <a:schemeClr val="dk1"/>
                </a:solidFill>
                <a:latin typeface="Calibri"/>
                <a:ea typeface="Calibri"/>
              </a:rPr>
              <a:t>FamilyID=AccentBoxWalbaum_Zero</a:t>
            </a:r>
            <a:endParaRPr lang="pt-BR" sz="1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 type="sldNum" idx="41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pt-BR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763BA66F-648D-45F6-B2E3-76F684B05562}" type="slidenum">
              <a:rPr lang="pt-BR" sz="1400" b="0" strike="noStrike" spc="-1">
                <a:solidFill>
                  <a:srgbClr val="000000"/>
                </a:solidFill>
                <a:latin typeface="Times New Roman"/>
              </a:rPr>
              <a:t>1</a:t>
            </a:fld>
            <a:endParaRPr lang="pt-BR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21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16000" indent="-216000">
              <a:buNone/>
            </a:pPr>
            <a:endParaRPr lang="pt-BR" sz="1200" b="0" strike="noStrike" spc="-1">
              <a:solidFill>
                <a:schemeClr val="dk1"/>
              </a:solidFill>
              <a:latin typeface="Calibri"/>
              <a:ea typeface="Calibri"/>
            </a:endParaRPr>
          </a:p>
        </p:txBody>
      </p:sp>
      <p:sp>
        <p:nvSpPr>
          <p:cNvPr id="212" name="PlaceHolder 3"/>
          <p:cNvSpPr>
            <a:spLocks noGrp="1"/>
          </p:cNvSpPr>
          <p:nvPr>
            <p:ph type="sldNum" idx="50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pt-BR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2984B1EE-5923-46D8-9368-0BBABF67B514}" type="slidenum">
              <a:rPr lang="pt-BR" sz="1400" b="0" strike="noStrike" spc="-1">
                <a:solidFill>
                  <a:srgbClr val="000000"/>
                </a:solidFill>
                <a:latin typeface="Times New Roman"/>
              </a:rPr>
              <a:t>10</a:t>
            </a:fld>
            <a:endParaRPr lang="pt-BR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16000" indent="-216000">
              <a:buNone/>
            </a:pPr>
            <a:endParaRPr lang="pt-BR" sz="1200" b="0" strike="noStrike" spc="-1">
              <a:solidFill>
                <a:schemeClr val="dk1"/>
              </a:solidFill>
              <a:latin typeface="Calibri"/>
              <a:ea typeface="Calibri"/>
            </a:endParaRPr>
          </a:p>
        </p:txBody>
      </p:sp>
      <p:sp>
        <p:nvSpPr>
          <p:cNvPr id="215" name="PlaceHolder 3"/>
          <p:cNvSpPr>
            <a:spLocks noGrp="1"/>
          </p:cNvSpPr>
          <p:nvPr>
            <p:ph type="sldNum" idx="51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pt-BR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70801D69-3790-4406-B344-A6FA2CC96D3C}" type="slidenum">
              <a:rPr lang="pt-BR" sz="1400" b="0" strike="noStrike" spc="-1">
                <a:solidFill>
                  <a:srgbClr val="000000"/>
                </a:solidFill>
                <a:latin typeface="Times New Roman"/>
              </a:rPr>
              <a:t>11</a:t>
            </a:fld>
            <a:endParaRPr lang="pt-BR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16000" indent="-216000">
              <a:buNone/>
            </a:pPr>
            <a:endParaRPr lang="pt-BR" sz="1200" b="0" strike="noStrike" spc="-1">
              <a:solidFill>
                <a:schemeClr val="dk1"/>
              </a:solidFill>
              <a:latin typeface="Calibri"/>
              <a:ea typeface="Calibri"/>
            </a:endParaRPr>
          </a:p>
        </p:txBody>
      </p:sp>
      <p:sp>
        <p:nvSpPr>
          <p:cNvPr id="218" name="PlaceHolder 3"/>
          <p:cNvSpPr>
            <a:spLocks noGrp="1"/>
          </p:cNvSpPr>
          <p:nvPr>
            <p:ph type="sldNum" idx="52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pt-BR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6C52F7CF-BC79-4E87-B746-E6520C8EF4E6}" type="slidenum">
              <a:rPr lang="pt-BR" sz="1400" b="0" strike="noStrike" spc="-1">
                <a:solidFill>
                  <a:srgbClr val="000000"/>
                </a:solidFill>
                <a:latin typeface="Times New Roman"/>
              </a:rPr>
              <a:t>12</a:t>
            </a:fld>
            <a:endParaRPr lang="pt-BR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22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16000" indent="-216000">
              <a:buNone/>
            </a:pPr>
            <a:endParaRPr lang="pt-BR" sz="1200" b="0" strike="noStrike" spc="-1">
              <a:solidFill>
                <a:schemeClr val="dk1"/>
              </a:solidFill>
              <a:latin typeface="Calibri"/>
              <a:ea typeface="Calibri"/>
            </a:endParaRPr>
          </a:p>
        </p:txBody>
      </p:sp>
      <p:sp>
        <p:nvSpPr>
          <p:cNvPr id="221" name="PlaceHolder 3"/>
          <p:cNvSpPr>
            <a:spLocks noGrp="1"/>
          </p:cNvSpPr>
          <p:nvPr>
            <p:ph type="sldNum" idx="53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pt-BR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6B085A56-C81F-4506-ACD5-C39C6EB716E2}" type="slidenum">
              <a:rPr lang="pt-BR" sz="1400" b="0" strike="noStrike" spc="-1">
                <a:solidFill>
                  <a:srgbClr val="000000"/>
                </a:solidFill>
                <a:latin typeface="Times New Roman"/>
              </a:rPr>
              <a:t>13</a:t>
            </a:fld>
            <a:endParaRPr lang="pt-BR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22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16000" indent="-216000">
              <a:buNone/>
            </a:pPr>
            <a:endParaRPr lang="pt-BR" sz="1200" b="0" strike="noStrike" spc="-1">
              <a:solidFill>
                <a:schemeClr val="dk1"/>
              </a:solidFill>
              <a:latin typeface="Calibri"/>
              <a:ea typeface="Calibri"/>
            </a:endParaRPr>
          </a:p>
        </p:txBody>
      </p:sp>
      <p:sp>
        <p:nvSpPr>
          <p:cNvPr id="224" name="PlaceHolder 3"/>
          <p:cNvSpPr>
            <a:spLocks noGrp="1"/>
          </p:cNvSpPr>
          <p:nvPr>
            <p:ph type="sldNum" idx="54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pt-BR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B698DC07-D2DE-4C40-84BF-2930951404EA}" type="slidenum">
              <a:rPr lang="pt-BR" sz="1400" b="0" strike="noStrike" spc="-1">
                <a:solidFill>
                  <a:srgbClr val="000000"/>
                </a:solidFill>
                <a:latin typeface="Times New Roman"/>
              </a:rPr>
              <a:t>14</a:t>
            </a:fld>
            <a:endParaRPr lang="pt-BR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22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16000" indent="-216000">
              <a:buNone/>
            </a:pPr>
            <a:endParaRPr lang="pt-BR" sz="1200" b="0" strike="noStrike" spc="-1">
              <a:solidFill>
                <a:schemeClr val="dk1"/>
              </a:solidFill>
              <a:latin typeface="Calibri"/>
              <a:ea typeface="Calibri"/>
            </a:endParaRPr>
          </a:p>
        </p:txBody>
      </p:sp>
      <p:sp>
        <p:nvSpPr>
          <p:cNvPr id="227" name="PlaceHolder 3"/>
          <p:cNvSpPr>
            <a:spLocks noGrp="1"/>
          </p:cNvSpPr>
          <p:nvPr>
            <p:ph type="sldNum" idx="5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pt-BR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A60D6E36-1E19-4796-B6ED-D47140972EA9}" type="slidenum">
              <a:rPr lang="pt-BR" sz="1400" b="0" strike="noStrike" spc="-1">
                <a:solidFill>
                  <a:srgbClr val="000000"/>
                </a:solidFill>
                <a:latin typeface="Times New Roman"/>
              </a:rPr>
              <a:t>15</a:t>
            </a:fld>
            <a:endParaRPr lang="pt-BR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8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16000" indent="-216000">
              <a:buNone/>
            </a:pPr>
            <a:endParaRPr lang="pt-BR" sz="1200" b="0" strike="noStrike" spc="-1">
              <a:solidFill>
                <a:schemeClr val="dk1"/>
              </a:solidFill>
              <a:latin typeface="Calibri"/>
              <a:ea typeface="Calibri"/>
            </a:endParaRPr>
          </a:p>
        </p:txBody>
      </p:sp>
      <p:sp>
        <p:nvSpPr>
          <p:cNvPr id="188" name="PlaceHolder 3"/>
          <p:cNvSpPr>
            <a:spLocks noGrp="1"/>
          </p:cNvSpPr>
          <p:nvPr>
            <p:ph type="sldNum" idx="42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pt-BR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B0DBA52E-CCFC-488A-823F-69C0BF77E00C}" type="slidenum">
              <a:rPr lang="pt-BR" sz="1400" b="0" strike="noStrike" spc="-1">
                <a:solidFill>
                  <a:srgbClr val="000000"/>
                </a:solidFill>
                <a:latin typeface="Times New Roman"/>
              </a:rPr>
              <a:t>2</a:t>
            </a:fld>
            <a:endParaRPr lang="pt-BR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16000" indent="-216000">
              <a:buNone/>
            </a:pPr>
            <a:endParaRPr lang="pt-BR" sz="1200" b="0" strike="noStrike" spc="-1">
              <a:solidFill>
                <a:schemeClr val="dk1"/>
              </a:solidFill>
              <a:latin typeface="Calibri"/>
              <a:ea typeface="Calibri"/>
            </a:endParaRPr>
          </a:p>
        </p:txBody>
      </p:sp>
      <p:sp>
        <p:nvSpPr>
          <p:cNvPr id="191" name="PlaceHolder 3"/>
          <p:cNvSpPr>
            <a:spLocks noGrp="1"/>
          </p:cNvSpPr>
          <p:nvPr>
            <p:ph type="sldNum" idx="43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pt-BR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771C23B4-03AA-45F4-9928-654D124871CF}" type="slidenum">
              <a:rPr lang="pt-BR" sz="1400" b="0" strike="noStrike" spc="-1">
                <a:solidFill>
                  <a:srgbClr val="000000"/>
                </a:solidFill>
                <a:latin typeface="Times New Roman"/>
              </a:rPr>
              <a:t>3</a:t>
            </a:fld>
            <a:endParaRPr lang="pt-BR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9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16000" indent="-216000">
              <a:buNone/>
            </a:pPr>
            <a:endParaRPr lang="pt-BR" sz="1200" b="0" strike="noStrike" spc="-1">
              <a:solidFill>
                <a:schemeClr val="dk1"/>
              </a:solidFill>
              <a:latin typeface="Calibri"/>
              <a:ea typeface="Calibri"/>
            </a:endParaRPr>
          </a:p>
        </p:txBody>
      </p:sp>
      <p:sp>
        <p:nvSpPr>
          <p:cNvPr id="194" name="PlaceHolder 3"/>
          <p:cNvSpPr>
            <a:spLocks noGrp="1"/>
          </p:cNvSpPr>
          <p:nvPr>
            <p:ph type="sldNum" idx="44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pt-BR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12E359B2-69E7-4C1B-80B2-43B6E5006599}" type="slidenum">
              <a:rPr lang="pt-BR" sz="1400" b="0" strike="noStrike" spc="-1">
                <a:solidFill>
                  <a:srgbClr val="000000"/>
                </a:solidFill>
                <a:latin typeface="Times New Roman"/>
              </a:rPr>
              <a:t>4</a:t>
            </a:fld>
            <a:endParaRPr lang="pt-BR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9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16000" indent="-216000">
              <a:buNone/>
            </a:pPr>
            <a:endParaRPr lang="pt-BR" sz="1200" b="0" strike="noStrike" spc="-1">
              <a:solidFill>
                <a:schemeClr val="dk1"/>
              </a:solidFill>
              <a:latin typeface="Calibri"/>
              <a:ea typeface="Calibri"/>
            </a:endParaRPr>
          </a:p>
        </p:txBody>
      </p:sp>
      <p:sp>
        <p:nvSpPr>
          <p:cNvPr id="197" name="PlaceHolder 3"/>
          <p:cNvSpPr>
            <a:spLocks noGrp="1"/>
          </p:cNvSpPr>
          <p:nvPr>
            <p:ph type="sldNum" idx="4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pt-BR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A6139D9D-34A2-4769-AFC0-800AC3460E05}" type="slidenum">
              <a:rPr lang="pt-BR" sz="1400" b="0" strike="noStrike" spc="-1">
                <a:solidFill>
                  <a:srgbClr val="000000"/>
                </a:solidFill>
                <a:latin typeface="Times New Roman"/>
              </a:rPr>
              <a:t>5</a:t>
            </a:fld>
            <a:endParaRPr lang="pt-BR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9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16000" indent="-216000">
              <a:buNone/>
            </a:pPr>
            <a:endParaRPr lang="pt-BR" sz="1200" b="0" strike="noStrike" spc="-1">
              <a:solidFill>
                <a:schemeClr val="dk1"/>
              </a:solidFill>
              <a:latin typeface="Calibri"/>
              <a:ea typeface="Calibri"/>
            </a:endParaRPr>
          </a:p>
        </p:txBody>
      </p:sp>
      <p:sp>
        <p:nvSpPr>
          <p:cNvPr id="200" name="PlaceHolder 3"/>
          <p:cNvSpPr>
            <a:spLocks noGrp="1"/>
          </p:cNvSpPr>
          <p:nvPr>
            <p:ph type="sldNum" idx="46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pt-BR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6C1DDD97-98E8-4871-ACB5-C11570499684}" type="slidenum">
              <a:rPr lang="pt-BR" sz="1400" b="0" strike="noStrike" spc="-1">
                <a:solidFill>
                  <a:srgbClr val="000000"/>
                </a:solidFill>
                <a:latin typeface="Times New Roman"/>
              </a:rPr>
              <a:t>6</a:t>
            </a:fld>
            <a:endParaRPr lang="pt-BR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20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16000" indent="-216000">
              <a:buNone/>
            </a:pPr>
            <a:endParaRPr lang="pt-BR" sz="1200" b="0" strike="noStrike" spc="-1">
              <a:solidFill>
                <a:schemeClr val="dk1"/>
              </a:solidFill>
              <a:latin typeface="Calibri"/>
              <a:ea typeface="Calibri"/>
            </a:endParaRPr>
          </a:p>
        </p:txBody>
      </p:sp>
      <p:sp>
        <p:nvSpPr>
          <p:cNvPr id="203" name="PlaceHolder 3"/>
          <p:cNvSpPr>
            <a:spLocks noGrp="1"/>
          </p:cNvSpPr>
          <p:nvPr>
            <p:ph type="sldNum" idx="47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pt-BR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374B19D0-213A-4B68-B261-A1888D258A65}" type="slidenum">
              <a:rPr lang="pt-BR" sz="1400" b="0" strike="noStrike" spc="-1">
                <a:solidFill>
                  <a:srgbClr val="000000"/>
                </a:solidFill>
                <a:latin typeface="Times New Roman"/>
              </a:rPr>
              <a:t>7</a:t>
            </a:fld>
            <a:endParaRPr lang="pt-BR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20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16000" indent="-216000">
              <a:buNone/>
            </a:pPr>
            <a:endParaRPr lang="pt-BR" sz="1200" b="0" strike="noStrike" spc="-1">
              <a:solidFill>
                <a:schemeClr val="dk1"/>
              </a:solidFill>
              <a:latin typeface="Calibri"/>
              <a:ea typeface="Calibri"/>
            </a:endParaRPr>
          </a:p>
        </p:txBody>
      </p:sp>
      <p:sp>
        <p:nvSpPr>
          <p:cNvPr id="206" name="PlaceHolder 3"/>
          <p:cNvSpPr>
            <a:spLocks noGrp="1"/>
          </p:cNvSpPr>
          <p:nvPr>
            <p:ph type="sldNum" idx="48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pt-BR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A73FB8A4-84A7-4671-A79C-FCB7DC87C3A1}" type="slidenum">
              <a:rPr lang="pt-BR" sz="1400" b="0" strike="noStrike" spc="-1">
                <a:solidFill>
                  <a:srgbClr val="000000"/>
                </a:solidFill>
                <a:latin typeface="Times New Roman"/>
              </a:rPr>
              <a:t>8</a:t>
            </a:fld>
            <a:endParaRPr lang="pt-BR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20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16000" indent="-216000">
              <a:buNone/>
            </a:pPr>
            <a:endParaRPr lang="pt-BR" sz="1200" b="0" strike="noStrike" spc="-1">
              <a:solidFill>
                <a:schemeClr val="dk1"/>
              </a:solidFill>
              <a:latin typeface="Calibri"/>
              <a:ea typeface="Calibri"/>
            </a:endParaRPr>
          </a:p>
        </p:txBody>
      </p:sp>
      <p:sp>
        <p:nvSpPr>
          <p:cNvPr id="209" name="PlaceHolder 3"/>
          <p:cNvSpPr>
            <a:spLocks noGrp="1"/>
          </p:cNvSpPr>
          <p:nvPr>
            <p:ph type="sldNum" idx="49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pt-BR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D5F0B1D2-83F7-4174-B70E-5805182CDF5B}" type="slidenum">
              <a:rPr lang="pt-BR" sz="1400" b="0" strike="noStrike" spc="-1">
                <a:solidFill>
                  <a:srgbClr val="000000"/>
                </a:solidFill>
                <a:latin typeface="Times New Roman"/>
              </a:rPr>
              <a:t>9</a:t>
            </a:fld>
            <a:endParaRPr lang="pt-BR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612720" y="1078920"/>
            <a:ext cx="6272280" cy="1535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612720" y="3355920"/>
            <a:ext cx="6272280" cy="2825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1D9DA65D-C3FC-48A3-8AEE-F85FF9EB6FA7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ítulo e Conteúdo com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1"/>
          </p:nvPr>
        </p:nvSpPr>
        <p:spPr/>
        <p:txBody>
          <a:bodyPr/>
          <a:lstStyle/>
          <a:p>
            <a:fld id="{B03021C0-16B8-4E06-BD23-8E66A977259B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ítulo e Conteúdo com 2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2"/>
          </p:nvPr>
        </p:nvSpPr>
        <p:spPr/>
        <p:txBody>
          <a:bodyPr/>
          <a:lstStyle/>
          <a:p>
            <a:fld id="{96E79356-C8B0-4FA0-83CB-876FAF172DD5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6;p17"/>
          <p:cNvSpPr/>
          <p:nvPr/>
        </p:nvSpPr>
        <p:spPr>
          <a:xfrm>
            <a:off x="1528920" y="1473120"/>
            <a:ext cx="9143640" cy="3007080"/>
          </a:xfrm>
          <a:prstGeom prst="rect">
            <a:avLst/>
          </a:prstGeom>
          <a:solidFill>
            <a:schemeClr val="lt1"/>
          </a:solidFill>
          <a:ln w="12700">
            <a:solidFill>
              <a:srgbClr val="E8E8E8"/>
            </a:solidFill>
            <a:miter/>
          </a:ln>
          <a:effectLst>
            <a:outerShdw blurRad="50760" dist="37674" dir="2700000" algn="tl" rotWithShape="0">
              <a:srgbClr val="D8D8D8">
                <a:alpha val="3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801440" y="1664280"/>
            <a:ext cx="8586000" cy="21758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rmAutofit fontScale="88800"/>
          </a:bodyPr>
          <a:lstStyle/>
          <a:p>
            <a:pPr indent="0">
              <a:buNone/>
            </a:pPr>
            <a:r>
              <a:rPr lang="pt-BR" sz="6600" b="0" strike="noStrike" spc="-1">
                <a:solidFill>
                  <a:srgbClr val="000000"/>
                </a:solidFill>
                <a:latin typeface="Arial"/>
              </a:rPr>
              <a:t>Clique para editar o formato do texto do título</a:t>
            </a: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400" b="0" strike="noStrike" spc="-1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400" b="0" strike="noStrike" spc="-1">
                <a:solidFill>
                  <a:srgbClr val="000000"/>
                </a:solidFill>
                <a:latin typeface="Arial"/>
              </a:rPr>
              <a:t>2.º nível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400" b="0" strike="noStrike" spc="-1">
                <a:solidFill>
                  <a:srgbClr val="000000"/>
                </a:solidFill>
                <a:latin typeface="Arial"/>
              </a:rPr>
              <a:t>3.º nível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400" b="0" strike="noStrike" spc="-1">
                <a:solidFill>
                  <a:srgbClr val="000000"/>
                </a:solidFill>
                <a:latin typeface="Arial"/>
              </a:rPr>
              <a:t>4.º nível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5.º nível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6.º nível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7.º nível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dt" idx="10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pt-BR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pt-BR" sz="1400" b="0" strike="noStrike" spc="-1">
                <a:solidFill>
                  <a:srgbClr val="000000"/>
                </a:solidFill>
                <a:latin typeface="Times New Roman"/>
              </a:rPr>
              <a:t>&lt;data/hora&gt;</a:t>
            </a:r>
          </a:p>
        </p:txBody>
      </p:sp>
      <p:sp>
        <p:nvSpPr>
          <p:cNvPr id="41" name="PlaceHolder 2"/>
          <p:cNvSpPr>
            <a:spLocks noGrp="1"/>
          </p:cNvSpPr>
          <p:nvPr>
            <p:ph type="ftr" idx="11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pt-BR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pt-BR" sz="1400" b="0" strike="noStrike" spc="-1">
                <a:solidFill>
                  <a:srgbClr val="000000"/>
                </a:solidFill>
                <a:latin typeface="Times New Roman"/>
              </a:rPr>
              <a:t>&lt;rodapé&gt;</a:t>
            </a:r>
          </a:p>
        </p:txBody>
      </p:sp>
      <p:sp>
        <p:nvSpPr>
          <p:cNvPr id="42" name="PlaceHolder 3"/>
          <p:cNvSpPr>
            <a:spLocks noGrp="1"/>
          </p:cNvSpPr>
          <p:nvPr>
            <p:ph type="sldNum" idx="12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pt-BR" sz="1200" b="0" strike="noStrike" spc="-1">
                <a:solidFill>
                  <a:srgbClr val="888888"/>
                </a:solidFill>
                <a:latin typeface="Avenir"/>
                <a:ea typeface="Avenir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7EC717E4-4E70-437F-93F8-2C1BB31B8565}" type="slidenum">
              <a:rPr lang="pt-BR" sz="1200" b="0" strike="noStrike" spc="-1">
                <a:solidFill>
                  <a:srgbClr val="888888"/>
                </a:solidFill>
                <a:latin typeface="Avenir"/>
                <a:ea typeface="Avenir"/>
              </a:rPr>
              <a:t>‹nº›</a:t>
            </a:fld>
            <a:endParaRPr lang="pt-BR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83920" y="1078920"/>
            <a:ext cx="6272280" cy="15357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rmAutofit fontScale="82519"/>
          </a:bodyPr>
          <a:lstStyle/>
          <a:p>
            <a:pPr indent="0">
              <a:buNone/>
            </a:pPr>
            <a:r>
              <a:rPr lang="pt-BR" sz="5200" b="0" strike="noStrike" spc="-1">
                <a:solidFill>
                  <a:srgbClr val="000000"/>
                </a:solidFill>
                <a:latin typeface="Arial"/>
              </a:rPr>
              <a:t>Clique para editar o formato do texto do título</a:t>
            </a: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83920" y="3355920"/>
            <a:ext cx="6272280" cy="2825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2.º nível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3.º nível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4.º nível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5.º nível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6.º nível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7.º nível de tópicos</a:t>
            </a:r>
          </a:p>
        </p:txBody>
      </p:sp>
      <p:sp>
        <p:nvSpPr>
          <p:cNvPr id="61" name="PlaceHolder 3"/>
          <p:cNvSpPr>
            <a:spLocks noGrp="1"/>
          </p:cNvSpPr>
          <p:nvPr>
            <p:ph type="dt" idx="19"/>
          </p:nvPr>
        </p:nvSpPr>
        <p:spPr>
          <a:xfrm>
            <a:off x="90540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pt-BR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pt-BR" sz="1400" b="0" strike="noStrike" spc="-1">
                <a:solidFill>
                  <a:srgbClr val="000000"/>
                </a:solidFill>
                <a:latin typeface="Times New Roman"/>
              </a:rPr>
              <a:t>&lt;data/hora&gt;</a:t>
            </a:r>
          </a:p>
        </p:txBody>
      </p:sp>
      <p:sp>
        <p:nvSpPr>
          <p:cNvPr id="62" name="PlaceHolder 4"/>
          <p:cNvSpPr>
            <a:spLocks noGrp="1"/>
          </p:cNvSpPr>
          <p:nvPr>
            <p:ph type="ftr" idx="20"/>
          </p:nvPr>
        </p:nvSpPr>
        <p:spPr>
          <a:xfrm>
            <a:off x="404172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pt-BR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pt-BR" sz="1400" b="0" strike="noStrike" spc="-1">
                <a:solidFill>
                  <a:srgbClr val="000000"/>
                </a:solidFill>
                <a:latin typeface="Times New Roman"/>
              </a:rPr>
              <a:t>&lt;rodapé&gt;</a:t>
            </a:r>
          </a:p>
        </p:txBody>
      </p:sp>
      <p:sp>
        <p:nvSpPr>
          <p:cNvPr id="63" name="PlaceHolder 5"/>
          <p:cNvSpPr>
            <a:spLocks noGrp="1"/>
          </p:cNvSpPr>
          <p:nvPr>
            <p:ph type="sldNum" idx="21"/>
          </p:nvPr>
        </p:nvSpPr>
        <p:spPr>
          <a:xfrm>
            <a:off x="854064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pt-BR" sz="1200" b="0" strike="noStrike" spc="-1">
                <a:solidFill>
                  <a:srgbClr val="888888"/>
                </a:solidFill>
                <a:latin typeface="Avenir"/>
                <a:ea typeface="Avenir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64509771-8A83-4108-9612-7799BCEAFA5C}" type="slidenum">
              <a:rPr lang="pt-BR" sz="1200" b="0" strike="noStrike" spc="-1">
                <a:solidFill>
                  <a:srgbClr val="888888"/>
                </a:solidFill>
                <a:latin typeface="Avenir"/>
                <a:ea typeface="Avenir"/>
              </a:rPr>
              <a:t>‹nº›</a:t>
            </a:fld>
            <a:endParaRPr lang="pt-BR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4" name="Google Shape;25;p18"/>
          <p:cNvSpPr/>
          <p:nvPr/>
        </p:nvSpPr>
        <p:spPr>
          <a:xfrm rot="5400000">
            <a:off x="5318280" y="363240"/>
            <a:ext cx="72720" cy="548280"/>
          </a:xfrm>
          <a:prstGeom prst="rect">
            <a:avLst/>
          </a:prstGeom>
          <a:solidFill>
            <a:schemeClr val="accen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Google Shape;26;p18"/>
          <p:cNvSpPr/>
          <p:nvPr/>
        </p:nvSpPr>
        <p:spPr>
          <a:xfrm>
            <a:off x="5099400" y="2935440"/>
            <a:ext cx="6217560" cy="18000"/>
          </a:xfrm>
          <a:prstGeom prst="rect">
            <a:avLst/>
          </a:prstGeom>
          <a:solidFill>
            <a:srgbClr val="C8C8C8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000" bIns="90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6"/>
          <p:cNvSpPr>
            <a:spLocks noGrp="1"/>
          </p:cNvSpPr>
          <p:nvPr>
            <p:ph type="body"/>
          </p:nvPr>
        </p:nvSpPr>
        <p:spPr>
          <a:xfrm>
            <a:off x="457200" y="603360"/>
            <a:ext cx="4050360" cy="55774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2.º nível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3.º nível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4.º nível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5.º nível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6.º nível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7.º nível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12720" y="1078920"/>
            <a:ext cx="6272280" cy="15357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rmAutofit fontScale="82519"/>
          </a:bodyPr>
          <a:lstStyle/>
          <a:p>
            <a:pPr indent="0">
              <a:buNone/>
            </a:pPr>
            <a:r>
              <a:rPr lang="pt-BR" sz="5200" b="0" strike="noStrike" spc="-1">
                <a:solidFill>
                  <a:srgbClr val="000000"/>
                </a:solidFill>
                <a:latin typeface="Arial"/>
              </a:rPr>
              <a:t>Clique para editar o formato do texto do título</a:t>
            </a: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12720" y="3355920"/>
            <a:ext cx="6272280" cy="2825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2.º nível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3.º nível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4.º nível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5.º nível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6.º nível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7.º nível de tópicos</a:t>
            </a:r>
          </a:p>
        </p:txBody>
      </p:sp>
      <p:sp>
        <p:nvSpPr>
          <p:cNvPr id="69" name="PlaceHolder 3"/>
          <p:cNvSpPr>
            <a:spLocks noGrp="1"/>
          </p:cNvSpPr>
          <p:nvPr>
            <p:ph type="sldNum" idx="22"/>
          </p:nvPr>
        </p:nvSpPr>
        <p:spPr>
          <a:xfrm>
            <a:off x="5605200" y="6356520"/>
            <a:ext cx="127980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pt-BR" sz="1200" b="0" strike="noStrike" spc="-1">
                <a:solidFill>
                  <a:srgbClr val="888888"/>
                </a:solidFill>
                <a:latin typeface="Avenir"/>
                <a:ea typeface="Avenir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5397E142-72AB-47C2-A45C-BDEDF0ED726D}" type="slidenum">
              <a:rPr lang="pt-BR" sz="1200" b="0" strike="noStrike" spc="-1">
                <a:solidFill>
                  <a:srgbClr val="888888"/>
                </a:solidFill>
                <a:latin typeface="Avenir"/>
                <a:ea typeface="Avenir"/>
              </a:rPr>
              <a:t>‹nº›</a:t>
            </a:fld>
            <a:endParaRPr lang="pt-BR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0" name="Google Shape;32;p19"/>
          <p:cNvSpPr/>
          <p:nvPr/>
        </p:nvSpPr>
        <p:spPr>
          <a:xfrm rot="5400000">
            <a:off x="850680" y="365400"/>
            <a:ext cx="72720" cy="548280"/>
          </a:xfrm>
          <a:prstGeom prst="rect">
            <a:avLst/>
          </a:prstGeom>
          <a:solidFill>
            <a:schemeClr val="accen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7680960" y="4352400"/>
            <a:ext cx="4507560" cy="25052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 fontScale="81111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2.º nível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3.º nível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4.º nível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5.º nível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6.º nível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7.º nível de tópicos</a:t>
            </a: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7680960" y="0"/>
            <a:ext cx="4507560" cy="4123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2.º nível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3.º nível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4.º nível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5.º nível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6.º nível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7.º nível de tópicos</a:t>
            </a:r>
          </a:p>
        </p:txBody>
      </p:sp>
      <p:sp>
        <p:nvSpPr>
          <p:cNvPr id="73" name="Google Shape;35;p19"/>
          <p:cNvSpPr/>
          <p:nvPr/>
        </p:nvSpPr>
        <p:spPr>
          <a:xfrm>
            <a:off x="621720" y="2935440"/>
            <a:ext cx="6217560" cy="18000"/>
          </a:xfrm>
          <a:prstGeom prst="rect">
            <a:avLst/>
          </a:prstGeom>
          <a:solidFill>
            <a:srgbClr val="C8C8C8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000" bIns="90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1801440" y="1664280"/>
            <a:ext cx="8586000" cy="21758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rmAutofit/>
          </a:bodyPr>
          <a:lstStyle/>
          <a:p>
            <a:pPr indent="0" algn="ctr">
              <a:lnSpc>
                <a:spcPct val="90000"/>
              </a:lnSpc>
              <a:buNone/>
              <a:tabLst>
                <a:tab pos="0" algn="l"/>
              </a:tabLst>
            </a:pPr>
            <a:r>
              <a:rPr lang="pt-BR" sz="6600" b="0" strike="noStrike" spc="-1">
                <a:solidFill>
                  <a:schemeClr val="dk1"/>
                </a:solidFill>
                <a:latin typeface="Avenir"/>
                <a:ea typeface="Avenir"/>
              </a:rPr>
              <a:t>Lógica</a:t>
            </a:r>
            <a:endParaRPr lang="pt-BR" sz="6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subTitle"/>
          </p:nvPr>
        </p:nvSpPr>
        <p:spPr>
          <a:xfrm>
            <a:off x="2487240" y="4142160"/>
            <a:ext cx="7223400" cy="685440"/>
          </a:xfrm>
          <a:prstGeom prst="rect">
            <a:avLst/>
          </a:prstGeom>
          <a:solidFill>
            <a:schemeClr val="accent1"/>
          </a:solidFill>
          <a:ln w="0">
            <a:noFill/>
          </a:ln>
        </p:spPr>
        <p:txBody>
          <a:bodyPr lIns="91440" tIns="45720" rIns="91440" bIns="45720" anchor="ctr">
            <a:normAutofit/>
          </a:bodyPr>
          <a:lstStyle/>
          <a:p>
            <a:pPr indent="0" algn="ctr">
              <a:lnSpc>
                <a:spcPct val="110000"/>
              </a:lnSpc>
              <a:buNone/>
              <a:tabLst>
                <a:tab pos="0" algn="l"/>
              </a:tabLst>
            </a:pPr>
            <a:r>
              <a:rPr lang="pt-BR" sz="2800" b="0" strike="noStrike" spc="-1">
                <a:solidFill>
                  <a:schemeClr val="lt1"/>
                </a:solidFill>
                <a:latin typeface="Avenir"/>
                <a:ea typeface="Avenir"/>
              </a:rPr>
              <a:t>Introdução a Lógica de Programação</a:t>
            </a: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 idx="4294967295"/>
          </p:nvPr>
        </p:nvSpPr>
        <p:spPr>
          <a:xfrm>
            <a:off x="754603" y="2495296"/>
            <a:ext cx="7494588" cy="15367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rmAutofit/>
          </a:bodyPr>
          <a:lstStyle/>
          <a:p>
            <a:pPr indent="0">
              <a:lnSpc>
                <a:spcPct val="90000"/>
              </a:lnSpc>
              <a:buNone/>
              <a:tabLst>
                <a:tab pos="0" algn="l"/>
              </a:tabLst>
            </a:pPr>
            <a:r>
              <a:rPr lang="pt-BR" sz="5200" b="0" strike="noStrike" spc="-1" dirty="0">
                <a:solidFill>
                  <a:schemeClr val="dk1"/>
                </a:solidFill>
                <a:latin typeface="Avenir"/>
                <a:ea typeface="Avenir"/>
              </a:rPr>
              <a:t>Estruturas </a:t>
            </a:r>
            <a:br>
              <a:rPr lang="pt-BR" sz="5200" b="0" strike="noStrike" spc="-1" dirty="0">
                <a:solidFill>
                  <a:schemeClr val="dk1"/>
                </a:solidFill>
                <a:latin typeface="Avenir"/>
                <a:ea typeface="Avenir"/>
              </a:rPr>
            </a:br>
            <a:r>
              <a:rPr lang="pt-BR" sz="5200" b="0" strike="noStrike" spc="-1" dirty="0">
                <a:solidFill>
                  <a:schemeClr val="dk1"/>
                </a:solidFill>
                <a:latin typeface="Avenir"/>
                <a:ea typeface="Avenir"/>
              </a:rPr>
              <a:t>Condicionais</a:t>
            </a:r>
            <a:endParaRPr lang="pt-BR" sz="52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 idx="4294967295"/>
          </p:nvPr>
        </p:nvSpPr>
        <p:spPr>
          <a:xfrm>
            <a:off x="6912864" y="484632"/>
            <a:ext cx="4407408" cy="5971032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 fontScale="62500" lnSpcReduction="20000"/>
          </a:bodyPr>
          <a:lstStyle/>
          <a:p>
            <a:pPr indent="0" algn="just">
              <a:lnSpc>
                <a:spcPct val="120000"/>
              </a:lnSpc>
              <a:buNone/>
              <a:tabLst>
                <a:tab pos="0" algn="l"/>
              </a:tabLst>
            </a:pPr>
            <a:r>
              <a:rPr lang="pt-BR" sz="1800" b="0" strike="noStrike" spc="-1" dirty="0">
                <a:solidFill>
                  <a:schemeClr val="dk1"/>
                </a:solidFill>
                <a:latin typeface="Avenir"/>
                <a:ea typeface="Avenir"/>
              </a:rPr>
              <a:t>Ex1: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indent="0" algn="just">
              <a:lnSpc>
                <a:spcPct val="120000"/>
              </a:lnSpc>
              <a:buNone/>
              <a:tabLst>
                <a:tab pos="0" algn="l"/>
              </a:tabLst>
            </a:pPr>
            <a:r>
              <a:rPr lang="pt-BR" sz="1800" b="0" strike="noStrike" spc="-1" dirty="0" err="1">
                <a:solidFill>
                  <a:srgbClr val="000000"/>
                </a:solidFill>
                <a:latin typeface="Avenir"/>
                <a:ea typeface="Avenir"/>
              </a:rPr>
              <a:t>import</a:t>
            </a:r>
            <a:r>
              <a:rPr lang="pt-BR" sz="1800" b="0" strike="noStrike" spc="-1" dirty="0">
                <a:solidFill>
                  <a:srgbClr val="000000"/>
                </a:solidFill>
                <a:latin typeface="Avenir"/>
                <a:ea typeface="Avenir"/>
              </a:rPr>
              <a:t> </a:t>
            </a:r>
            <a:r>
              <a:rPr lang="pt-BR" sz="1800" b="0" strike="noStrike" spc="-1" dirty="0" err="1">
                <a:solidFill>
                  <a:srgbClr val="000000"/>
                </a:solidFill>
                <a:latin typeface="Avenir"/>
                <a:ea typeface="Avenir"/>
              </a:rPr>
              <a:t>java.util.Scanner</a:t>
            </a:r>
            <a:r>
              <a:rPr lang="pt-BR" sz="1800" b="0" strike="noStrike" spc="-1" dirty="0">
                <a:solidFill>
                  <a:srgbClr val="000000"/>
                </a:solidFill>
                <a:latin typeface="Avenir"/>
                <a:ea typeface="Avenir"/>
              </a:rPr>
              <a:t>;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indent="0" algn="just">
              <a:lnSpc>
                <a:spcPct val="120000"/>
              </a:lnSpc>
              <a:buNone/>
              <a:tabLst>
                <a:tab pos="0" algn="l"/>
              </a:tabLst>
            </a:pPr>
            <a:r>
              <a:rPr lang="pt-BR" sz="1800" b="0" strike="noStrike" spc="-1" dirty="0" err="1">
                <a:solidFill>
                  <a:srgbClr val="000000"/>
                </a:solidFill>
                <a:latin typeface="Avenir"/>
                <a:ea typeface="Avenir"/>
              </a:rPr>
              <a:t>public</a:t>
            </a:r>
            <a:r>
              <a:rPr lang="pt-BR" sz="1800" b="0" strike="noStrike" spc="-1" dirty="0">
                <a:solidFill>
                  <a:srgbClr val="000000"/>
                </a:solidFill>
                <a:latin typeface="Avenir"/>
                <a:ea typeface="Avenir"/>
              </a:rPr>
              <a:t> </a:t>
            </a:r>
            <a:r>
              <a:rPr lang="pt-BR" sz="1800" b="0" strike="noStrike" spc="-1" dirty="0" err="1">
                <a:solidFill>
                  <a:srgbClr val="000000"/>
                </a:solidFill>
                <a:latin typeface="Avenir"/>
                <a:ea typeface="Avenir"/>
              </a:rPr>
              <a:t>class</a:t>
            </a:r>
            <a:r>
              <a:rPr lang="pt-BR" sz="1800" b="0" strike="noStrike" spc="-1" dirty="0">
                <a:solidFill>
                  <a:srgbClr val="000000"/>
                </a:solidFill>
                <a:latin typeface="Avenir"/>
                <a:ea typeface="Avenir"/>
              </a:rPr>
              <a:t> </a:t>
            </a:r>
            <a:r>
              <a:rPr lang="pt-BR" sz="1800" b="0" strike="noStrike" spc="-1" dirty="0" err="1">
                <a:solidFill>
                  <a:srgbClr val="000000"/>
                </a:solidFill>
                <a:latin typeface="Avenir"/>
                <a:ea typeface="Avenir"/>
              </a:rPr>
              <a:t>DecisaoDinheiro</a:t>
            </a:r>
            <a:r>
              <a:rPr lang="pt-BR" sz="1800" b="0" strike="noStrike" spc="-1" dirty="0">
                <a:solidFill>
                  <a:srgbClr val="000000"/>
                </a:solidFill>
                <a:latin typeface="Avenir"/>
                <a:ea typeface="Avenir"/>
              </a:rPr>
              <a:t> {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indent="0" algn="just">
              <a:lnSpc>
                <a:spcPct val="120000"/>
              </a:lnSpc>
              <a:buNone/>
              <a:tabLst>
                <a:tab pos="0" algn="l"/>
              </a:tabLst>
            </a:pPr>
            <a:r>
              <a:rPr lang="pt-BR" sz="1800" b="0" strike="noStrike" spc="-1" dirty="0">
                <a:solidFill>
                  <a:srgbClr val="000000"/>
                </a:solidFill>
                <a:latin typeface="Avenir"/>
                <a:ea typeface="Avenir"/>
              </a:rPr>
              <a:t>    </a:t>
            </a:r>
            <a:r>
              <a:rPr lang="pt-BR" sz="1800" b="0" strike="noStrike" spc="-1" dirty="0" err="1">
                <a:solidFill>
                  <a:srgbClr val="000000"/>
                </a:solidFill>
                <a:latin typeface="Avenir"/>
                <a:ea typeface="Avenir"/>
              </a:rPr>
              <a:t>public</a:t>
            </a:r>
            <a:r>
              <a:rPr lang="pt-BR" sz="1800" b="0" strike="noStrike" spc="-1" dirty="0">
                <a:solidFill>
                  <a:srgbClr val="000000"/>
                </a:solidFill>
                <a:latin typeface="Avenir"/>
                <a:ea typeface="Avenir"/>
              </a:rPr>
              <a:t> static </a:t>
            </a:r>
            <a:r>
              <a:rPr lang="pt-BR" sz="1800" b="0" strike="noStrike" spc="-1" dirty="0" err="1">
                <a:solidFill>
                  <a:srgbClr val="000000"/>
                </a:solidFill>
                <a:latin typeface="Avenir"/>
                <a:ea typeface="Avenir"/>
              </a:rPr>
              <a:t>void</a:t>
            </a:r>
            <a:r>
              <a:rPr lang="pt-BR" sz="1800" b="0" strike="noStrike" spc="-1" dirty="0">
                <a:solidFill>
                  <a:srgbClr val="000000"/>
                </a:solidFill>
                <a:latin typeface="Avenir"/>
                <a:ea typeface="Avenir"/>
              </a:rPr>
              <a:t> main(String[] </a:t>
            </a:r>
            <a:r>
              <a:rPr lang="pt-BR" sz="1800" b="0" strike="noStrike" spc="-1" dirty="0" err="1">
                <a:solidFill>
                  <a:srgbClr val="000000"/>
                </a:solidFill>
                <a:latin typeface="Avenir"/>
                <a:ea typeface="Avenir"/>
              </a:rPr>
              <a:t>args</a:t>
            </a:r>
            <a:r>
              <a:rPr lang="pt-BR" sz="1800" b="0" strike="noStrike" spc="-1" dirty="0">
                <a:solidFill>
                  <a:srgbClr val="000000"/>
                </a:solidFill>
                <a:latin typeface="Avenir"/>
                <a:ea typeface="Avenir"/>
              </a:rPr>
              <a:t>) {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indent="0" algn="just">
              <a:lnSpc>
                <a:spcPct val="120000"/>
              </a:lnSpc>
              <a:buNone/>
              <a:tabLst>
                <a:tab pos="0" algn="l"/>
              </a:tabLst>
            </a:pPr>
            <a:r>
              <a:rPr lang="pt-BR" sz="1800" b="0" strike="noStrike" spc="-1" dirty="0">
                <a:solidFill>
                  <a:srgbClr val="000000"/>
                </a:solidFill>
                <a:latin typeface="Avenir"/>
                <a:ea typeface="Avenir"/>
              </a:rPr>
              <a:t>        Scanner </a:t>
            </a:r>
            <a:r>
              <a:rPr lang="pt-BR" sz="1800" b="0" strike="noStrike" spc="-1" dirty="0" err="1">
                <a:solidFill>
                  <a:srgbClr val="000000"/>
                </a:solidFill>
                <a:latin typeface="Avenir"/>
                <a:ea typeface="Avenir"/>
              </a:rPr>
              <a:t>sc</a:t>
            </a:r>
            <a:r>
              <a:rPr lang="pt-BR" sz="1800" b="0" strike="noStrike" spc="-1" dirty="0">
                <a:solidFill>
                  <a:srgbClr val="000000"/>
                </a:solidFill>
                <a:latin typeface="Avenir"/>
                <a:ea typeface="Avenir"/>
              </a:rPr>
              <a:t> = new Scanner(System.in);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indent="0" algn="just">
              <a:lnSpc>
                <a:spcPct val="120000"/>
              </a:lnSpc>
              <a:buNone/>
              <a:tabLst>
                <a:tab pos="0" algn="l"/>
              </a:tabLst>
            </a:pPr>
            <a:r>
              <a:rPr lang="pt-BR" sz="1800" b="0" strike="noStrike" spc="-1" dirty="0">
                <a:solidFill>
                  <a:srgbClr val="000000"/>
                </a:solidFill>
                <a:latin typeface="Avenir"/>
                <a:ea typeface="Avenir"/>
              </a:rPr>
              <a:t>        </a:t>
            </a:r>
            <a:r>
              <a:rPr lang="pt-BR" sz="1800" b="0" strike="noStrike" spc="-1" dirty="0" err="1">
                <a:solidFill>
                  <a:srgbClr val="000000"/>
                </a:solidFill>
                <a:latin typeface="Avenir"/>
                <a:ea typeface="Avenir"/>
              </a:rPr>
              <a:t>System.out.print</a:t>
            </a:r>
            <a:r>
              <a:rPr lang="pt-BR" sz="1800" b="0" strike="noStrike" spc="-1" dirty="0">
                <a:solidFill>
                  <a:srgbClr val="000000"/>
                </a:solidFill>
                <a:latin typeface="Avenir"/>
                <a:ea typeface="Avenir"/>
              </a:rPr>
              <a:t>("Quanto dinheiro você tem? ");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indent="0" algn="just">
              <a:lnSpc>
                <a:spcPct val="120000"/>
              </a:lnSpc>
              <a:buNone/>
              <a:tabLst>
                <a:tab pos="0" algn="l"/>
              </a:tabLst>
            </a:pPr>
            <a:r>
              <a:rPr lang="pt-BR" sz="1800" b="0" strike="noStrike" spc="-1" dirty="0">
                <a:solidFill>
                  <a:srgbClr val="000000"/>
                </a:solidFill>
                <a:latin typeface="Avenir"/>
                <a:ea typeface="Avenir"/>
              </a:rPr>
              <a:t>        </a:t>
            </a:r>
            <a:r>
              <a:rPr lang="pt-BR" sz="1800" b="0" strike="noStrike" spc="-1" dirty="0" err="1">
                <a:solidFill>
                  <a:srgbClr val="000000"/>
                </a:solidFill>
                <a:latin typeface="Avenir"/>
                <a:ea typeface="Avenir"/>
              </a:rPr>
              <a:t>double</a:t>
            </a:r>
            <a:r>
              <a:rPr lang="pt-BR" sz="1800" b="0" strike="noStrike" spc="-1" dirty="0">
                <a:solidFill>
                  <a:srgbClr val="000000"/>
                </a:solidFill>
                <a:latin typeface="Avenir"/>
                <a:ea typeface="Avenir"/>
              </a:rPr>
              <a:t> dinheiro = </a:t>
            </a:r>
            <a:r>
              <a:rPr lang="pt-BR" sz="1800" b="0" strike="noStrike" spc="-1" dirty="0" err="1">
                <a:solidFill>
                  <a:srgbClr val="000000"/>
                </a:solidFill>
                <a:latin typeface="Avenir"/>
                <a:ea typeface="Avenir"/>
              </a:rPr>
              <a:t>sc.nextDouble</a:t>
            </a:r>
            <a:r>
              <a:rPr lang="pt-BR" sz="1800" b="0" strike="noStrike" spc="-1" dirty="0">
                <a:solidFill>
                  <a:srgbClr val="000000"/>
                </a:solidFill>
                <a:latin typeface="Avenir"/>
                <a:ea typeface="Avenir"/>
              </a:rPr>
              <a:t>();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indent="0" algn="just">
              <a:lnSpc>
                <a:spcPct val="120000"/>
              </a:lnSpc>
              <a:buNone/>
              <a:tabLst>
                <a:tab pos="0" algn="l"/>
              </a:tabLst>
            </a:pPr>
            <a:r>
              <a:rPr lang="pt-BR" sz="1800" b="0" strike="noStrike" spc="-1" dirty="0">
                <a:solidFill>
                  <a:srgbClr val="000000"/>
                </a:solidFill>
                <a:latin typeface="Avenir"/>
                <a:ea typeface="Avenir"/>
              </a:rPr>
              <a:t>        </a:t>
            </a:r>
            <a:r>
              <a:rPr lang="pt-BR" sz="1800" b="0" strike="noStrike" spc="-1" dirty="0" err="1">
                <a:solidFill>
                  <a:srgbClr val="000000"/>
                </a:solidFill>
                <a:latin typeface="Avenir"/>
                <a:ea typeface="Avenir"/>
              </a:rPr>
              <a:t>if</a:t>
            </a:r>
            <a:r>
              <a:rPr lang="pt-BR" sz="1800" b="0" strike="noStrike" spc="-1" dirty="0">
                <a:solidFill>
                  <a:srgbClr val="000000"/>
                </a:solidFill>
                <a:latin typeface="Avenir"/>
                <a:ea typeface="Avenir"/>
              </a:rPr>
              <a:t> (dinheiro &gt;= 10000) { // muito dinheiro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indent="0" algn="just">
              <a:lnSpc>
                <a:spcPct val="120000"/>
              </a:lnSpc>
              <a:buNone/>
              <a:tabLst>
                <a:tab pos="0" algn="l"/>
              </a:tabLst>
            </a:pPr>
            <a:r>
              <a:rPr lang="pt-BR" sz="1800" b="0" strike="noStrike" spc="-1" dirty="0">
                <a:solidFill>
                  <a:srgbClr val="000000"/>
                </a:solidFill>
                <a:latin typeface="Avenir"/>
                <a:ea typeface="Avenir"/>
              </a:rPr>
              <a:t>            </a:t>
            </a:r>
            <a:r>
              <a:rPr lang="pt-BR" sz="1800" b="0" strike="noStrike" spc="-1" dirty="0" err="1">
                <a:solidFill>
                  <a:srgbClr val="000000"/>
                </a:solidFill>
                <a:latin typeface="Avenir"/>
                <a:ea typeface="Avenir"/>
              </a:rPr>
              <a:t>System.out.println</a:t>
            </a:r>
            <a:r>
              <a:rPr lang="pt-BR" sz="1800" b="0" strike="noStrike" spc="-1" dirty="0">
                <a:solidFill>
                  <a:srgbClr val="000000"/>
                </a:solidFill>
                <a:latin typeface="Avenir"/>
                <a:ea typeface="Avenir"/>
              </a:rPr>
              <a:t>("Vou para Europa");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indent="0" algn="just">
              <a:lnSpc>
                <a:spcPct val="120000"/>
              </a:lnSpc>
              <a:buNone/>
              <a:tabLst>
                <a:tab pos="0" algn="l"/>
              </a:tabLst>
            </a:pPr>
            <a:r>
              <a:rPr lang="pt-BR" sz="1800" b="0" strike="noStrike" spc="-1" dirty="0">
                <a:solidFill>
                  <a:srgbClr val="000000"/>
                </a:solidFill>
                <a:latin typeface="Avenir"/>
                <a:ea typeface="Avenir"/>
              </a:rPr>
              <a:t>        } else {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indent="0" algn="just">
              <a:lnSpc>
                <a:spcPct val="120000"/>
              </a:lnSpc>
              <a:buNone/>
              <a:tabLst>
                <a:tab pos="0" algn="l"/>
              </a:tabLst>
            </a:pPr>
            <a:r>
              <a:rPr lang="pt-BR" sz="1800" b="0" strike="noStrike" spc="-1" dirty="0">
                <a:solidFill>
                  <a:srgbClr val="000000"/>
                </a:solidFill>
                <a:latin typeface="Avenir"/>
                <a:ea typeface="Avenir"/>
              </a:rPr>
              <a:t>            </a:t>
            </a:r>
            <a:r>
              <a:rPr lang="pt-BR" sz="1800" b="0" strike="noStrike" spc="-1" dirty="0" err="1">
                <a:solidFill>
                  <a:srgbClr val="000000"/>
                </a:solidFill>
                <a:latin typeface="Avenir"/>
                <a:ea typeface="Avenir"/>
              </a:rPr>
              <a:t>if</a:t>
            </a:r>
            <a:r>
              <a:rPr lang="pt-BR" sz="1800" b="0" strike="noStrike" spc="-1" dirty="0">
                <a:solidFill>
                  <a:srgbClr val="000000"/>
                </a:solidFill>
                <a:latin typeface="Avenir"/>
                <a:ea typeface="Avenir"/>
              </a:rPr>
              <a:t> (dinheiro &lt; 5000) { // pouco dinheiro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indent="0" algn="just">
              <a:lnSpc>
                <a:spcPct val="120000"/>
              </a:lnSpc>
              <a:buNone/>
              <a:tabLst>
                <a:tab pos="0" algn="l"/>
              </a:tabLst>
            </a:pPr>
            <a:r>
              <a:rPr lang="pt-BR" sz="1800" b="0" strike="noStrike" spc="-1" dirty="0">
                <a:solidFill>
                  <a:srgbClr val="000000"/>
                </a:solidFill>
                <a:latin typeface="Avenir"/>
                <a:ea typeface="Avenir"/>
              </a:rPr>
              <a:t>                </a:t>
            </a:r>
            <a:r>
              <a:rPr lang="pt-BR" sz="1800" b="0" strike="noStrike" spc="-1" dirty="0" err="1">
                <a:solidFill>
                  <a:srgbClr val="000000"/>
                </a:solidFill>
                <a:latin typeface="Avenir"/>
                <a:ea typeface="Avenir"/>
              </a:rPr>
              <a:t>System.out.println</a:t>
            </a:r>
            <a:r>
              <a:rPr lang="pt-BR" sz="1800" b="0" strike="noStrike" spc="-1" dirty="0">
                <a:solidFill>
                  <a:srgbClr val="000000"/>
                </a:solidFill>
                <a:latin typeface="Avenir"/>
                <a:ea typeface="Avenir"/>
              </a:rPr>
              <a:t>("Vou para minha cidade natal");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indent="0" algn="just">
              <a:lnSpc>
                <a:spcPct val="120000"/>
              </a:lnSpc>
              <a:buNone/>
              <a:tabLst>
                <a:tab pos="0" algn="l"/>
              </a:tabLst>
            </a:pPr>
            <a:r>
              <a:rPr lang="pt-BR" sz="1800" b="0" strike="noStrike" spc="-1" dirty="0">
                <a:solidFill>
                  <a:srgbClr val="000000"/>
                </a:solidFill>
                <a:latin typeface="Avenir"/>
                <a:ea typeface="Avenir"/>
              </a:rPr>
              <a:t>            } else {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indent="0" algn="just">
              <a:lnSpc>
                <a:spcPct val="120000"/>
              </a:lnSpc>
              <a:buNone/>
              <a:tabLst>
                <a:tab pos="0" algn="l"/>
              </a:tabLst>
            </a:pPr>
            <a:r>
              <a:rPr lang="pt-BR" sz="1800" b="0" strike="noStrike" spc="-1" dirty="0">
                <a:solidFill>
                  <a:srgbClr val="000000"/>
                </a:solidFill>
                <a:latin typeface="Avenir"/>
                <a:ea typeface="Avenir"/>
              </a:rPr>
              <a:t>                </a:t>
            </a:r>
            <a:r>
              <a:rPr lang="pt-BR" sz="1800" b="0" strike="noStrike" spc="-1" dirty="0" err="1">
                <a:solidFill>
                  <a:srgbClr val="000000"/>
                </a:solidFill>
                <a:latin typeface="Avenir"/>
                <a:ea typeface="Avenir"/>
              </a:rPr>
              <a:t>System.out.println</a:t>
            </a:r>
            <a:r>
              <a:rPr lang="pt-BR" sz="1800" b="0" strike="noStrike" spc="-1" dirty="0">
                <a:solidFill>
                  <a:srgbClr val="000000"/>
                </a:solidFill>
                <a:latin typeface="Avenir"/>
                <a:ea typeface="Avenir"/>
              </a:rPr>
              <a:t>("Vou ficar em casa");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indent="0" algn="just">
              <a:lnSpc>
                <a:spcPct val="120000"/>
              </a:lnSpc>
              <a:buNone/>
              <a:tabLst>
                <a:tab pos="0" algn="l"/>
              </a:tabLst>
            </a:pPr>
            <a:r>
              <a:rPr lang="pt-BR" sz="1800" b="0" strike="noStrike" spc="-1" dirty="0">
                <a:solidFill>
                  <a:srgbClr val="000000"/>
                </a:solidFill>
                <a:latin typeface="Avenir"/>
                <a:ea typeface="Avenir"/>
              </a:rPr>
              <a:t>            }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indent="0" algn="just">
              <a:lnSpc>
                <a:spcPct val="120000"/>
              </a:lnSpc>
              <a:buNone/>
              <a:tabLst>
                <a:tab pos="0" algn="l"/>
              </a:tabLst>
            </a:pPr>
            <a:r>
              <a:rPr lang="pt-BR" sz="1800" b="0" strike="noStrike" spc="-1" dirty="0">
                <a:solidFill>
                  <a:srgbClr val="000000"/>
                </a:solidFill>
                <a:latin typeface="Avenir"/>
                <a:ea typeface="Avenir"/>
              </a:rPr>
              <a:t>        }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indent="0" algn="just">
              <a:lnSpc>
                <a:spcPct val="120000"/>
              </a:lnSpc>
              <a:buNone/>
              <a:tabLst>
                <a:tab pos="0" algn="l"/>
              </a:tabLst>
            </a:pPr>
            <a:r>
              <a:rPr lang="pt-BR" sz="1800" b="0" strike="noStrike" spc="-1" dirty="0">
                <a:solidFill>
                  <a:srgbClr val="000000"/>
                </a:solidFill>
                <a:latin typeface="Avenir"/>
                <a:ea typeface="Avenir"/>
              </a:rPr>
              <a:t>        </a:t>
            </a:r>
            <a:r>
              <a:rPr lang="pt-BR" sz="1800" b="0" strike="noStrike" spc="-1" dirty="0" err="1">
                <a:solidFill>
                  <a:srgbClr val="000000"/>
                </a:solidFill>
                <a:latin typeface="Avenir"/>
                <a:ea typeface="Avenir"/>
              </a:rPr>
              <a:t>sc.close</a:t>
            </a:r>
            <a:r>
              <a:rPr lang="pt-BR" sz="1800" b="0" strike="noStrike" spc="-1" dirty="0">
                <a:solidFill>
                  <a:srgbClr val="000000"/>
                </a:solidFill>
                <a:latin typeface="Avenir"/>
                <a:ea typeface="Avenir"/>
              </a:rPr>
              <a:t>();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indent="0" algn="just">
              <a:lnSpc>
                <a:spcPct val="120000"/>
              </a:lnSpc>
              <a:buNone/>
              <a:tabLst>
                <a:tab pos="0" algn="l"/>
              </a:tabLst>
            </a:pPr>
            <a:r>
              <a:rPr lang="pt-BR" sz="1800" b="0" strike="noStrike" spc="-1" dirty="0">
                <a:solidFill>
                  <a:srgbClr val="000000"/>
                </a:solidFill>
                <a:latin typeface="Avenir"/>
                <a:ea typeface="Avenir"/>
              </a:rPr>
              <a:t>    }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indent="0" algn="just">
              <a:lnSpc>
                <a:spcPct val="120000"/>
              </a:lnSpc>
              <a:buNone/>
              <a:tabLst>
                <a:tab pos="0" algn="l"/>
              </a:tabLst>
            </a:pPr>
            <a:r>
              <a:rPr lang="pt-BR" sz="1800" b="0" strike="noStrike" spc="-1" dirty="0">
                <a:solidFill>
                  <a:srgbClr val="000000"/>
                </a:solidFill>
                <a:latin typeface="Avenir"/>
                <a:ea typeface="Avenir"/>
              </a:rPr>
              <a:t>}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612720" y="1078920"/>
            <a:ext cx="7494840" cy="15357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rmAutofit/>
          </a:bodyPr>
          <a:lstStyle/>
          <a:p>
            <a:pPr indent="0">
              <a:lnSpc>
                <a:spcPct val="90000"/>
              </a:lnSpc>
              <a:buNone/>
              <a:tabLst>
                <a:tab pos="0" algn="l"/>
              </a:tabLst>
            </a:pPr>
            <a:r>
              <a:rPr lang="pt-BR" sz="5200" b="0" strike="noStrike" spc="-1" dirty="0">
                <a:solidFill>
                  <a:schemeClr val="dk1"/>
                </a:solidFill>
                <a:latin typeface="Avenir"/>
                <a:ea typeface="Avenir"/>
              </a:rPr>
              <a:t>Estruturas </a:t>
            </a:r>
            <a:br>
              <a:rPr lang="pt-BR" sz="5200" b="0" strike="noStrike" spc="-1" dirty="0">
                <a:solidFill>
                  <a:schemeClr val="dk1"/>
                </a:solidFill>
                <a:latin typeface="Avenir"/>
                <a:ea typeface="Avenir"/>
              </a:rPr>
            </a:br>
            <a:r>
              <a:rPr lang="pt-BR" sz="5200" b="0" strike="noStrike" spc="-1" dirty="0">
                <a:solidFill>
                  <a:schemeClr val="dk1"/>
                </a:solidFill>
                <a:latin typeface="Avenir"/>
                <a:ea typeface="Avenir"/>
              </a:rPr>
              <a:t>Condicionais</a:t>
            </a:r>
            <a:endParaRPr lang="pt-BR" sz="52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/>
          </p:nvPr>
        </p:nvSpPr>
        <p:spPr>
          <a:xfrm>
            <a:off x="7147140" y="457200"/>
            <a:ext cx="4557180" cy="6053328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algn="just">
              <a:lnSpc>
                <a:spcPct val="110000"/>
              </a:lnSpc>
              <a:buNone/>
              <a:tabLst>
                <a:tab pos="0" algn="l"/>
              </a:tabLst>
            </a:pPr>
            <a:r>
              <a:rPr lang="pt-BR" sz="1100" b="0" strike="noStrike" spc="-1" dirty="0" err="1">
                <a:solidFill>
                  <a:schemeClr val="dk1"/>
                </a:solidFill>
                <a:latin typeface="Avenir"/>
                <a:ea typeface="Avenir"/>
              </a:rPr>
              <a:t>import</a:t>
            </a:r>
            <a:r>
              <a:rPr lang="pt-BR" sz="1100" b="0" strike="noStrike" spc="-1" dirty="0">
                <a:solidFill>
                  <a:schemeClr val="dk1"/>
                </a:solidFill>
                <a:latin typeface="Avenir"/>
                <a:ea typeface="Avenir"/>
              </a:rPr>
              <a:t> </a:t>
            </a:r>
            <a:r>
              <a:rPr lang="pt-BR" sz="1100" b="0" strike="noStrike" spc="-1" dirty="0" err="1">
                <a:solidFill>
                  <a:schemeClr val="dk1"/>
                </a:solidFill>
                <a:latin typeface="Avenir"/>
                <a:ea typeface="Avenir"/>
              </a:rPr>
              <a:t>java.util.Scanner</a:t>
            </a:r>
            <a:r>
              <a:rPr lang="pt-BR" sz="1100" b="0" strike="noStrike" spc="-1" dirty="0">
                <a:solidFill>
                  <a:schemeClr val="dk1"/>
                </a:solidFill>
                <a:latin typeface="Avenir"/>
                <a:ea typeface="Avenir"/>
              </a:rPr>
              <a:t>;</a:t>
            </a:r>
            <a:endParaRPr lang="pt-BR" sz="1100" b="0" strike="noStrike" spc="-1" dirty="0">
              <a:solidFill>
                <a:srgbClr val="000000"/>
              </a:solidFill>
              <a:latin typeface="Arial"/>
            </a:endParaRPr>
          </a:p>
          <a:p>
            <a:pPr indent="0" algn="just">
              <a:lnSpc>
                <a:spcPct val="110000"/>
              </a:lnSpc>
              <a:buNone/>
              <a:tabLst>
                <a:tab pos="0" algn="l"/>
              </a:tabLst>
            </a:pPr>
            <a:r>
              <a:rPr lang="pt-BR" sz="1100" b="0" strike="noStrike" spc="-1" dirty="0" err="1">
                <a:solidFill>
                  <a:schemeClr val="dk1"/>
                </a:solidFill>
                <a:latin typeface="Avenir"/>
                <a:ea typeface="Avenir"/>
              </a:rPr>
              <a:t>public</a:t>
            </a:r>
            <a:r>
              <a:rPr lang="pt-BR" sz="1100" b="0" strike="noStrike" spc="-1" dirty="0">
                <a:solidFill>
                  <a:schemeClr val="dk1"/>
                </a:solidFill>
                <a:latin typeface="Avenir"/>
                <a:ea typeface="Avenir"/>
              </a:rPr>
              <a:t> </a:t>
            </a:r>
            <a:r>
              <a:rPr lang="pt-BR" sz="1100" b="0" strike="noStrike" spc="-1" dirty="0" err="1">
                <a:solidFill>
                  <a:schemeClr val="dk1"/>
                </a:solidFill>
                <a:latin typeface="Avenir"/>
                <a:ea typeface="Avenir"/>
              </a:rPr>
              <a:t>class</a:t>
            </a:r>
            <a:r>
              <a:rPr lang="pt-BR" sz="1100" b="0" strike="noStrike" spc="-1" dirty="0">
                <a:solidFill>
                  <a:schemeClr val="dk1"/>
                </a:solidFill>
                <a:latin typeface="Avenir"/>
                <a:ea typeface="Avenir"/>
              </a:rPr>
              <a:t> </a:t>
            </a:r>
            <a:r>
              <a:rPr lang="pt-BR" sz="1100" b="0" strike="noStrike" spc="-1" dirty="0" err="1">
                <a:solidFill>
                  <a:schemeClr val="dk1"/>
                </a:solidFill>
                <a:latin typeface="Avenir"/>
                <a:ea typeface="Avenir"/>
              </a:rPr>
              <a:t>MediaAluno</a:t>
            </a:r>
            <a:r>
              <a:rPr lang="pt-BR" sz="1100" b="0" strike="noStrike" spc="-1" dirty="0">
                <a:solidFill>
                  <a:schemeClr val="dk1"/>
                </a:solidFill>
                <a:latin typeface="Avenir"/>
                <a:ea typeface="Avenir"/>
              </a:rPr>
              <a:t> {</a:t>
            </a:r>
            <a:endParaRPr lang="pt-BR" sz="1100" b="0" strike="noStrike" spc="-1" dirty="0">
              <a:solidFill>
                <a:srgbClr val="000000"/>
              </a:solidFill>
              <a:latin typeface="Arial"/>
            </a:endParaRPr>
          </a:p>
          <a:p>
            <a:pPr indent="0" algn="just">
              <a:lnSpc>
                <a:spcPct val="110000"/>
              </a:lnSpc>
              <a:buNone/>
              <a:tabLst>
                <a:tab pos="0" algn="l"/>
              </a:tabLst>
            </a:pPr>
            <a:r>
              <a:rPr lang="pt-BR" sz="1100" b="0" strike="noStrike" spc="-1" dirty="0">
                <a:solidFill>
                  <a:schemeClr val="dk1"/>
                </a:solidFill>
                <a:latin typeface="Avenir"/>
                <a:ea typeface="Avenir"/>
              </a:rPr>
              <a:t>    </a:t>
            </a:r>
            <a:r>
              <a:rPr lang="pt-BR" sz="1100" b="0" strike="noStrike" spc="-1" dirty="0" err="1">
                <a:solidFill>
                  <a:schemeClr val="dk1"/>
                </a:solidFill>
                <a:latin typeface="Avenir"/>
                <a:ea typeface="Avenir"/>
              </a:rPr>
              <a:t>public</a:t>
            </a:r>
            <a:r>
              <a:rPr lang="pt-BR" sz="1100" b="0" strike="noStrike" spc="-1" dirty="0">
                <a:solidFill>
                  <a:schemeClr val="dk1"/>
                </a:solidFill>
                <a:latin typeface="Avenir"/>
                <a:ea typeface="Avenir"/>
              </a:rPr>
              <a:t> static </a:t>
            </a:r>
            <a:r>
              <a:rPr lang="pt-BR" sz="1100" b="0" strike="noStrike" spc="-1" dirty="0" err="1">
                <a:solidFill>
                  <a:schemeClr val="dk1"/>
                </a:solidFill>
                <a:latin typeface="Avenir"/>
                <a:ea typeface="Avenir"/>
              </a:rPr>
              <a:t>void</a:t>
            </a:r>
            <a:r>
              <a:rPr lang="pt-BR" sz="1100" b="0" strike="noStrike" spc="-1" dirty="0">
                <a:solidFill>
                  <a:schemeClr val="dk1"/>
                </a:solidFill>
                <a:latin typeface="Avenir"/>
                <a:ea typeface="Avenir"/>
              </a:rPr>
              <a:t> main(String[] </a:t>
            </a:r>
            <a:r>
              <a:rPr lang="pt-BR" sz="1100" b="0" strike="noStrike" spc="-1" dirty="0" err="1">
                <a:solidFill>
                  <a:schemeClr val="dk1"/>
                </a:solidFill>
                <a:latin typeface="Avenir"/>
                <a:ea typeface="Avenir"/>
              </a:rPr>
              <a:t>args</a:t>
            </a:r>
            <a:r>
              <a:rPr lang="pt-BR" sz="1100" b="0" strike="noStrike" spc="-1" dirty="0">
                <a:solidFill>
                  <a:schemeClr val="dk1"/>
                </a:solidFill>
                <a:latin typeface="Avenir"/>
                <a:ea typeface="Avenir"/>
              </a:rPr>
              <a:t>) {</a:t>
            </a:r>
            <a:endParaRPr lang="pt-BR" sz="1100" b="0" strike="noStrike" spc="-1" dirty="0">
              <a:solidFill>
                <a:srgbClr val="000000"/>
              </a:solidFill>
              <a:latin typeface="Arial"/>
            </a:endParaRPr>
          </a:p>
          <a:p>
            <a:pPr indent="0" algn="just">
              <a:lnSpc>
                <a:spcPct val="110000"/>
              </a:lnSpc>
              <a:buNone/>
              <a:tabLst>
                <a:tab pos="0" algn="l"/>
              </a:tabLst>
            </a:pPr>
            <a:r>
              <a:rPr lang="pt-BR" sz="1100" b="0" strike="noStrike" spc="-1" dirty="0">
                <a:solidFill>
                  <a:schemeClr val="dk1"/>
                </a:solidFill>
                <a:latin typeface="Avenir"/>
                <a:ea typeface="Avenir"/>
              </a:rPr>
              <a:t>        Scanner </a:t>
            </a:r>
            <a:r>
              <a:rPr lang="pt-BR" sz="1100" b="0" strike="noStrike" spc="-1" dirty="0" err="1">
                <a:solidFill>
                  <a:schemeClr val="dk1"/>
                </a:solidFill>
                <a:latin typeface="Avenir"/>
                <a:ea typeface="Avenir"/>
              </a:rPr>
              <a:t>sc</a:t>
            </a:r>
            <a:r>
              <a:rPr lang="pt-BR" sz="1100" b="0" strike="noStrike" spc="-1" dirty="0">
                <a:solidFill>
                  <a:schemeClr val="dk1"/>
                </a:solidFill>
                <a:latin typeface="Avenir"/>
                <a:ea typeface="Avenir"/>
              </a:rPr>
              <a:t> = new Scanner(System.in);</a:t>
            </a:r>
            <a:endParaRPr lang="pt-BR" sz="1100" b="0" strike="noStrike" spc="-1" dirty="0">
              <a:solidFill>
                <a:srgbClr val="000000"/>
              </a:solidFill>
              <a:latin typeface="Arial"/>
            </a:endParaRPr>
          </a:p>
          <a:p>
            <a:pPr indent="0" algn="just">
              <a:lnSpc>
                <a:spcPct val="110000"/>
              </a:lnSpc>
              <a:buNone/>
              <a:tabLst>
                <a:tab pos="0" algn="l"/>
              </a:tabLst>
            </a:pPr>
            <a:r>
              <a:rPr lang="pt-BR" sz="1100" b="0" strike="noStrike" spc="-1" dirty="0">
                <a:solidFill>
                  <a:schemeClr val="dk1"/>
                </a:solidFill>
                <a:latin typeface="Avenir"/>
                <a:ea typeface="Avenir"/>
              </a:rPr>
              <a:t>        </a:t>
            </a:r>
            <a:r>
              <a:rPr lang="pt-BR" sz="1100" b="0" strike="noStrike" spc="-1" dirty="0" err="1">
                <a:solidFill>
                  <a:schemeClr val="dk1"/>
                </a:solidFill>
                <a:latin typeface="Avenir"/>
                <a:ea typeface="Avenir"/>
              </a:rPr>
              <a:t>System.out.print</a:t>
            </a:r>
            <a:r>
              <a:rPr lang="pt-BR" sz="1100" b="0" strike="noStrike" spc="-1" dirty="0">
                <a:solidFill>
                  <a:schemeClr val="dk1"/>
                </a:solidFill>
                <a:latin typeface="Avenir"/>
                <a:ea typeface="Avenir"/>
              </a:rPr>
              <a:t>("Primeira nota: ");</a:t>
            </a:r>
            <a:endParaRPr lang="pt-BR" sz="1100" b="0" strike="noStrike" spc="-1" dirty="0">
              <a:solidFill>
                <a:srgbClr val="000000"/>
              </a:solidFill>
              <a:latin typeface="Arial"/>
            </a:endParaRPr>
          </a:p>
          <a:p>
            <a:pPr indent="0" algn="just">
              <a:lnSpc>
                <a:spcPct val="110000"/>
              </a:lnSpc>
              <a:buNone/>
              <a:tabLst>
                <a:tab pos="0" algn="l"/>
              </a:tabLst>
            </a:pPr>
            <a:r>
              <a:rPr lang="pt-BR" sz="1100" b="0" strike="noStrike" spc="-1" dirty="0">
                <a:solidFill>
                  <a:schemeClr val="dk1"/>
                </a:solidFill>
                <a:latin typeface="Avenir"/>
                <a:ea typeface="Avenir"/>
              </a:rPr>
              <a:t>        </a:t>
            </a:r>
            <a:r>
              <a:rPr lang="pt-BR" sz="1100" b="0" strike="noStrike" spc="-1" dirty="0" err="1">
                <a:solidFill>
                  <a:schemeClr val="dk1"/>
                </a:solidFill>
                <a:latin typeface="Avenir"/>
                <a:ea typeface="Avenir"/>
              </a:rPr>
              <a:t>double</a:t>
            </a:r>
            <a:r>
              <a:rPr lang="pt-BR" sz="1100" b="0" strike="noStrike" spc="-1" dirty="0">
                <a:solidFill>
                  <a:schemeClr val="dk1"/>
                </a:solidFill>
                <a:latin typeface="Avenir"/>
                <a:ea typeface="Avenir"/>
              </a:rPr>
              <a:t> n1 = </a:t>
            </a:r>
            <a:r>
              <a:rPr lang="pt-BR" sz="1100" b="0" strike="noStrike" spc="-1" dirty="0" err="1">
                <a:solidFill>
                  <a:schemeClr val="dk1"/>
                </a:solidFill>
                <a:latin typeface="Avenir"/>
                <a:ea typeface="Avenir"/>
              </a:rPr>
              <a:t>sc.nextDouble</a:t>
            </a:r>
            <a:r>
              <a:rPr lang="pt-BR" sz="1100" b="0" strike="noStrike" spc="-1" dirty="0">
                <a:solidFill>
                  <a:schemeClr val="dk1"/>
                </a:solidFill>
                <a:latin typeface="Avenir"/>
                <a:ea typeface="Avenir"/>
              </a:rPr>
              <a:t>();</a:t>
            </a:r>
            <a:endParaRPr lang="pt-BR" sz="1100" b="0" strike="noStrike" spc="-1" dirty="0">
              <a:solidFill>
                <a:srgbClr val="000000"/>
              </a:solidFill>
              <a:latin typeface="Arial"/>
            </a:endParaRPr>
          </a:p>
          <a:p>
            <a:pPr indent="0" algn="just">
              <a:lnSpc>
                <a:spcPct val="110000"/>
              </a:lnSpc>
              <a:buNone/>
              <a:tabLst>
                <a:tab pos="0" algn="l"/>
              </a:tabLst>
            </a:pPr>
            <a:r>
              <a:rPr lang="pt-BR" sz="1100" b="0" strike="noStrike" spc="-1" dirty="0">
                <a:solidFill>
                  <a:schemeClr val="dk1"/>
                </a:solidFill>
                <a:latin typeface="Avenir"/>
                <a:ea typeface="Avenir"/>
              </a:rPr>
              <a:t>        </a:t>
            </a:r>
            <a:r>
              <a:rPr lang="pt-BR" sz="1100" b="0" strike="noStrike" spc="-1" dirty="0" err="1">
                <a:solidFill>
                  <a:schemeClr val="dk1"/>
                </a:solidFill>
                <a:latin typeface="Avenir"/>
                <a:ea typeface="Avenir"/>
              </a:rPr>
              <a:t>System.out.print</a:t>
            </a:r>
            <a:r>
              <a:rPr lang="pt-BR" sz="1100" b="0" strike="noStrike" spc="-1" dirty="0">
                <a:solidFill>
                  <a:schemeClr val="dk1"/>
                </a:solidFill>
                <a:latin typeface="Avenir"/>
                <a:ea typeface="Avenir"/>
              </a:rPr>
              <a:t>("Segunda nota: ");</a:t>
            </a:r>
            <a:endParaRPr lang="pt-BR" sz="1100" b="0" strike="noStrike" spc="-1" dirty="0">
              <a:solidFill>
                <a:srgbClr val="000000"/>
              </a:solidFill>
              <a:latin typeface="Arial"/>
            </a:endParaRPr>
          </a:p>
          <a:p>
            <a:pPr indent="0" algn="just">
              <a:lnSpc>
                <a:spcPct val="110000"/>
              </a:lnSpc>
              <a:buNone/>
              <a:tabLst>
                <a:tab pos="0" algn="l"/>
              </a:tabLst>
            </a:pPr>
            <a:r>
              <a:rPr lang="pt-BR" sz="1100" b="0" strike="noStrike" spc="-1" dirty="0">
                <a:solidFill>
                  <a:schemeClr val="dk1"/>
                </a:solidFill>
                <a:latin typeface="Avenir"/>
                <a:ea typeface="Avenir"/>
              </a:rPr>
              <a:t>        </a:t>
            </a:r>
            <a:r>
              <a:rPr lang="pt-BR" sz="1100" b="0" strike="noStrike" spc="-1" dirty="0" err="1">
                <a:solidFill>
                  <a:schemeClr val="dk1"/>
                </a:solidFill>
                <a:latin typeface="Avenir"/>
                <a:ea typeface="Avenir"/>
              </a:rPr>
              <a:t>double</a:t>
            </a:r>
            <a:r>
              <a:rPr lang="pt-BR" sz="1100" b="0" strike="noStrike" spc="-1" dirty="0">
                <a:solidFill>
                  <a:schemeClr val="dk1"/>
                </a:solidFill>
                <a:latin typeface="Avenir"/>
                <a:ea typeface="Avenir"/>
              </a:rPr>
              <a:t> n2 = </a:t>
            </a:r>
            <a:r>
              <a:rPr lang="pt-BR" sz="1100" b="0" strike="noStrike" spc="-1" dirty="0" err="1">
                <a:solidFill>
                  <a:schemeClr val="dk1"/>
                </a:solidFill>
                <a:latin typeface="Avenir"/>
                <a:ea typeface="Avenir"/>
              </a:rPr>
              <a:t>sc.nextDouble</a:t>
            </a:r>
            <a:r>
              <a:rPr lang="pt-BR" sz="1100" b="0" strike="noStrike" spc="-1" dirty="0">
                <a:solidFill>
                  <a:schemeClr val="dk1"/>
                </a:solidFill>
                <a:latin typeface="Avenir"/>
                <a:ea typeface="Avenir"/>
              </a:rPr>
              <a:t>();</a:t>
            </a:r>
            <a:endParaRPr lang="pt-BR" sz="1100" b="0" strike="noStrike" spc="-1" dirty="0">
              <a:solidFill>
                <a:srgbClr val="000000"/>
              </a:solidFill>
              <a:latin typeface="Arial"/>
            </a:endParaRPr>
          </a:p>
          <a:p>
            <a:pPr indent="0" algn="just">
              <a:lnSpc>
                <a:spcPct val="110000"/>
              </a:lnSpc>
              <a:buNone/>
              <a:tabLst>
                <a:tab pos="0" algn="l"/>
              </a:tabLst>
            </a:pPr>
            <a:r>
              <a:rPr lang="pt-BR" sz="1100" b="0" strike="noStrike" spc="-1" dirty="0">
                <a:solidFill>
                  <a:schemeClr val="dk1"/>
                </a:solidFill>
                <a:latin typeface="Avenir"/>
                <a:ea typeface="Avenir"/>
              </a:rPr>
              <a:t>        </a:t>
            </a:r>
            <a:r>
              <a:rPr lang="pt-BR" sz="1100" b="0" strike="noStrike" spc="-1" dirty="0" err="1">
                <a:solidFill>
                  <a:schemeClr val="dk1"/>
                </a:solidFill>
                <a:latin typeface="Avenir"/>
                <a:ea typeface="Avenir"/>
              </a:rPr>
              <a:t>double</a:t>
            </a:r>
            <a:r>
              <a:rPr lang="pt-BR" sz="1100" b="0" strike="noStrike" spc="-1" dirty="0">
                <a:solidFill>
                  <a:schemeClr val="dk1"/>
                </a:solidFill>
                <a:latin typeface="Avenir"/>
                <a:ea typeface="Avenir"/>
              </a:rPr>
              <a:t> media = (n1 + n2) / 2;</a:t>
            </a:r>
            <a:endParaRPr lang="pt-BR" sz="1100" b="0" strike="noStrike" spc="-1" dirty="0">
              <a:solidFill>
                <a:srgbClr val="000000"/>
              </a:solidFill>
              <a:latin typeface="Arial"/>
            </a:endParaRPr>
          </a:p>
          <a:p>
            <a:pPr indent="0" algn="just">
              <a:lnSpc>
                <a:spcPct val="110000"/>
              </a:lnSpc>
              <a:buNone/>
              <a:tabLst>
                <a:tab pos="0" algn="l"/>
              </a:tabLst>
            </a:pPr>
            <a:r>
              <a:rPr lang="pt-BR" sz="1100" b="0" strike="noStrike" spc="-1" dirty="0">
                <a:solidFill>
                  <a:schemeClr val="dk1"/>
                </a:solidFill>
                <a:latin typeface="Avenir"/>
                <a:ea typeface="Avenir"/>
              </a:rPr>
              <a:t>        </a:t>
            </a:r>
            <a:r>
              <a:rPr lang="pt-BR" sz="1100" b="0" strike="noStrike" spc="-1" dirty="0" err="1">
                <a:solidFill>
                  <a:schemeClr val="dk1"/>
                </a:solidFill>
                <a:latin typeface="Avenir"/>
                <a:ea typeface="Avenir"/>
              </a:rPr>
              <a:t>System.out.printf</a:t>
            </a:r>
            <a:r>
              <a:rPr lang="pt-BR" sz="1100" b="0" strike="noStrike" spc="-1" dirty="0">
                <a:solidFill>
                  <a:schemeClr val="dk1"/>
                </a:solidFill>
                <a:latin typeface="Avenir"/>
                <a:ea typeface="Avenir"/>
              </a:rPr>
              <a:t>("A média do aluno é: %.2f\n", media);</a:t>
            </a:r>
            <a:endParaRPr lang="pt-BR" sz="1100" b="0" strike="noStrike" spc="-1" dirty="0">
              <a:solidFill>
                <a:srgbClr val="000000"/>
              </a:solidFill>
              <a:latin typeface="Arial"/>
            </a:endParaRPr>
          </a:p>
          <a:p>
            <a:pPr indent="0" algn="just">
              <a:lnSpc>
                <a:spcPct val="110000"/>
              </a:lnSpc>
              <a:buNone/>
              <a:tabLst>
                <a:tab pos="0" algn="l"/>
              </a:tabLst>
            </a:pPr>
            <a:r>
              <a:rPr lang="pt-BR" sz="1100" b="0" strike="noStrike" spc="-1" dirty="0">
                <a:solidFill>
                  <a:schemeClr val="dk1"/>
                </a:solidFill>
                <a:latin typeface="Avenir"/>
                <a:ea typeface="Avenir"/>
              </a:rPr>
              <a:t>        </a:t>
            </a:r>
            <a:r>
              <a:rPr lang="pt-BR" sz="1100" b="0" strike="noStrike" spc="-1" dirty="0" err="1">
                <a:solidFill>
                  <a:schemeClr val="dk1"/>
                </a:solidFill>
                <a:latin typeface="Avenir"/>
                <a:ea typeface="Avenir"/>
              </a:rPr>
              <a:t>if</a:t>
            </a:r>
            <a:r>
              <a:rPr lang="pt-BR" sz="1100" b="0" strike="noStrike" spc="-1" dirty="0">
                <a:solidFill>
                  <a:schemeClr val="dk1"/>
                </a:solidFill>
                <a:latin typeface="Avenir"/>
                <a:ea typeface="Avenir"/>
              </a:rPr>
              <a:t> (media &gt;= 7) {</a:t>
            </a:r>
            <a:endParaRPr lang="pt-BR" sz="1100" b="0" strike="noStrike" spc="-1" dirty="0">
              <a:solidFill>
                <a:srgbClr val="000000"/>
              </a:solidFill>
              <a:latin typeface="Arial"/>
            </a:endParaRPr>
          </a:p>
          <a:p>
            <a:pPr indent="0" algn="just">
              <a:lnSpc>
                <a:spcPct val="110000"/>
              </a:lnSpc>
              <a:buNone/>
              <a:tabLst>
                <a:tab pos="0" algn="l"/>
              </a:tabLst>
            </a:pPr>
            <a:r>
              <a:rPr lang="pt-BR" sz="1100" b="0" strike="noStrike" spc="-1" dirty="0">
                <a:solidFill>
                  <a:schemeClr val="dk1"/>
                </a:solidFill>
                <a:latin typeface="Avenir"/>
                <a:ea typeface="Avenir"/>
              </a:rPr>
              <a:t>            </a:t>
            </a:r>
            <a:r>
              <a:rPr lang="pt-BR" sz="1100" b="0" strike="noStrike" spc="-1" dirty="0" err="1">
                <a:solidFill>
                  <a:schemeClr val="dk1"/>
                </a:solidFill>
                <a:latin typeface="Avenir"/>
                <a:ea typeface="Avenir"/>
              </a:rPr>
              <a:t>System.out.println</a:t>
            </a:r>
            <a:r>
              <a:rPr lang="pt-BR" sz="1100" b="0" strike="noStrike" spc="-1" dirty="0">
                <a:solidFill>
                  <a:schemeClr val="dk1"/>
                </a:solidFill>
                <a:latin typeface="Avenir"/>
                <a:ea typeface="Avenir"/>
              </a:rPr>
              <a:t>("Aluno APROVADO");</a:t>
            </a:r>
            <a:endParaRPr lang="pt-BR" sz="1100" b="0" strike="noStrike" spc="-1" dirty="0">
              <a:solidFill>
                <a:srgbClr val="000000"/>
              </a:solidFill>
              <a:latin typeface="Arial"/>
            </a:endParaRPr>
          </a:p>
          <a:p>
            <a:pPr indent="0" algn="just">
              <a:lnSpc>
                <a:spcPct val="110000"/>
              </a:lnSpc>
              <a:buNone/>
              <a:tabLst>
                <a:tab pos="0" algn="l"/>
              </a:tabLst>
            </a:pPr>
            <a:r>
              <a:rPr lang="pt-BR" sz="1100" b="0" strike="noStrike" spc="-1" dirty="0">
                <a:solidFill>
                  <a:schemeClr val="dk1"/>
                </a:solidFill>
                <a:latin typeface="Avenir"/>
                <a:ea typeface="Avenir"/>
              </a:rPr>
              <a:t>        } else </a:t>
            </a:r>
            <a:r>
              <a:rPr lang="pt-BR" sz="1100" b="0" strike="noStrike" spc="-1" dirty="0" err="1">
                <a:solidFill>
                  <a:schemeClr val="dk1"/>
                </a:solidFill>
                <a:latin typeface="Avenir"/>
                <a:ea typeface="Avenir"/>
              </a:rPr>
              <a:t>if</a:t>
            </a:r>
            <a:r>
              <a:rPr lang="pt-BR" sz="1100" b="0" strike="noStrike" spc="-1" dirty="0">
                <a:solidFill>
                  <a:schemeClr val="dk1"/>
                </a:solidFill>
                <a:latin typeface="Avenir"/>
                <a:ea typeface="Avenir"/>
              </a:rPr>
              <a:t> (media &gt;= 5) {</a:t>
            </a:r>
            <a:endParaRPr lang="pt-BR" sz="1100" b="0" strike="noStrike" spc="-1" dirty="0">
              <a:solidFill>
                <a:srgbClr val="000000"/>
              </a:solidFill>
              <a:latin typeface="Arial"/>
            </a:endParaRPr>
          </a:p>
          <a:p>
            <a:pPr indent="0" algn="just">
              <a:lnSpc>
                <a:spcPct val="110000"/>
              </a:lnSpc>
              <a:buNone/>
              <a:tabLst>
                <a:tab pos="0" algn="l"/>
              </a:tabLst>
            </a:pPr>
            <a:r>
              <a:rPr lang="pt-BR" sz="1100" b="0" strike="noStrike" spc="-1" dirty="0">
                <a:solidFill>
                  <a:schemeClr val="dk1"/>
                </a:solidFill>
                <a:latin typeface="Avenir"/>
                <a:ea typeface="Avenir"/>
              </a:rPr>
              <a:t>            </a:t>
            </a:r>
            <a:r>
              <a:rPr lang="pt-BR" sz="1100" b="0" strike="noStrike" spc="-1" dirty="0" err="1">
                <a:solidFill>
                  <a:schemeClr val="dk1"/>
                </a:solidFill>
                <a:latin typeface="Avenir"/>
                <a:ea typeface="Avenir"/>
              </a:rPr>
              <a:t>System.out.println</a:t>
            </a:r>
            <a:r>
              <a:rPr lang="pt-BR" sz="1100" b="0" strike="noStrike" spc="-1" dirty="0">
                <a:solidFill>
                  <a:schemeClr val="dk1"/>
                </a:solidFill>
                <a:latin typeface="Avenir"/>
                <a:ea typeface="Avenir"/>
              </a:rPr>
              <a:t>("Aluno em RECUPERAÇÃO");</a:t>
            </a:r>
            <a:endParaRPr lang="pt-BR" sz="1100" b="0" strike="noStrike" spc="-1" dirty="0">
              <a:solidFill>
                <a:srgbClr val="000000"/>
              </a:solidFill>
              <a:latin typeface="Arial"/>
            </a:endParaRPr>
          </a:p>
          <a:p>
            <a:pPr indent="0" algn="just">
              <a:lnSpc>
                <a:spcPct val="110000"/>
              </a:lnSpc>
              <a:buNone/>
              <a:tabLst>
                <a:tab pos="0" algn="l"/>
              </a:tabLst>
            </a:pPr>
            <a:r>
              <a:rPr lang="pt-BR" sz="1100" b="0" strike="noStrike" spc="-1" dirty="0">
                <a:solidFill>
                  <a:schemeClr val="dk1"/>
                </a:solidFill>
                <a:latin typeface="Avenir"/>
                <a:ea typeface="Avenir"/>
              </a:rPr>
              <a:t>        } else {</a:t>
            </a:r>
            <a:endParaRPr lang="pt-BR" sz="1100" b="0" strike="noStrike" spc="-1" dirty="0">
              <a:solidFill>
                <a:srgbClr val="000000"/>
              </a:solidFill>
              <a:latin typeface="Arial"/>
            </a:endParaRPr>
          </a:p>
          <a:p>
            <a:pPr indent="0" algn="just">
              <a:lnSpc>
                <a:spcPct val="110000"/>
              </a:lnSpc>
              <a:buNone/>
              <a:tabLst>
                <a:tab pos="0" algn="l"/>
              </a:tabLst>
            </a:pPr>
            <a:r>
              <a:rPr lang="pt-BR" sz="1100" b="0" strike="noStrike" spc="-1" dirty="0">
                <a:solidFill>
                  <a:schemeClr val="dk1"/>
                </a:solidFill>
                <a:latin typeface="Avenir"/>
                <a:ea typeface="Avenir"/>
              </a:rPr>
              <a:t>            </a:t>
            </a:r>
            <a:r>
              <a:rPr lang="pt-BR" sz="1100" b="0" strike="noStrike" spc="-1" dirty="0" err="1">
                <a:solidFill>
                  <a:schemeClr val="dk1"/>
                </a:solidFill>
                <a:latin typeface="Avenir"/>
                <a:ea typeface="Avenir"/>
              </a:rPr>
              <a:t>System.out.println</a:t>
            </a:r>
            <a:r>
              <a:rPr lang="pt-BR" sz="1100" b="0" strike="noStrike" spc="-1" dirty="0">
                <a:solidFill>
                  <a:schemeClr val="dk1"/>
                </a:solidFill>
                <a:latin typeface="Avenir"/>
                <a:ea typeface="Avenir"/>
              </a:rPr>
              <a:t>("Aluno REPROVADO");</a:t>
            </a:r>
            <a:endParaRPr lang="pt-BR" sz="1100" b="0" strike="noStrike" spc="-1" dirty="0">
              <a:solidFill>
                <a:srgbClr val="000000"/>
              </a:solidFill>
              <a:latin typeface="Arial"/>
            </a:endParaRPr>
          </a:p>
          <a:p>
            <a:pPr indent="0" algn="just">
              <a:lnSpc>
                <a:spcPct val="110000"/>
              </a:lnSpc>
              <a:buNone/>
              <a:tabLst>
                <a:tab pos="0" algn="l"/>
              </a:tabLst>
            </a:pPr>
            <a:r>
              <a:rPr lang="pt-BR" sz="1100" b="0" strike="noStrike" spc="-1" dirty="0">
                <a:solidFill>
                  <a:schemeClr val="dk1"/>
                </a:solidFill>
                <a:latin typeface="Avenir"/>
                <a:ea typeface="Avenir"/>
              </a:rPr>
              <a:t>        }</a:t>
            </a:r>
            <a:endParaRPr lang="pt-BR" sz="1100" b="0" strike="noStrike" spc="-1" dirty="0">
              <a:solidFill>
                <a:srgbClr val="000000"/>
              </a:solidFill>
              <a:latin typeface="Arial"/>
            </a:endParaRPr>
          </a:p>
          <a:p>
            <a:pPr indent="0" algn="just">
              <a:lnSpc>
                <a:spcPct val="110000"/>
              </a:lnSpc>
              <a:buNone/>
              <a:tabLst>
                <a:tab pos="0" algn="l"/>
              </a:tabLst>
            </a:pPr>
            <a:r>
              <a:rPr lang="pt-BR" sz="1100" b="0" strike="noStrike" spc="-1" dirty="0">
                <a:solidFill>
                  <a:schemeClr val="dk1"/>
                </a:solidFill>
                <a:latin typeface="Avenir"/>
                <a:ea typeface="Avenir"/>
              </a:rPr>
              <a:t>        </a:t>
            </a:r>
            <a:r>
              <a:rPr lang="pt-BR" sz="1100" b="0" strike="noStrike" spc="-1" dirty="0" err="1">
                <a:solidFill>
                  <a:schemeClr val="dk1"/>
                </a:solidFill>
                <a:latin typeface="Avenir"/>
                <a:ea typeface="Avenir"/>
              </a:rPr>
              <a:t>sc.close</a:t>
            </a:r>
            <a:r>
              <a:rPr lang="pt-BR" sz="1100" b="0" strike="noStrike" spc="-1" dirty="0">
                <a:solidFill>
                  <a:schemeClr val="dk1"/>
                </a:solidFill>
                <a:latin typeface="Avenir"/>
                <a:ea typeface="Avenir"/>
              </a:rPr>
              <a:t>();</a:t>
            </a:r>
            <a:endParaRPr lang="pt-BR" sz="1100" b="0" strike="noStrike" spc="-1" dirty="0">
              <a:solidFill>
                <a:srgbClr val="000000"/>
              </a:solidFill>
              <a:latin typeface="Arial"/>
            </a:endParaRPr>
          </a:p>
          <a:p>
            <a:pPr indent="0" algn="just">
              <a:lnSpc>
                <a:spcPct val="110000"/>
              </a:lnSpc>
              <a:buNone/>
              <a:tabLst>
                <a:tab pos="0" algn="l"/>
              </a:tabLst>
            </a:pPr>
            <a:r>
              <a:rPr lang="pt-BR" sz="1100" b="0" strike="noStrike" spc="-1" dirty="0">
                <a:solidFill>
                  <a:schemeClr val="dk1"/>
                </a:solidFill>
                <a:latin typeface="Avenir"/>
                <a:ea typeface="Avenir"/>
              </a:rPr>
              <a:t>    }</a:t>
            </a:r>
            <a:endParaRPr lang="pt-BR" sz="1100" b="0" strike="noStrike" spc="-1" dirty="0">
              <a:solidFill>
                <a:srgbClr val="000000"/>
              </a:solidFill>
              <a:latin typeface="Arial"/>
            </a:endParaRPr>
          </a:p>
          <a:p>
            <a:pPr indent="0" algn="just">
              <a:lnSpc>
                <a:spcPct val="110000"/>
              </a:lnSpc>
              <a:buNone/>
              <a:tabLst>
                <a:tab pos="0" algn="l"/>
              </a:tabLst>
            </a:pPr>
            <a:r>
              <a:rPr lang="pt-BR" sz="1100" b="0" strike="noStrike" spc="-1" dirty="0">
                <a:solidFill>
                  <a:schemeClr val="dk1"/>
                </a:solidFill>
                <a:latin typeface="Avenir"/>
                <a:ea typeface="Avenir"/>
              </a:rPr>
              <a:t>}</a:t>
            </a:r>
            <a:endParaRPr lang="pt-BR" sz="11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612720" y="841176"/>
            <a:ext cx="7494840" cy="15357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rmAutofit/>
          </a:bodyPr>
          <a:lstStyle/>
          <a:p>
            <a:pPr indent="0">
              <a:lnSpc>
                <a:spcPct val="90000"/>
              </a:lnSpc>
              <a:buNone/>
              <a:tabLst>
                <a:tab pos="0" algn="l"/>
              </a:tabLst>
            </a:pPr>
            <a:r>
              <a:rPr lang="pt-BR" sz="5200" b="0" strike="noStrike" spc="-1" dirty="0">
                <a:solidFill>
                  <a:schemeClr val="dk1"/>
                </a:solidFill>
                <a:latin typeface="Avenir"/>
                <a:ea typeface="Avenir"/>
              </a:rPr>
              <a:t>Estruturas Condicionais</a:t>
            </a:r>
            <a:endParaRPr lang="pt-BR" sz="52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/>
          </p:nvPr>
        </p:nvSpPr>
        <p:spPr>
          <a:xfrm>
            <a:off x="612720" y="2981016"/>
            <a:ext cx="4051440" cy="33310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 fontScale="85833" lnSpcReduction="20000"/>
          </a:bodyPr>
          <a:lstStyle/>
          <a:p>
            <a:pPr indent="0" algn="just">
              <a:lnSpc>
                <a:spcPct val="110000"/>
              </a:lnSpc>
              <a:buNone/>
              <a:tabLst>
                <a:tab pos="0" algn="l"/>
              </a:tabLst>
            </a:pPr>
            <a:r>
              <a:rPr lang="pt-BR" sz="1400" b="0" strike="noStrike" spc="-1" dirty="0">
                <a:solidFill>
                  <a:schemeClr val="dk1"/>
                </a:solidFill>
                <a:latin typeface="Avenir"/>
                <a:ea typeface="Avenir"/>
              </a:rPr>
              <a:t>Exercício </a:t>
            </a:r>
            <a:endParaRPr lang="pt-BR" sz="1400" b="0" strike="noStrike" spc="-1" dirty="0">
              <a:solidFill>
                <a:srgbClr val="000000"/>
              </a:solidFill>
              <a:latin typeface="Arial"/>
            </a:endParaRPr>
          </a:p>
          <a:p>
            <a:pPr indent="0" algn="just">
              <a:lnSpc>
                <a:spcPct val="110000"/>
              </a:lnSpc>
              <a:buNone/>
              <a:tabLst>
                <a:tab pos="0" algn="l"/>
              </a:tabLst>
            </a:pPr>
            <a:r>
              <a:rPr lang="pt-BR" sz="1400" b="0" strike="noStrike" spc="-1" dirty="0">
                <a:solidFill>
                  <a:schemeClr val="dk1"/>
                </a:solidFill>
                <a:latin typeface="Avenir"/>
                <a:ea typeface="Avenir"/>
              </a:rPr>
              <a:t>-------------------------</a:t>
            </a:r>
            <a:endParaRPr lang="pt-BR" sz="1400" b="0" strike="noStrike" spc="-1" dirty="0">
              <a:solidFill>
                <a:srgbClr val="000000"/>
              </a:solidFill>
              <a:latin typeface="Arial"/>
            </a:endParaRPr>
          </a:p>
          <a:p>
            <a:pPr indent="0" algn="just">
              <a:lnSpc>
                <a:spcPct val="110000"/>
              </a:lnSpc>
              <a:buNone/>
              <a:tabLst>
                <a:tab pos="0" algn="l"/>
              </a:tabLst>
            </a:pPr>
            <a:r>
              <a:rPr lang="pt-BR" sz="1400" b="0" strike="noStrike" spc="-1" dirty="0">
                <a:solidFill>
                  <a:schemeClr val="dk1"/>
                </a:solidFill>
                <a:latin typeface="Avenir"/>
                <a:ea typeface="Avenir"/>
              </a:rPr>
              <a:t>DEPARTAMETO DE TRAGOS</a:t>
            </a:r>
            <a:endParaRPr lang="pt-BR" sz="1400" b="0" strike="noStrike" spc="-1" dirty="0">
              <a:solidFill>
                <a:srgbClr val="000000"/>
              </a:solidFill>
              <a:latin typeface="Arial"/>
            </a:endParaRPr>
          </a:p>
          <a:p>
            <a:pPr indent="0" algn="just">
              <a:lnSpc>
                <a:spcPct val="110000"/>
              </a:lnSpc>
              <a:buNone/>
              <a:tabLst>
                <a:tab pos="0" algn="l"/>
              </a:tabLst>
            </a:pPr>
            <a:r>
              <a:rPr lang="pt-BR" sz="1400" b="0" strike="noStrike" spc="-1" dirty="0">
                <a:solidFill>
                  <a:schemeClr val="dk1"/>
                </a:solidFill>
                <a:latin typeface="Avenir"/>
                <a:ea typeface="Avenir"/>
              </a:rPr>
              <a:t>-------------------------</a:t>
            </a:r>
            <a:endParaRPr lang="pt-BR" sz="1400" b="0" strike="noStrike" spc="-1" dirty="0">
              <a:solidFill>
                <a:srgbClr val="000000"/>
              </a:solidFill>
              <a:latin typeface="Arial"/>
            </a:endParaRPr>
          </a:p>
          <a:p>
            <a:pPr indent="0" algn="just">
              <a:lnSpc>
                <a:spcPct val="110000"/>
              </a:lnSpc>
              <a:buNone/>
              <a:tabLst>
                <a:tab pos="0" algn="l"/>
              </a:tabLst>
            </a:pPr>
            <a:r>
              <a:rPr lang="pt-BR" sz="1400" b="0" strike="noStrike" spc="-1" dirty="0">
                <a:solidFill>
                  <a:schemeClr val="dk1"/>
                </a:solidFill>
                <a:latin typeface="Avenir"/>
                <a:ea typeface="Avenir"/>
              </a:rPr>
              <a:t>Ano atual (</a:t>
            </a:r>
            <a:r>
              <a:rPr lang="pt-BR" sz="1400" b="0" strike="noStrike" spc="-1" dirty="0" err="1">
                <a:solidFill>
                  <a:schemeClr val="dk1"/>
                </a:solidFill>
                <a:latin typeface="Avenir"/>
                <a:ea typeface="Avenir"/>
              </a:rPr>
              <a:t>yyyy</a:t>
            </a:r>
            <a:r>
              <a:rPr lang="pt-BR" sz="1400" b="0" strike="noStrike" spc="-1" dirty="0">
                <a:solidFill>
                  <a:schemeClr val="dk1"/>
                </a:solidFill>
                <a:latin typeface="Avenir"/>
                <a:ea typeface="Avenir"/>
              </a:rPr>
              <a:t>): </a:t>
            </a:r>
            <a:endParaRPr lang="pt-BR" sz="1400" b="0" strike="noStrike" spc="-1" dirty="0">
              <a:solidFill>
                <a:srgbClr val="000000"/>
              </a:solidFill>
              <a:latin typeface="Arial"/>
            </a:endParaRPr>
          </a:p>
          <a:p>
            <a:pPr indent="0" algn="just">
              <a:lnSpc>
                <a:spcPct val="110000"/>
              </a:lnSpc>
              <a:buNone/>
              <a:tabLst>
                <a:tab pos="0" algn="l"/>
              </a:tabLst>
            </a:pPr>
            <a:r>
              <a:rPr lang="pt-BR" sz="1400" b="0" strike="noStrike" spc="-1" dirty="0">
                <a:solidFill>
                  <a:schemeClr val="dk1"/>
                </a:solidFill>
                <a:latin typeface="Avenir"/>
                <a:ea typeface="Avenir"/>
              </a:rPr>
              <a:t>Ano de nascimento: (</a:t>
            </a:r>
            <a:r>
              <a:rPr lang="pt-BR" sz="1400" b="0" strike="noStrike" spc="-1" dirty="0" err="1">
                <a:solidFill>
                  <a:schemeClr val="dk1"/>
                </a:solidFill>
                <a:latin typeface="Avenir"/>
                <a:ea typeface="Avenir"/>
              </a:rPr>
              <a:t>yyyy</a:t>
            </a:r>
            <a:r>
              <a:rPr lang="pt-BR" sz="1400" b="0" strike="noStrike" spc="-1" dirty="0">
                <a:solidFill>
                  <a:schemeClr val="dk1"/>
                </a:solidFill>
                <a:latin typeface="Avenir"/>
                <a:ea typeface="Avenir"/>
              </a:rPr>
              <a:t>): </a:t>
            </a:r>
            <a:endParaRPr lang="pt-BR" sz="1400" b="0" strike="noStrike" spc="-1" dirty="0">
              <a:solidFill>
                <a:srgbClr val="000000"/>
              </a:solidFill>
              <a:latin typeface="Arial"/>
            </a:endParaRPr>
          </a:p>
          <a:p>
            <a:pPr indent="0" algn="just">
              <a:lnSpc>
                <a:spcPct val="110000"/>
              </a:lnSpc>
              <a:buNone/>
              <a:tabLst>
                <a:tab pos="0" algn="l"/>
              </a:tabLst>
            </a:pPr>
            <a:endParaRPr lang="pt-BR" sz="1400" b="0" strike="noStrike" spc="-1" dirty="0">
              <a:solidFill>
                <a:srgbClr val="000000"/>
              </a:solidFill>
              <a:latin typeface="Arial"/>
            </a:endParaRPr>
          </a:p>
          <a:p>
            <a:pPr indent="0" algn="just">
              <a:lnSpc>
                <a:spcPct val="110000"/>
              </a:lnSpc>
              <a:buNone/>
              <a:tabLst>
                <a:tab pos="0" algn="l"/>
              </a:tabLst>
            </a:pPr>
            <a:r>
              <a:rPr lang="pt-BR" sz="1400" b="0" strike="noStrike" spc="-1" dirty="0">
                <a:solidFill>
                  <a:schemeClr val="dk1"/>
                </a:solidFill>
                <a:latin typeface="Avenir"/>
                <a:ea typeface="Avenir"/>
              </a:rPr>
              <a:t>------ STATUS ------</a:t>
            </a:r>
            <a:endParaRPr lang="pt-BR" sz="1400" b="0" strike="noStrike" spc="-1" dirty="0">
              <a:solidFill>
                <a:srgbClr val="000000"/>
              </a:solidFill>
              <a:latin typeface="Arial"/>
            </a:endParaRPr>
          </a:p>
          <a:p>
            <a:pPr indent="0" algn="just">
              <a:lnSpc>
                <a:spcPct val="110000"/>
              </a:lnSpc>
              <a:buNone/>
              <a:tabLst>
                <a:tab pos="0" algn="l"/>
              </a:tabLst>
            </a:pPr>
            <a:r>
              <a:rPr lang="pt-BR" sz="1400" b="0" strike="noStrike" spc="-1" dirty="0">
                <a:solidFill>
                  <a:schemeClr val="dk1"/>
                </a:solidFill>
                <a:latin typeface="Avenir"/>
                <a:ea typeface="Avenir"/>
              </a:rPr>
              <a:t>IDADE: </a:t>
            </a:r>
            <a:r>
              <a:rPr lang="pt-BR" sz="1400" b="0" strike="noStrike" spc="-1" dirty="0" err="1">
                <a:solidFill>
                  <a:schemeClr val="dk1"/>
                </a:solidFill>
                <a:latin typeface="Avenir"/>
                <a:ea typeface="Avenir"/>
              </a:rPr>
              <a:t>yy</a:t>
            </a:r>
            <a:r>
              <a:rPr lang="pt-BR" sz="1400" b="0" strike="noStrike" spc="-1" dirty="0">
                <a:solidFill>
                  <a:schemeClr val="dk1"/>
                </a:solidFill>
                <a:latin typeface="Avenir"/>
                <a:ea typeface="Avenir"/>
              </a:rPr>
              <a:t> ANOS (caso maior de 18 anos)</a:t>
            </a:r>
            <a:endParaRPr lang="pt-BR" sz="1400" b="0" strike="noStrike" spc="-1" dirty="0">
              <a:solidFill>
                <a:srgbClr val="000000"/>
              </a:solidFill>
              <a:latin typeface="Arial"/>
            </a:endParaRPr>
          </a:p>
          <a:p>
            <a:pPr indent="0" algn="just">
              <a:lnSpc>
                <a:spcPct val="110000"/>
              </a:lnSpc>
              <a:buNone/>
              <a:tabLst>
                <a:tab pos="0" algn="l"/>
              </a:tabLst>
            </a:pPr>
            <a:r>
              <a:rPr lang="pt-BR" sz="1400" b="0" strike="noStrike" spc="-1" dirty="0">
                <a:solidFill>
                  <a:schemeClr val="dk1"/>
                </a:solidFill>
                <a:latin typeface="Avenir"/>
                <a:ea typeface="Avenir"/>
              </a:rPr>
              <a:t>APTO PARA BEBER</a:t>
            </a:r>
            <a:endParaRPr lang="pt-BR" sz="1400" b="0" strike="noStrike" spc="-1" dirty="0">
              <a:solidFill>
                <a:srgbClr val="000000"/>
              </a:solidFill>
              <a:latin typeface="Arial"/>
            </a:endParaRPr>
          </a:p>
          <a:p>
            <a:pPr indent="0" algn="just">
              <a:lnSpc>
                <a:spcPct val="110000"/>
              </a:lnSpc>
              <a:buNone/>
              <a:tabLst>
                <a:tab pos="0" algn="l"/>
              </a:tabLst>
            </a:pPr>
            <a:r>
              <a:rPr lang="pt-BR" sz="1400" b="0" strike="noStrike" spc="-1" dirty="0">
                <a:solidFill>
                  <a:schemeClr val="dk1"/>
                </a:solidFill>
                <a:latin typeface="Avenir"/>
                <a:ea typeface="Avenir"/>
              </a:rPr>
              <a:t>-------------------------</a:t>
            </a:r>
            <a:endParaRPr lang="pt-BR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Google Shape;254;p13"/>
          <p:cNvSpPr/>
          <p:nvPr/>
        </p:nvSpPr>
        <p:spPr>
          <a:xfrm>
            <a:off x="5144904" y="2981016"/>
            <a:ext cx="6326640" cy="3331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normAutofit/>
          </a:bodyPr>
          <a:lstStyle/>
          <a:p>
            <a:pPr algn="just">
              <a:lnSpc>
                <a:spcPct val="110000"/>
              </a:lnSpc>
              <a:tabLst>
                <a:tab pos="0" algn="l"/>
              </a:tabLst>
            </a:pPr>
            <a:r>
              <a:rPr lang="pt-BR" sz="1400" b="0" strike="noStrike" spc="-1" dirty="0" err="1">
                <a:solidFill>
                  <a:schemeClr val="dk1"/>
                </a:solidFill>
                <a:latin typeface="Avenir"/>
                <a:ea typeface="Avenir"/>
              </a:rPr>
              <a:t>senao</a:t>
            </a:r>
            <a:endParaRPr lang="pt-BR" sz="1400" b="0" strike="noStrike" spc="-1" dirty="0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0000"/>
              </a:lnSpc>
              <a:tabLst>
                <a:tab pos="0" algn="l"/>
              </a:tabLst>
            </a:pPr>
            <a:endParaRPr lang="pt-BR" sz="1400" b="0" strike="noStrike" spc="-1" dirty="0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0000"/>
              </a:lnSpc>
              <a:tabLst>
                <a:tab pos="0" algn="l"/>
              </a:tabLst>
            </a:pPr>
            <a:r>
              <a:rPr lang="pt-BR" sz="1400" b="0" strike="noStrike" spc="-1" dirty="0">
                <a:solidFill>
                  <a:schemeClr val="dk1"/>
                </a:solidFill>
                <a:latin typeface="Avenir"/>
                <a:ea typeface="Avenir"/>
              </a:rPr>
              <a:t>---------------------</a:t>
            </a:r>
            <a:endParaRPr lang="pt-BR" sz="1400" b="0" strike="noStrike" spc="-1" dirty="0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0000"/>
              </a:lnSpc>
              <a:tabLst>
                <a:tab pos="0" algn="l"/>
              </a:tabLst>
            </a:pPr>
            <a:r>
              <a:rPr lang="pt-BR" sz="1400" b="0" strike="noStrike" spc="-1" dirty="0">
                <a:solidFill>
                  <a:schemeClr val="dk1"/>
                </a:solidFill>
                <a:latin typeface="Avenir"/>
                <a:ea typeface="Avenir"/>
              </a:rPr>
              <a:t>DEPARTAMETO DE TRAGOS</a:t>
            </a:r>
            <a:endParaRPr lang="pt-BR" sz="1400" b="0" strike="noStrike" spc="-1" dirty="0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0000"/>
              </a:lnSpc>
              <a:tabLst>
                <a:tab pos="0" algn="l"/>
              </a:tabLst>
            </a:pPr>
            <a:r>
              <a:rPr lang="pt-BR" sz="1400" b="0" strike="noStrike" spc="-1" dirty="0">
                <a:solidFill>
                  <a:schemeClr val="dk1"/>
                </a:solidFill>
                <a:latin typeface="Avenir"/>
                <a:ea typeface="Avenir"/>
              </a:rPr>
              <a:t>---------------------</a:t>
            </a:r>
            <a:endParaRPr lang="pt-BR" sz="1400" b="0" strike="noStrike" spc="-1" dirty="0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0000"/>
              </a:lnSpc>
              <a:tabLst>
                <a:tab pos="0" algn="l"/>
              </a:tabLst>
            </a:pPr>
            <a:r>
              <a:rPr lang="pt-BR" sz="1400" b="0" strike="noStrike" spc="-1" dirty="0">
                <a:solidFill>
                  <a:schemeClr val="dk1"/>
                </a:solidFill>
                <a:latin typeface="Avenir"/>
                <a:ea typeface="Avenir"/>
              </a:rPr>
              <a:t>Ano atual (</a:t>
            </a:r>
            <a:r>
              <a:rPr lang="pt-BR" sz="1400" b="0" strike="noStrike" spc="-1" dirty="0" err="1">
                <a:solidFill>
                  <a:schemeClr val="dk1"/>
                </a:solidFill>
                <a:latin typeface="Avenir"/>
                <a:ea typeface="Avenir"/>
              </a:rPr>
              <a:t>yyyy</a:t>
            </a:r>
            <a:r>
              <a:rPr lang="pt-BR" sz="1400" b="0" strike="noStrike" spc="-1" dirty="0">
                <a:solidFill>
                  <a:schemeClr val="dk1"/>
                </a:solidFill>
                <a:latin typeface="Avenir"/>
                <a:ea typeface="Avenir"/>
              </a:rPr>
              <a:t>): </a:t>
            </a:r>
            <a:endParaRPr lang="pt-BR" sz="1400" b="0" strike="noStrike" spc="-1" dirty="0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0000"/>
              </a:lnSpc>
              <a:tabLst>
                <a:tab pos="0" algn="l"/>
              </a:tabLst>
            </a:pPr>
            <a:r>
              <a:rPr lang="pt-BR" sz="1400" b="0" strike="noStrike" spc="-1" dirty="0">
                <a:solidFill>
                  <a:schemeClr val="dk1"/>
                </a:solidFill>
                <a:latin typeface="Avenir"/>
                <a:ea typeface="Avenir"/>
              </a:rPr>
              <a:t>Ano de nascimento: (</a:t>
            </a:r>
            <a:r>
              <a:rPr lang="pt-BR" sz="1400" b="0" strike="noStrike" spc="-1" dirty="0" err="1">
                <a:solidFill>
                  <a:schemeClr val="dk1"/>
                </a:solidFill>
                <a:latin typeface="Avenir"/>
                <a:ea typeface="Avenir"/>
              </a:rPr>
              <a:t>yyyy</a:t>
            </a:r>
            <a:r>
              <a:rPr lang="pt-BR" sz="1400" b="0" strike="noStrike" spc="-1" dirty="0">
                <a:solidFill>
                  <a:schemeClr val="dk1"/>
                </a:solidFill>
                <a:latin typeface="Avenir"/>
                <a:ea typeface="Avenir"/>
              </a:rPr>
              <a:t>): </a:t>
            </a:r>
            <a:endParaRPr lang="pt-BR" sz="1400" b="0" strike="noStrike" spc="-1" dirty="0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0000"/>
              </a:lnSpc>
              <a:tabLst>
                <a:tab pos="0" algn="l"/>
              </a:tabLst>
            </a:pPr>
            <a:endParaRPr lang="pt-BR" sz="1400" b="0" strike="noStrike" spc="-1" dirty="0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0000"/>
              </a:lnSpc>
              <a:tabLst>
                <a:tab pos="0" algn="l"/>
              </a:tabLst>
            </a:pPr>
            <a:r>
              <a:rPr lang="pt-BR" sz="1400" b="0" strike="noStrike" spc="-1" dirty="0">
                <a:solidFill>
                  <a:schemeClr val="dk1"/>
                </a:solidFill>
                <a:latin typeface="Avenir"/>
                <a:ea typeface="Avenir"/>
              </a:rPr>
              <a:t>------ STATUS ------</a:t>
            </a:r>
            <a:endParaRPr lang="pt-BR" sz="1400" b="0" strike="noStrike" spc="-1" dirty="0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0000"/>
              </a:lnSpc>
              <a:tabLst>
                <a:tab pos="0" algn="l"/>
              </a:tabLst>
            </a:pPr>
            <a:r>
              <a:rPr lang="pt-BR" sz="1400" b="0" strike="noStrike" spc="-1" dirty="0">
                <a:solidFill>
                  <a:schemeClr val="dk1"/>
                </a:solidFill>
                <a:latin typeface="Avenir"/>
                <a:ea typeface="Avenir"/>
              </a:rPr>
              <a:t>IDADE: </a:t>
            </a:r>
            <a:r>
              <a:rPr lang="pt-BR" sz="1400" b="0" strike="noStrike" spc="-1" dirty="0" err="1">
                <a:solidFill>
                  <a:schemeClr val="dk1"/>
                </a:solidFill>
                <a:latin typeface="Avenir"/>
                <a:ea typeface="Avenir"/>
              </a:rPr>
              <a:t>yy</a:t>
            </a:r>
            <a:r>
              <a:rPr lang="pt-BR" sz="1400" b="0" strike="noStrike" spc="-1" dirty="0">
                <a:solidFill>
                  <a:schemeClr val="dk1"/>
                </a:solidFill>
                <a:latin typeface="Avenir"/>
                <a:ea typeface="Avenir"/>
              </a:rPr>
              <a:t> ANOS (caso menor de 18 anos)</a:t>
            </a:r>
            <a:endParaRPr lang="pt-BR" sz="1400" b="0" strike="noStrike" spc="-1" dirty="0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0000"/>
              </a:lnSpc>
              <a:tabLst>
                <a:tab pos="0" algn="l"/>
              </a:tabLst>
            </a:pPr>
            <a:r>
              <a:rPr lang="pt-BR" sz="1400" b="0" strike="noStrike" spc="-1" dirty="0">
                <a:solidFill>
                  <a:schemeClr val="dk1"/>
                </a:solidFill>
                <a:latin typeface="Avenir"/>
                <a:ea typeface="Avenir"/>
              </a:rPr>
              <a:t>DEVE BEBER NESCAU</a:t>
            </a:r>
            <a:endParaRPr lang="pt-BR" sz="1400" b="0" strike="noStrike" spc="-1" dirty="0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0000"/>
              </a:lnSpc>
              <a:tabLst>
                <a:tab pos="0" algn="l"/>
              </a:tabLst>
            </a:pPr>
            <a:r>
              <a:rPr lang="pt-BR" sz="1400" b="0" strike="noStrike" spc="-1" dirty="0">
                <a:solidFill>
                  <a:schemeClr val="dk1"/>
                </a:solidFill>
                <a:latin typeface="Avenir"/>
                <a:ea typeface="Avenir"/>
              </a:rPr>
              <a:t>--------------------</a:t>
            </a:r>
            <a:endParaRPr lang="pt-BR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612720" y="1078920"/>
            <a:ext cx="7494840" cy="15357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rmAutofit/>
          </a:bodyPr>
          <a:lstStyle/>
          <a:p>
            <a:pPr indent="0">
              <a:lnSpc>
                <a:spcPct val="90000"/>
              </a:lnSpc>
              <a:buNone/>
              <a:tabLst>
                <a:tab pos="0" algn="l"/>
              </a:tabLst>
            </a:pPr>
            <a:r>
              <a:rPr lang="pt-BR" sz="5200" b="0" strike="noStrike" spc="-1">
                <a:solidFill>
                  <a:schemeClr val="dk1"/>
                </a:solidFill>
                <a:latin typeface="Avenir"/>
                <a:ea typeface="Avenir"/>
              </a:rPr>
              <a:t>Estruturas Condicionais</a:t>
            </a:r>
            <a:endParaRPr lang="pt-BR" sz="5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/>
          </p:nvPr>
        </p:nvSpPr>
        <p:spPr>
          <a:xfrm>
            <a:off x="7305773" y="405353"/>
            <a:ext cx="4741683" cy="6136849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 fontScale="85000" lnSpcReduction="20000"/>
          </a:bodyPr>
          <a:lstStyle/>
          <a:p>
            <a:pPr indent="0" algn="just">
              <a:lnSpc>
                <a:spcPct val="110000"/>
              </a:lnSpc>
              <a:buNone/>
              <a:tabLst>
                <a:tab pos="0" algn="l"/>
              </a:tabLst>
            </a:pPr>
            <a:r>
              <a:rPr lang="pt-BR" sz="1400" b="0" strike="noStrike" spc="-1" dirty="0">
                <a:solidFill>
                  <a:schemeClr val="dk1"/>
                </a:solidFill>
                <a:latin typeface="Avenir"/>
                <a:ea typeface="Avenir"/>
              </a:rPr>
              <a:t>Ex3</a:t>
            </a:r>
            <a:endParaRPr lang="pt-BR" sz="1400" b="0" strike="noStrike" spc="-1" dirty="0">
              <a:solidFill>
                <a:srgbClr val="000000"/>
              </a:solidFill>
              <a:latin typeface="Arial"/>
            </a:endParaRPr>
          </a:p>
          <a:p>
            <a:pPr indent="0" algn="just">
              <a:lnSpc>
                <a:spcPct val="110000"/>
              </a:lnSpc>
              <a:buNone/>
              <a:tabLst>
                <a:tab pos="0" algn="l"/>
              </a:tabLst>
            </a:pPr>
            <a:r>
              <a:rPr lang="pt-BR" sz="1400" b="0" strike="noStrike" spc="-1" dirty="0" err="1">
                <a:solidFill>
                  <a:schemeClr val="dk1"/>
                </a:solidFill>
                <a:latin typeface="Avenir"/>
                <a:ea typeface="Avenir"/>
              </a:rPr>
              <a:t>import</a:t>
            </a:r>
            <a:r>
              <a:rPr lang="pt-BR" sz="1400" b="0" strike="noStrike" spc="-1" dirty="0">
                <a:solidFill>
                  <a:schemeClr val="dk1"/>
                </a:solidFill>
                <a:latin typeface="Avenir"/>
                <a:ea typeface="Avenir"/>
              </a:rPr>
              <a:t> </a:t>
            </a:r>
            <a:r>
              <a:rPr lang="pt-BR" sz="1400" b="0" strike="noStrike" spc="-1" dirty="0" err="1">
                <a:solidFill>
                  <a:schemeClr val="dk1"/>
                </a:solidFill>
                <a:latin typeface="Avenir"/>
                <a:ea typeface="Avenir"/>
              </a:rPr>
              <a:t>java.util.Scanner</a:t>
            </a:r>
            <a:r>
              <a:rPr lang="pt-BR" sz="1400" b="0" strike="noStrike" spc="-1" dirty="0">
                <a:solidFill>
                  <a:schemeClr val="dk1"/>
                </a:solidFill>
                <a:latin typeface="Avenir"/>
                <a:ea typeface="Avenir"/>
              </a:rPr>
              <a:t>;</a:t>
            </a:r>
            <a:endParaRPr lang="pt-BR" sz="1400" b="0" strike="noStrike" spc="-1" dirty="0">
              <a:solidFill>
                <a:srgbClr val="000000"/>
              </a:solidFill>
              <a:latin typeface="Arial"/>
            </a:endParaRPr>
          </a:p>
          <a:p>
            <a:pPr indent="0" algn="just">
              <a:lnSpc>
                <a:spcPct val="110000"/>
              </a:lnSpc>
              <a:buNone/>
              <a:tabLst>
                <a:tab pos="0" algn="l"/>
              </a:tabLst>
            </a:pPr>
            <a:r>
              <a:rPr lang="pt-BR" sz="1400" b="0" strike="noStrike" spc="-1" dirty="0" err="1">
                <a:solidFill>
                  <a:schemeClr val="dk1"/>
                </a:solidFill>
                <a:latin typeface="Avenir"/>
                <a:ea typeface="Avenir"/>
              </a:rPr>
              <a:t>public</a:t>
            </a:r>
            <a:r>
              <a:rPr lang="pt-BR" sz="1400" b="0" strike="noStrike" spc="-1" dirty="0">
                <a:solidFill>
                  <a:schemeClr val="dk1"/>
                </a:solidFill>
                <a:latin typeface="Avenir"/>
                <a:ea typeface="Avenir"/>
              </a:rPr>
              <a:t> </a:t>
            </a:r>
            <a:r>
              <a:rPr lang="pt-BR" sz="1400" b="0" strike="noStrike" spc="-1" dirty="0" err="1">
                <a:solidFill>
                  <a:schemeClr val="dk1"/>
                </a:solidFill>
                <a:latin typeface="Avenir"/>
                <a:ea typeface="Avenir"/>
              </a:rPr>
              <a:t>class</a:t>
            </a:r>
            <a:r>
              <a:rPr lang="pt-BR" sz="1400" b="0" strike="noStrike" spc="-1" dirty="0">
                <a:solidFill>
                  <a:schemeClr val="dk1"/>
                </a:solidFill>
                <a:latin typeface="Avenir"/>
                <a:ea typeface="Avenir"/>
              </a:rPr>
              <a:t> </a:t>
            </a:r>
            <a:r>
              <a:rPr lang="pt-BR" sz="1400" b="0" strike="noStrike" spc="-1" dirty="0" err="1">
                <a:solidFill>
                  <a:schemeClr val="dk1"/>
                </a:solidFill>
                <a:latin typeface="Avenir"/>
                <a:ea typeface="Avenir"/>
              </a:rPr>
              <a:t>DepartamentoDeTragos</a:t>
            </a:r>
            <a:r>
              <a:rPr lang="pt-BR" sz="1400" b="0" strike="noStrike" spc="-1" dirty="0">
                <a:solidFill>
                  <a:schemeClr val="dk1"/>
                </a:solidFill>
                <a:latin typeface="Avenir"/>
                <a:ea typeface="Avenir"/>
              </a:rPr>
              <a:t> {</a:t>
            </a:r>
            <a:endParaRPr lang="pt-BR" sz="1400" b="0" strike="noStrike" spc="-1" dirty="0">
              <a:solidFill>
                <a:srgbClr val="000000"/>
              </a:solidFill>
              <a:latin typeface="Arial"/>
            </a:endParaRPr>
          </a:p>
          <a:p>
            <a:pPr indent="0" algn="just">
              <a:lnSpc>
                <a:spcPct val="110000"/>
              </a:lnSpc>
              <a:buNone/>
              <a:tabLst>
                <a:tab pos="0" algn="l"/>
              </a:tabLst>
            </a:pPr>
            <a:r>
              <a:rPr lang="pt-BR" sz="1400" b="0" strike="noStrike" spc="-1" dirty="0">
                <a:solidFill>
                  <a:schemeClr val="dk1"/>
                </a:solidFill>
                <a:latin typeface="Avenir"/>
                <a:ea typeface="Avenir"/>
              </a:rPr>
              <a:t>    </a:t>
            </a:r>
            <a:r>
              <a:rPr lang="pt-BR" sz="1400" b="0" strike="noStrike" spc="-1" dirty="0" err="1">
                <a:solidFill>
                  <a:schemeClr val="dk1"/>
                </a:solidFill>
                <a:latin typeface="Avenir"/>
                <a:ea typeface="Avenir"/>
              </a:rPr>
              <a:t>public</a:t>
            </a:r>
            <a:r>
              <a:rPr lang="pt-BR" sz="1400" b="0" strike="noStrike" spc="-1" dirty="0">
                <a:solidFill>
                  <a:schemeClr val="dk1"/>
                </a:solidFill>
                <a:latin typeface="Avenir"/>
                <a:ea typeface="Avenir"/>
              </a:rPr>
              <a:t> static </a:t>
            </a:r>
            <a:r>
              <a:rPr lang="pt-BR" sz="1400" b="0" strike="noStrike" spc="-1" dirty="0" err="1">
                <a:solidFill>
                  <a:schemeClr val="dk1"/>
                </a:solidFill>
                <a:latin typeface="Avenir"/>
                <a:ea typeface="Avenir"/>
              </a:rPr>
              <a:t>void</a:t>
            </a:r>
            <a:r>
              <a:rPr lang="pt-BR" sz="1400" b="0" strike="noStrike" spc="-1" dirty="0">
                <a:solidFill>
                  <a:schemeClr val="dk1"/>
                </a:solidFill>
                <a:latin typeface="Avenir"/>
                <a:ea typeface="Avenir"/>
              </a:rPr>
              <a:t> main(String[] </a:t>
            </a:r>
            <a:r>
              <a:rPr lang="pt-BR" sz="1400" b="0" strike="noStrike" spc="-1" dirty="0" err="1">
                <a:solidFill>
                  <a:schemeClr val="dk1"/>
                </a:solidFill>
                <a:latin typeface="Avenir"/>
                <a:ea typeface="Avenir"/>
              </a:rPr>
              <a:t>args</a:t>
            </a:r>
            <a:r>
              <a:rPr lang="pt-BR" sz="1400" b="0" strike="noStrike" spc="-1" dirty="0">
                <a:solidFill>
                  <a:schemeClr val="dk1"/>
                </a:solidFill>
                <a:latin typeface="Avenir"/>
                <a:ea typeface="Avenir"/>
              </a:rPr>
              <a:t>) {</a:t>
            </a:r>
            <a:endParaRPr lang="pt-BR" sz="1400" b="0" strike="noStrike" spc="-1" dirty="0">
              <a:solidFill>
                <a:srgbClr val="000000"/>
              </a:solidFill>
              <a:latin typeface="Arial"/>
            </a:endParaRPr>
          </a:p>
          <a:p>
            <a:pPr indent="0" algn="just">
              <a:lnSpc>
                <a:spcPct val="110000"/>
              </a:lnSpc>
              <a:buNone/>
              <a:tabLst>
                <a:tab pos="0" algn="l"/>
              </a:tabLst>
            </a:pPr>
            <a:r>
              <a:rPr lang="pt-BR" sz="1400" b="0" strike="noStrike" spc="-1" dirty="0">
                <a:solidFill>
                  <a:schemeClr val="dk1"/>
                </a:solidFill>
                <a:latin typeface="Avenir"/>
                <a:ea typeface="Avenir"/>
              </a:rPr>
              <a:t>        Scanner </a:t>
            </a:r>
            <a:r>
              <a:rPr lang="pt-BR" sz="1400" b="0" strike="noStrike" spc="-1" dirty="0" err="1">
                <a:solidFill>
                  <a:schemeClr val="dk1"/>
                </a:solidFill>
                <a:latin typeface="Avenir"/>
                <a:ea typeface="Avenir"/>
              </a:rPr>
              <a:t>sc</a:t>
            </a:r>
            <a:r>
              <a:rPr lang="pt-BR" sz="1400" b="0" strike="noStrike" spc="-1" dirty="0">
                <a:solidFill>
                  <a:schemeClr val="dk1"/>
                </a:solidFill>
                <a:latin typeface="Avenir"/>
                <a:ea typeface="Avenir"/>
              </a:rPr>
              <a:t> = new Scanner(System.in);</a:t>
            </a:r>
            <a:endParaRPr lang="pt-BR" sz="1400" b="0" strike="noStrike" spc="-1" dirty="0">
              <a:solidFill>
                <a:srgbClr val="000000"/>
              </a:solidFill>
              <a:latin typeface="Arial"/>
            </a:endParaRPr>
          </a:p>
          <a:p>
            <a:pPr indent="0" algn="just">
              <a:lnSpc>
                <a:spcPct val="110000"/>
              </a:lnSpc>
              <a:buNone/>
              <a:tabLst>
                <a:tab pos="0" algn="l"/>
              </a:tabLst>
            </a:pPr>
            <a:r>
              <a:rPr lang="pt-BR" sz="1400" b="0" strike="noStrike" spc="-1" dirty="0">
                <a:solidFill>
                  <a:schemeClr val="dk1"/>
                </a:solidFill>
                <a:latin typeface="Avenir"/>
                <a:ea typeface="Avenir"/>
              </a:rPr>
              <a:t>        </a:t>
            </a:r>
            <a:r>
              <a:rPr lang="pt-BR" sz="1400" b="0" strike="noStrike" spc="-1" dirty="0" err="1">
                <a:solidFill>
                  <a:schemeClr val="dk1"/>
                </a:solidFill>
                <a:latin typeface="Avenir"/>
                <a:ea typeface="Avenir"/>
              </a:rPr>
              <a:t>System.out.print</a:t>
            </a:r>
            <a:r>
              <a:rPr lang="pt-BR" sz="1400" b="0" strike="noStrike" spc="-1" dirty="0">
                <a:solidFill>
                  <a:schemeClr val="dk1"/>
                </a:solidFill>
                <a:latin typeface="Avenir"/>
                <a:ea typeface="Avenir"/>
              </a:rPr>
              <a:t>("Ano atual (</a:t>
            </a:r>
            <a:r>
              <a:rPr lang="pt-BR" sz="1400" b="0" strike="noStrike" spc="-1" dirty="0" err="1">
                <a:solidFill>
                  <a:schemeClr val="dk1"/>
                </a:solidFill>
                <a:latin typeface="Avenir"/>
                <a:ea typeface="Avenir"/>
              </a:rPr>
              <a:t>yyyy</a:t>
            </a:r>
            <a:r>
              <a:rPr lang="pt-BR" sz="1400" b="0" strike="noStrike" spc="-1" dirty="0">
                <a:solidFill>
                  <a:schemeClr val="dk1"/>
                </a:solidFill>
                <a:latin typeface="Avenir"/>
                <a:ea typeface="Avenir"/>
              </a:rPr>
              <a:t>): ");</a:t>
            </a:r>
            <a:endParaRPr lang="pt-BR" sz="1400" b="0" strike="noStrike" spc="-1" dirty="0">
              <a:solidFill>
                <a:srgbClr val="000000"/>
              </a:solidFill>
              <a:latin typeface="Arial"/>
            </a:endParaRPr>
          </a:p>
          <a:p>
            <a:pPr indent="0" algn="just">
              <a:lnSpc>
                <a:spcPct val="110000"/>
              </a:lnSpc>
              <a:buNone/>
              <a:tabLst>
                <a:tab pos="0" algn="l"/>
              </a:tabLst>
            </a:pPr>
            <a:r>
              <a:rPr lang="pt-BR" sz="1400" b="0" strike="noStrike" spc="-1" dirty="0">
                <a:solidFill>
                  <a:schemeClr val="dk1"/>
                </a:solidFill>
                <a:latin typeface="Avenir"/>
                <a:ea typeface="Avenir"/>
              </a:rPr>
              <a:t>        </a:t>
            </a:r>
            <a:r>
              <a:rPr lang="pt-BR" sz="1400" b="0" strike="noStrike" spc="-1" dirty="0" err="1">
                <a:solidFill>
                  <a:schemeClr val="dk1"/>
                </a:solidFill>
                <a:latin typeface="Avenir"/>
                <a:ea typeface="Avenir"/>
              </a:rPr>
              <a:t>int</a:t>
            </a:r>
            <a:r>
              <a:rPr lang="pt-BR" sz="1400" b="0" strike="noStrike" spc="-1" dirty="0">
                <a:solidFill>
                  <a:schemeClr val="dk1"/>
                </a:solidFill>
                <a:latin typeface="Avenir"/>
                <a:ea typeface="Avenir"/>
              </a:rPr>
              <a:t> </a:t>
            </a:r>
            <a:r>
              <a:rPr lang="pt-BR" sz="1400" b="0" strike="noStrike" spc="-1" dirty="0" err="1">
                <a:solidFill>
                  <a:schemeClr val="dk1"/>
                </a:solidFill>
                <a:latin typeface="Avenir"/>
                <a:ea typeface="Avenir"/>
              </a:rPr>
              <a:t>anoAtual</a:t>
            </a:r>
            <a:r>
              <a:rPr lang="pt-BR" sz="1400" b="0" strike="noStrike" spc="-1" dirty="0">
                <a:solidFill>
                  <a:schemeClr val="dk1"/>
                </a:solidFill>
                <a:latin typeface="Avenir"/>
                <a:ea typeface="Avenir"/>
              </a:rPr>
              <a:t> = </a:t>
            </a:r>
            <a:r>
              <a:rPr lang="pt-BR" sz="1400" b="0" strike="noStrike" spc="-1" dirty="0" err="1">
                <a:solidFill>
                  <a:schemeClr val="dk1"/>
                </a:solidFill>
                <a:latin typeface="Avenir"/>
                <a:ea typeface="Avenir"/>
              </a:rPr>
              <a:t>sc.nextInt</a:t>
            </a:r>
            <a:r>
              <a:rPr lang="pt-BR" sz="1400" b="0" strike="noStrike" spc="-1" dirty="0">
                <a:solidFill>
                  <a:schemeClr val="dk1"/>
                </a:solidFill>
                <a:latin typeface="Avenir"/>
                <a:ea typeface="Avenir"/>
              </a:rPr>
              <a:t>();</a:t>
            </a:r>
            <a:endParaRPr lang="pt-BR" sz="1400" b="0" strike="noStrike" spc="-1" dirty="0">
              <a:solidFill>
                <a:srgbClr val="000000"/>
              </a:solidFill>
              <a:latin typeface="Arial"/>
            </a:endParaRPr>
          </a:p>
          <a:p>
            <a:pPr indent="0" algn="just">
              <a:lnSpc>
                <a:spcPct val="110000"/>
              </a:lnSpc>
              <a:buNone/>
              <a:tabLst>
                <a:tab pos="0" algn="l"/>
              </a:tabLst>
            </a:pPr>
            <a:r>
              <a:rPr lang="pt-BR" sz="1400" b="0" strike="noStrike" spc="-1" dirty="0">
                <a:solidFill>
                  <a:schemeClr val="dk1"/>
                </a:solidFill>
                <a:latin typeface="Avenir"/>
                <a:ea typeface="Avenir"/>
              </a:rPr>
              <a:t>        </a:t>
            </a:r>
            <a:r>
              <a:rPr lang="pt-BR" sz="1400" b="0" strike="noStrike" spc="-1" dirty="0" err="1">
                <a:solidFill>
                  <a:schemeClr val="dk1"/>
                </a:solidFill>
                <a:latin typeface="Avenir"/>
                <a:ea typeface="Avenir"/>
              </a:rPr>
              <a:t>System.out.print</a:t>
            </a:r>
            <a:r>
              <a:rPr lang="pt-BR" sz="1400" b="0" strike="noStrike" spc="-1" dirty="0">
                <a:solidFill>
                  <a:schemeClr val="dk1"/>
                </a:solidFill>
                <a:latin typeface="Avenir"/>
                <a:ea typeface="Avenir"/>
              </a:rPr>
              <a:t>("Ano de nascimento (</a:t>
            </a:r>
            <a:r>
              <a:rPr lang="pt-BR" sz="1400" b="0" strike="noStrike" spc="-1" dirty="0" err="1">
                <a:solidFill>
                  <a:schemeClr val="dk1"/>
                </a:solidFill>
                <a:latin typeface="Avenir"/>
                <a:ea typeface="Avenir"/>
              </a:rPr>
              <a:t>yyyy</a:t>
            </a:r>
            <a:r>
              <a:rPr lang="pt-BR" sz="1400" b="0" strike="noStrike" spc="-1" dirty="0">
                <a:solidFill>
                  <a:schemeClr val="dk1"/>
                </a:solidFill>
                <a:latin typeface="Avenir"/>
                <a:ea typeface="Avenir"/>
              </a:rPr>
              <a:t>): ");</a:t>
            </a:r>
            <a:endParaRPr lang="pt-BR" sz="1400" b="0" strike="noStrike" spc="-1" dirty="0">
              <a:solidFill>
                <a:srgbClr val="000000"/>
              </a:solidFill>
              <a:latin typeface="Arial"/>
            </a:endParaRPr>
          </a:p>
          <a:p>
            <a:pPr indent="0" algn="just">
              <a:lnSpc>
                <a:spcPct val="110000"/>
              </a:lnSpc>
              <a:buNone/>
              <a:tabLst>
                <a:tab pos="0" algn="l"/>
              </a:tabLst>
            </a:pPr>
            <a:r>
              <a:rPr lang="pt-BR" sz="1400" b="0" strike="noStrike" spc="-1" dirty="0">
                <a:solidFill>
                  <a:schemeClr val="dk1"/>
                </a:solidFill>
                <a:latin typeface="Avenir"/>
                <a:ea typeface="Avenir"/>
              </a:rPr>
              <a:t>        </a:t>
            </a:r>
            <a:r>
              <a:rPr lang="pt-BR" sz="1400" b="0" strike="noStrike" spc="-1" dirty="0" err="1">
                <a:solidFill>
                  <a:schemeClr val="dk1"/>
                </a:solidFill>
                <a:latin typeface="Avenir"/>
                <a:ea typeface="Avenir"/>
              </a:rPr>
              <a:t>int</a:t>
            </a:r>
            <a:r>
              <a:rPr lang="pt-BR" sz="1400" b="0" strike="noStrike" spc="-1" dirty="0">
                <a:solidFill>
                  <a:schemeClr val="dk1"/>
                </a:solidFill>
                <a:latin typeface="Avenir"/>
                <a:ea typeface="Avenir"/>
              </a:rPr>
              <a:t> </a:t>
            </a:r>
            <a:r>
              <a:rPr lang="pt-BR" sz="1400" b="0" strike="noStrike" spc="-1" dirty="0" err="1">
                <a:solidFill>
                  <a:schemeClr val="dk1"/>
                </a:solidFill>
                <a:latin typeface="Avenir"/>
                <a:ea typeface="Avenir"/>
              </a:rPr>
              <a:t>anoNascimento</a:t>
            </a:r>
            <a:r>
              <a:rPr lang="pt-BR" sz="1400" b="0" strike="noStrike" spc="-1" dirty="0">
                <a:solidFill>
                  <a:schemeClr val="dk1"/>
                </a:solidFill>
                <a:latin typeface="Avenir"/>
                <a:ea typeface="Avenir"/>
              </a:rPr>
              <a:t> = </a:t>
            </a:r>
            <a:r>
              <a:rPr lang="pt-BR" sz="1400" b="0" strike="noStrike" spc="-1" dirty="0" err="1">
                <a:solidFill>
                  <a:schemeClr val="dk1"/>
                </a:solidFill>
                <a:latin typeface="Avenir"/>
                <a:ea typeface="Avenir"/>
              </a:rPr>
              <a:t>sc.nextInt</a:t>
            </a:r>
            <a:r>
              <a:rPr lang="pt-BR" sz="1400" b="0" strike="noStrike" spc="-1" dirty="0">
                <a:solidFill>
                  <a:schemeClr val="dk1"/>
                </a:solidFill>
                <a:latin typeface="Avenir"/>
                <a:ea typeface="Avenir"/>
              </a:rPr>
              <a:t>();</a:t>
            </a:r>
            <a:endParaRPr lang="pt-BR" sz="1400" b="0" strike="noStrike" spc="-1" dirty="0">
              <a:solidFill>
                <a:srgbClr val="000000"/>
              </a:solidFill>
              <a:latin typeface="Arial"/>
            </a:endParaRPr>
          </a:p>
          <a:p>
            <a:pPr indent="0" algn="just">
              <a:lnSpc>
                <a:spcPct val="110000"/>
              </a:lnSpc>
              <a:buNone/>
              <a:tabLst>
                <a:tab pos="0" algn="l"/>
              </a:tabLst>
            </a:pPr>
            <a:r>
              <a:rPr lang="pt-BR" sz="1400" b="0" strike="noStrike" spc="-1" dirty="0">
                <a:solidFill>
                  <a:schemeClr val="dk1"/>
                </a:solidFill>
                <a:latin typeface="Avenir"/>
                <a:ea typeface="Avenir"/>
              </a:rPr>
              <a:t>        </a:t>
            </a:r>
            <a:r>
              <a:rPr lang="pt-BR" sz="1400" b="0" strike="noStrike" spc="-1" dirty="0" err="1">
                <a:solidFill>
                  <a:schemeClr val="dk1"/>
                </a:solidFill>
                <a:latin typeface="Avenir"/>
                <a:ea typeface="Avenir"/>
              </a:rPr>
              <a:t>int</a:t>
            </a:r>
            <a:r>
              <a:rPr lang="pt-BR" sz="1400" b="0" strike="noStrike" spc="-1" dirty="0">
                <a:solidFill>
                  <a:schemeClr val="dk1"/>
                </a:solidFill>
                <a:latin typeface="Avenir"/>
                <a:ea typeface="Avenir"/>
              </a:rPr>
              <a:t> idade = </a:t>
            </a:r>
            <a:r>
              <a:rPr lang="pt-BR" sz="1400" b="0" strike="noStrike" spc="-1" dirty="0" err="1">
                <a:solidFill>
                  <a:schemeClr val="dk1"/>
                </a:solidFill>
                <a:latin typeface="Avenir"/>
                <a:ea typeface="Avenir"/>
              </a:rPr>
              <a:t>anoAtual</a:t>
            </a:r>
            <a:r>
              <a:rPr lang="pt-BR" sz="1400" b="0" strike="noStrike" spc="-1" dirty="0">
                <a:solidFill>
                  <a:schemeClr val="dk1"/>
                </a:solidFill>
                <a:latin typeface="Avenir"/>
                <a:ea typeface="Avenir"/>
              </a:rPr>
              <a:t> - </a:t>
            </a:r>
            <a:r>
              <a:rPr lang="pt-BR" sz="1400" b="0" strike="noStrike" spc="-1" dirty="0" err="1">
                <a:solidFill>
                  <a:schemeClr val="dk1"/>
                </a:solidFill>
                <a:latin typeface="Avenir"/>
                <a:ea typeface="Avenir"/>
              </a:rPr>
              <a:t>anoNascimento</a:t>
            </a:r>
            <a:r>
              <a:rPr lang="pt-BR" sz="1400" b="0" strike="noStrike" spc="-1" dirty="0">
                <a:solidFill>
                  <a:schemeClr val="dk1"/>
                </a:solidFill>
                <a:latin typeface="Avenir"/>
                <a:ea typeface="Avenir"/>
              </a:rPr>
              <a:t>;</a:t>
            </a:r>
            <a:endParaRPr lang="pt-BR" sz="1400" b="0" strike="noStrike" spc="-1" dirty="0">
              <a:solidFill>
                <a:srgbClr val="000000"/>
              </a:solidFill>
              <a:latin typeface="Arial"/>
            </a:endParaRPr>
          </a:p>
          <a:p>
            <a:pPr indent="0" algn="just">
              <a:lnSpc>
                <a:spcPct val="110000"/>
              </a:lnSpc>
              <a:buNone/>
              <a:tabLst>
                <a:tab pos="0" algn="l"/>
              </a:tabLst>
            </a:pPr>
            <a:r>
              <a:rPr lang="pt-BR" sz="1400" b="0" strike="noStrike" spc="-1" dirty="0">
                <a:solidFill>
                  <a:schemeClr val="dk1"/>
                </a:solidFill>
                <a:latin typeface="Avenir"/>
                <a:ea typeface="Avenir"/>
              </a:rPr>
              <a:t>        </a:t>
            </a:r>
            <a:r>
              <a:rPr lang="pt-BR" sz="1400" b="0" strike="noStrike" spc="-1" dirty="0" err="1">
                <a:solidFill>
                  <a:schemeClr val="dk1"/>
                </a:solidFill>
                <a:latin typeface="Avenir"/>
                <a:ea typeface="Avenir"/>
              </a:rPr>
              <a:t>System.out.println</a:t>
            </a:r>
            <a:r>
              <a:rPr lang="pt-BR" sz="1400" b="0" strike="noStrike" spc="-1" dirty="0">
                <a:solidFill>
                  <a:schemeClr val="dk1"/>
                </a:solidFill>
                <a:latin typeface="Avenir"/>
                <a:ea typeface="Avenir"/>
              </a:rPr>
              <a:t>("------ DEPARTAMENTO DE TRAGOS ------");</a:t>
            </a:r>
            <a:endParaRPr lang="pt-BR" sz="1400" b="0" strike="noStrike" spc="-1" dirty="0">
              <a:solidFill>
                <a:srgbClr val="000000"/>
              </a:solidFill>
              <a:latin typeface="Arial"/>
            </a:endParaRPr>
          </a:p>
          <a:p>
            <a:pPr indent="0" algn="just">
              <a:lnSpc>
                <a:spcPct val="110000"/>
              </a:lnSpc>
              <a:buNone/>
              <a:tabLst>
                <a:tab pos="0" algn="l"/>
              </a:tabLst>
            </a:pPr>
            <a:r>
              <a:rPr lang="pt-BR" sz="1400" b="0" strike="noStrike" spc="-1" dirty="0">
                <a:solidFill>
                  <a:schemeClr val="dk1"/>
                </a:solidFill>
                <a:latin typeface="Avenir"/>
                <a:ea typeface="Avenir"/>
              </a:rPr>
              <a:t>        </a:t>
            </a:r>
            <a:r>
              <a:rPr lang="pt-BR" sz="1400" b="0" strike="noStrike" spc="-1" dirty="0" err="1">
                <a:solidFill>
                  <a:schemeClr val="dk1"/>
                </a:solidFill>
                <a:latin typeface="Avenir"/>
                <a:ea typeface="Avenir"/>
              </a:rPr>
              <a:t>System.out.println</a:t>
            </a:r>
            <a:r>
              <a:rPr lang="pt-BR" sz="1400" b="0" strike="noStrike" spc="-1" dirty="0">
                <a:solidFill>
                  <a:schemeClr val="dk1"/>
                </a:solidFill>
                <a:latin typeface="Avenir"/>
                <a:ea typeface="Avenir"/>
              </a:rPr>
              <a:t>("IDADE: " + idade + " anos");</a:t>
            </a:r>
            <a:endParaRPr lang="pt-BR" sz="1400" b="0" strike="noStrike" spc="-1" dirty="0">
              <a:solidFill>
                <a:srgbClr val="000000"/>
              </a:solidFill>
              <a:latin typeface="Arial"/>
            </a:endParaRPr>
          </a:p>
          <a:p>
            <a:pPr indent="0" algn="just">
              <a:lnSpc>
                <a:spcPct val="110000"/>
              </a:lnSpc>
              <a:buNone/>
              <a:tabLst>
                <a:tab pos="0" algn="l"/>
              </a:tabLst>
            </a:pPr>
            <a:r>
              <a:rPr lang="pt-BR" sz="1400" b="0" strike="noStrike" spc="-1" dirty="0">
                <a:solidFill>
                  <a:schemeClr val="dk1"/>
                </a:solidFill>
                <a:latin typeface="Avenir"/>
                <a:ea typeface="Avenir"/>
              </a:rPr>
              <a:t>        </a:t>
            </a:r>
            <a:r>
              <a:rPr lang="pt-BR" sz="1400" b="0" strike="noStrike" spc="-1" dirty="0" err="1">
                <a:solidFill>
                  <a:schemeClr val="dk1"/>
                </a:solidFill>
                <a:latin typeface="Avenir"/>
                <a:ea typeface="Avenir"/>
              </a:rPr>
              <a:t>if</a:t>
            </a:r>
            <a:r>
              <a:rPr lang="pt-BR" sz="1400" b="0" strike="noStrike" spc="-1" dirty="0">
                <a:solidFill>
                  <a:schemeClr val="dk1"/>
                </a:solidFill>
                <a:latin typeface="Avenir"/>
                <a:ea typeface="Avenir"/>
              </a:rPr>
              <a:t> (idade &gt;= 18) {</a:t>
            </a:r>
            <a:endParaRPr lang="pt-BR" sz="1400" b="0" strike="noStrike" spc="-1" dirty="0">
              <a:solidFill>
                <a:srgbClr val="000000"/>
              </a:solidFill>
              <a:latin typeface="Arial"/>
            </a:endParaRPr>
          </a:p>
          <a:p>
            <a:pPr indent="0" algn="just">
              <a:lnSpc>
                <a:spcPct val="110000"/>
              </a:lnSpc>
              <a:buNone/>
              <a:tabLst>
                <a:tab pos="0" algn="l"/>
              </a:tabLst>
            </a:pPr>
            <a:r>
              <a:rPr lang="pt-BR" sz="1400" b="0" strike="noStrike" spc="-1" dirty="0">
                <a:solidFill>
                  <a:schemeClr val="dk1"/>
                </a:solidFill>
                <a:latin typeface="Avenir"/>
                <a:ea typeface="Avenir"/>
              </a:rPr>
              <a:t>            </a:t>
            </a:r>
            <a:r>
              <a:rPr lang="pt-BR" sz="1400" b="0" strike="noStrike" spc="-1" dirty="0" err="1">
                <a:solidFill>
                  <a:schemeClr val="dk1"/>
                </a:solidFill>
                <a:latin typeface="Avenir"/>
                <a:ea typeface="Avenir"/>
              </a:rPr>
              <a:t>System.out.println</a:t>
            </a:r>
            <a:r>
              <a:rPr lang="pt-BR" sz="1400" b="0" strike="noStrike" spc="-1" dirty="0">
                <a:solidFill>
                  <a:schemeClr val="dk1"/>
                </a:solidFill>
                <a:latin typeface="Avenir"/>
                <a:ea typeface="Avenir"/>
              </a:rPr>
              <a:t>("APTO PARA BEBER");</a:t>
            </a:r>
            <a:endParaRPr lang="pt-BR" sz="1400" b="0" strike="noStrike" spc="-1" dirty="0">
              <a:solidFill>
                <a:srgbClr val="000000"/>
              </a:solidFill>
              <a:latin typeface="Arial"/>
            </a:endParaRPr>
          </a:p>
          <a:p>
            <a:pPr indent="0" algn="just">
              <a:lnSpc>
                <a:spcPct val="110000"/>
              </a:lnSpc>
              <a:buNone/>
              <a:tabLst>
                <a:tab pos="0" algn="l"/>
              </a:tabLst>
            </a:pPr>
            <a:r>
              <a:rPr lang="pt-BR" sz="1400" b="0" strike="noStrike" spc="-1" dirty="0">
                <a:solidFill>
                  <a:schemeClr val="dk1"/>
                </a:solidFill>
                <a:latin typeface="Avenir"/>
                <a:ea typeface="Avenir"/>
              </a:rPr>
              <a:t>        } else {</a:t>
            </a:r>
            <a:endParaRPr lang="pt-BR" sz="1400" b="0" strike="noStrike" spc="-1" dirty="0">
              <a:solidFill>
                <a:srgbClr val="000000"/>
              </a:solidFill>
              <a:latin typeface="Arial"/>
            </a:endParaRPr>
          </a:p>
          <a:p>
            <a:pPr indent="0" algn="just">
              <a:lnSpc>
                <a:spcPct val="110000"/>
              </a:lnSpc>
              <a:buNone/>
              <a:tabLst>
                <a:tab pos="0" algn="l"/>
              </a:tabLst>
            </a:pPr>
            <a:r>
              <a:rPr lang="pt-BR" sz="1400" b="0" strike="noStrike" spc="-1" dirty="0">
                <a:solidFill>
                  <a:schemeClr val="dk1"/>
                </a:solidFill>
                <a:latin typeface="Avenir"/>
                <a:ea typeface="Avenir"/>
              </a:rPr>
              <a:t>            </a:t>
            </a:r>
            <a:r>
              <a:rPr lang="pt-BR" sz="1400" b="0" strike="noStrike" spc="-1" dirty="0" err="1">
                <a:solidFill>
                  <a:schemeClr val="dk1"/>
                </a:solidFill>
                <a:latin typeface="Avenir"/>
                <a:ea typeface="Avenir"/>
              </a:rPr>
              <a:t>System.out.println</a:t>
            </a:r>
            <a:r>
              <a:rPr lang="pt-BR" sz="1400" b="0" strike="noStrike" spc="-1" dirty="0">
                <a:solidFill>
                  <a:schemeClr val="dk1"/>
                </a:solidFill>
                <a:latin typeface="Avenir"/>
                <a:ea typeface="Avenir"/>
              </a:rPr>
              <a:t>("DEVE BEBER NESCAU");</a:t>
            </a:r>
            <a:endParaRPr lang="pt-BR" sz="1400" b="0" strike="noStrike" spc="-1" dirty="0">
              <a:solidFill>
                <a:srgbClr val="000000"/>
              </a:solidFill>
              <a:latin typeface="Arial"/>
            </a:endParaRPr>
          </a:p>
          <a:p>
            <a:pPr indent="0" algn="just">
              <a:lnSpc>
                <a:spcPct val="110000"/>
              </a:lnSpc>
              <a:buNone/>
              <a:tabLst>
                <a:tab pos="0" algn="l"/>
              </a:tabLst>
            </a:pPr>
            <a:r>
              <a:rPr lang="pt-BR" sz="1400" b="0" strike="noStrike" spc="-1" dirty="0">
                <a:solidFill>
                  <a:schemeClr val="dk1"/>
                </a:solidFill>
                <a:latin typeface="Avenir"/>
                <a:ea typeface="Avenir"/>
              </a:rPr>
              <a:t>        }</a:t>
            </a:r>
            <a:endParaRPr lang="pt-BR" sz="1400" b="0" strike="noStrike" spc="-1" dirty="0">
              <a:solidFill>
                <a:srgbClr val="000000"/>
              </a:solidFill>
              <a:latin typeface="Arial"/>
            </a:endParaRPr>
          </a:p>
          <a:p>
            <a:pPr indent="0" algn="just">
              <a:lnSpc>
                <a:spcPct val="110000"/>
              </a:lnSpc>
              <a:buNone/>
              <a:tabLst>
                <a:tab pos="0" algn="l"/>
              </a:tabLst>
            </a:pPr>
            <a:r>
              <a:rPr lang="pt-BR" sz="1400" b="0" strike="noStrike" spc="-1" dirty="0">
                <a:solidFill>
                  <a:schemeClr val="dk1"/>
                </a:solidFill>
                <a:latin typeface="Avenir"/>
                <a:ea typeface="Avenir"/>
              </a:rPr>
              <a:t>        </a:t>
            </a:r>
            <a:r>
              <a:rPr lang="pt-BR" sz="1400" b="0" strike="noStrike" spc="-1" dirty="0" err="1">
                <a:solidFill>
                  <a:schemeClr val="dk1"/>
                </a:solidFill>
                <a:latin typeface="Avenir"/>
                <a:ea typeface="Avenir"/>
              </a:rPr>
              <a:t>sc.close</a:t>
            </a:r>
            <a:r>
              <a:rPr lang="pt-BR" sz="1400" b="0" strike="noStrike" spc="-1" dirty="0">
                <a:solidFill>
                  <a:schemeClr val="dk1"/>
                </a:solidFill>
                <a:latin typeface="Avenir"/>
                <a:ea typeface="Avenir"/>
              </a:rPr>
              <a:t>();</a:t>
            </a:r>
            <a:endParaRPr lang="pt-BR" sz="1400" b="0" strike="noStrike" spc="-1" dirty="0">
              <a:solidFill>
                <a:srgbClr val="000000"/>
              </a:solidFill>
              <a:latin typeface="Arial"/>
            </a:endParaRPr>
          </a:p>
          <a:p>
            <a:pPr indent="0" algn="just">
              <a:lnSpc>
                <a:spcPct val="110000"/>
              </a:lnSpc>
              <a:buNone/>
              <a:tabLst>
                <a:tab pos="0" algn="l"/>
              </a:tabLst>
            </a:pPr>
            <a:r>
              <a:rPr lang="pt-BR" sz="1400" b="0" strike="noStrike" spc="-1" dirty="0">
                <a:solidFill>
                  <a:schemeClr val="dk1"/>
                </a:solidFill>
                <a:latin typeface="Avenir"/>
                <a:ea typeface="Avenir"/>
              </a:rPr>
              <a:t>    }</a:t>
            </a:r>
            <a:endParaRPr lang="pt-BR" sz="1400" b="0" strike="noStrike" spc="-1" dirty="0">
              <a:solidFill>
                <a:srgbClr val="000000"/>
              </a:solidFill>
              <a:latin typeface="Arial"/>
            </a:endParaRPr>
          </a:p>
          <a:p>
            <a:pPr indent="0" algn="just">
              <a:lnSpc>
                <a:spcPct val="110000"/>
              </a:lnSpc>
              <a:buNone/>
              <a:tabLst>
                <a:tab pos="0" algn="l"/>
              </a:tabLst>
            </a:pPr>
            <a:r>
              <a:rPr lang="pt-BR" sz="1400" b="0" strike="noStrike" spc="-1" dirty="0">
                <a:solidFill>
                  <a:schemeClr val="dk1"/>
                </a:solidFill>
                <a:latin typeface="Avenir"/>
                <a:ea typeface="Avenir"/>
              </a:rPr>
              <a:t>}</a:t>
            </a:r>
            <a:endParaRPr lang="pt-BR" sz="1400" b="0" strike="noStrike" spc="-1" dirty="0">
              <a:solidFill>
                <a:srgbClr val="000000"/>
              </a:solidFill>
              <a:latin typeface="Arial"/>
            </a:endParaRPr>
          </a:p>
          <a:p>
            <a:pPr indent="0" algn="just">
              <a:lnSpc>
                <a:spcPct val="110000"/>
              </a:lnSpc>
              <a:buNone/>
              <a:tabLst>
                <a:tab pos="0" algn="l"/>
              </a:tabLst>
            </a:pPr>
            <a:endParaRPr lang="pt-BR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612720" y="1078920"/>
            <a:ext cx="7494840" cy="15357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rmAutofit/>
          </a:bodyPr>
          <a:lstStyle/>
          <a:p>
            <a:pPr indent="0">
              <a:lnSpc>
                <a:spcPct val="90000"/>
              </a:lnSpc>
              <a:buNone/>
              <a:tabLst>
                <a:tab pos="0" algn="l"/>
              </a:tabLst>
            </a:pPr>
            <a:r>
              <a:rPr lang="pt-BR" sz="5200" b="0" strike="noStrike" spc="-1">
                <a:solidFill>
                  <a:schemeClr val="dk1"/>
                </a:solidFill>
                <a:latin typeface="Avenir"/>
                <a:ea typeface="Avenir"/>
              </a:rPr>
              <a:t>Estruturas Condicionais</a:t>
            </a:r>
            <a:endParaRPr lang="pt-BR" sz="5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/>
          </p:nvPr>
        </p:nvSpPr>
        <p:spPr>
          <a:xfrm>
            <a:off x="612720" y="3355920"/>
            <a:ext cx="4051440" cy="2825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indent="0" algn="just">
              <a:lnSpc>
                <a:spcPct val="110000"/>
              </a:lnSpc>
              <a:buNone/>
              <a:tabLst>
                <a:tab pos="0" algn="l"/>
              </a:tabLst>
            </a:pPr>
            <a:r>
              <a:rPr lang="pt-BR" sz="1400" b="0" strike="noStrike" spc="-1">
                <a:solidFill>
                  <a:schemeClr val="dk1"/>
                </a:solidFill>
                <a:latin typeface="Avenir"/>
                <a:ea typeface="Avenir"/>
              </a:rPr>
              <a:t>Ex4:</a:t>
            </a:r>
            <a:endParaRPr lang="pt-BR" sz="1400" b="0" strike="noStrike" spc="-1">
              <a:solidFill>
                <a:srgbClr val="000000"/>
              </a:solidFill>
              <a:latin typeface="Arial"/>
            </a:endParaRPr>
          </a:p>
          <a:p>
            <a:pPr indent="0" algn="just">
              <a:lnSpc>
                <a:spcPct val="110000"/>
              </a:lnSpc>
              <a:buNone/>
              <a:tabLst>
                <a:tab pos="0" algn="l"/>
              </a:tabLst>
            </a:pPr>
            <a:r>
              <a:rPr lang="pt-BR" sz="1400" b="0" strike="noStrike" spc="-1">
                <a:solidFill>
                  <a:schemeClr val="dk1"/>
                </a:solidFill>
                <a:latin typeface="Avenir"/>
                <a:ea typeface="Avenir"/>
              </a:rPr>
              <a:t>Cálculo de IMC (Índice de Massa Corporal)</a:t>
            </a:r>
            <a:endParaRPr lang="pt-BR" sz="1400" b="0" strike="noStrike" spc="-1">
              <a:solidFill>
                <a:srgbClr val="000000"/>
              </a:solidFill>
              <a:latin typeface="Arial"/>
            </a:endParaRPr>
          </a:p>
          <a:p>
            <a:pPr indent="0" algn="just">
              <a:lnSpc>
                <a:spcPct val="110000"/>
              </a:lnSpc>
              <a:buNone/>
              <a:tabLst>
                <a:tab pos="0" algn="l"/>
              </a:tabLst>
            </a:pPr>
            <a:r>
              <a:rPr lang="pt-BR" sz="1400" b="0" strike="noStrike" spc="-1">
                <a:solidFill>
                  <a:schemeClr val="dk1"/>
                </a:solidFill>
                <a:latin typeface="Avenir"/>
                <a:ea typeface="Avenir"/>
              </a:rPr>
              <a:t>IMC = Massa / Altura^2</a:t>
            </a:r>
            <a:endParaRPr lang="pt-BR" sz="1400" b="0" strike="noStrike" spc="-1">
              <a:solidFill>
                <a:srgbClr val="000000"/>
              </a:solidFill>
              <a:latin typeface="Arial"/>
            </a:endParaRPr>
          </a:p>
          <a:p>
            <a:pPr indent="0" algn="just">
              <a:lnSpc>
                <a:spcPct val="110000"/>
              </a:lnSpc>
              <a:buNone/>
              <a:tabLst>
                <a:tab pos="0" algn="l"/>
              </a:tabLst>
            </a:pPr>
            <a:endParaRPr lang="pt-BR" sz="1400" b="0" strike="noStrike" spc="-1">
              <a:solidFill>
                <a:srgbClr val="000000"/>
              </a:solidFill>
              <a:latin typeface="Arial"/>
            </a:endParaRPr>
          </a:p>
          <a:p>
            <a:pPr indent="0" algn="just">
              <a:lnSpc>
                <a:spcPct val="110000"/>
              </a:lnSpc>
              <a:buNone/>
              <a:tabLst>
                <a:tab pos="0" algn="l"/>
              </a:tabLst>
            </a:pPr>
            <a:r>
              <a:rPr lang="pt-BR" sz="1400" b="0" strike="noStrike" spc="-1">
                <a:solidFill>
                  <a:schemeClr val="dk1"/>
                </a:solidFill>
                <a:latin typeface="Avenir"/>
                <a:ea typeface="Avenir"/>
              </a:rPr>
              <a:t>Peso ideal:</a:t>
            </a:r>
            <a:endParaRPr lang="pt-BR" sz="1400" b="0" strike="noStrike" spc="-1">
              <a:solidFill>
                <a:srgbClr val="000000"/>
              </a:solidFill>
              <a:latin typeface="Arial"/>
            </a:endParaRPr>
          </a:p>
          <a:p>
            <a:pPr indent="0" algn="just">
              <a:lnSpc>
                <a:spcPct val="110000"/>
              </a:lnSpc>
              <a:buNone/>
              <a:tabLst>
                <a:tab pos="0" algn="l"/>
              </a:tabLst>
            </a:pPr>
            <a:r>
              <a:rPr lang="pt-BR" sz="1400" b="0" strike="noStrike" spc="-1">
                <a:solidFill>
                  <a:schemeClr val="dk1"/>
                </a:solidFill>
                <a:latin typeface="Avenir"/>
                <a:ea typeface="Avenir"/>
              </a:rPr>
              <a:t>IMC entre 18,5 e 25</a:t>
            </a:r>
            <a:endParaRPr lang="pt-BR" sz="1400" b="0" strike="noStrike" spc="-1">
              <a:solidFill>
                <a:srgbClr val="000000"/>
              </a:solidFill>
              <a:latin typeface="Arial"/>
            </a:endParaRPr>
          </a:p>
          <a:p>
            <a:pPr indent="0" algn="just">
              <a:lnSpc>
                <a:spcPct val="110000"/>
              </a:lnSpc>
              <a:buNone/>
              <a:tabLst>
                <a:tab pos="0" algn="l"/>
              </a:tabLst>
            </a:pPr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Google Shape;262;p14"/>
          <p:cNvSpPr/>
          <p:nvPr/>
        </p:nvSpPr>
        <p:spPr>
          <a:xfrm>
            <a:off x="7640280" y="843120"/>
            <a:ext cx="4356648" cy="550281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normAutofit fontScale="78201" lnSpcReduction="20000"/>
          </a:bodyPr>
          <a:lstStyle/>
          <a:p>
            <a:pPr algn="just">
              <a:lnSpc>
                <a:spcPct val="110000"/>
              </a:lnSpc>
              <a:tabLst>
                <a:tab pos="0" algn="l"/>
              </a:tabLst>
            </a:pPr>
            <a:r>
              <a:rPr lang="pt-BR" sz="1800" b="0" strike="noStrike" spc="-1" dirty="0" err="1">
                <a:solidFill>
                  <a:schemeClr val="dk1"/>
                </a:solidFill>
                <a:latin typeface="Avenir"/>
                <a:ea typeface="Avenir"/>
              </a:rPr>
              <a:t>import</a:t>
            </a:r>
            <a:r>
              <a:rPr lang="pt-BR" sz="1800" b="0" strike="noStrike" spc="-1" dirty="0">
                <a:solidFill>
                  <a:schemeClr val="dk1"/>
                </a:solidFill>
                <a:latin typeface="Avenir"/>
                <a:ea typeface="Avenir"/>
              </a:rPr>
              <a:t> </a:t>
            </a:r>
            <a:r>
              <a:rPr lang="pt-BR" sz="1800" b="0" strike="noStrike" spc="-1" dirty="0" err="1">
                <a:solidFill>
                  <a:schemeClr val="dk1"/>
                </a:solidFill>
                <a:latin typeface="Avenir"/>
                <a:ea typeface="Avenir"/>
              </a:rPr>
              <a:t>java.util.Scanner</a:t>
            </a:r>
            <a:r>
              <a:rPr lang="pt-BR" sz="1800" b="0" strike="noStrike" spc="-1" dirty="0">
                <a:solidFill>
                  <a:schemeClr val="dk1"/>
                </a:solidFill>
                <a:latin typeface="Avenir"/>
                <a:ea typeface="Avenir"/>
              </a:rPr>
              <a:t>;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0000"/>
              </a:lnSpc>
              <a:tabLst>
                <a:tab pos="0" algn="l"/>
              </a:tabLst>
            </a:pPr>
            <a:r>
              <a:rPr lang="pt-BR" sz="1800" b="0" strike="noStrike" spc="-1" dirty="0" err="1">
                <a:solidFill>
                  <a:schemeClr val="dk1"/>
                </a:solidFill>
                <a:latin typeface="Avenir"/>
                <a:ea typeface="Avenir"/>
              </a:rPr>
              <a:t>public</a:t>
            </a:r>
            <a:r>
              <a:rPr lang="pt-BR" sz="1800" b="0" strike="noStrike" spc="-1" dirty="0">
                <a:solidFill>
                  <a:schemeClr val="dk1"/>
                </a:solidFill>
                <a:latin typeface="Avenir"/>
                <a:ea typeface="Avenir"/>
              </a:rPr>
              <a:t> </a:t>
            </a:r>
            <a:r>
              <a:rPr lang="pt-BR" sz="1800" b="0" strike="noStrike" spc="-1" dirty="0" err="1">
                <a:solidFill>
                  <a:schemeClr val="dk1"/>
                </a:solidFill>
                <a:latin typeface="Avenir"/>
                <a:ea typeface="Avenir"/>
              </a:rPr>
              <a:t>class</a:t>
            </a:r>
            <a:r>
              <a:rPr lang="pt-BR" sz="1800" b="0" strike="noStrike" spc="-1" dirty="0">
                <a:solidFill>
                  <a:schemeClr val="dk1"/>
                </a:solidFill>
                <a:latin typeface="Avenir"/>
                <a:ea typeface="Avenir"/>
              </a:rPr>
              <a:t> </a:t>
            </a:r>
            <a:r>
              <a:rPr lang="pt-BR" sz="1800" b="0" strike="noStrike" spc="-1" dirty="0" err="1">
                <a:solidFill>
                  <a:schemeClr val="dk1"/>
                </a:solidFill>
                <a:latin typeface="Avenir"/>
                <a:ea typeface="Avenir"/>
              </a:rPr>
              <a:t>CalculoIMC</a:t>
            </a:r>
            <a:r>
              <a:rPr lang="pt-BR" sz="1800" b="0" strike="noStrike" spc="-1" dirty="0">
                <a:solidFill>
                  <a:schemeClr val="dk1"/>
                </a:solidFill>
                <a:latin typeface="Avenir"/>
                <a:ea typeface="Avenir"/>
              </a:rPr>
              <a:t> {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0000"/>
              </a:lnSpc>
              <a:tabLst>
                <a:tab pos="0" algn="l"/>
              </a:tabLst>
            </a:pPr>
            <a:r>
              <a:rPr lang="pt-BR" sz="1800" b="0" strike="noStrike" spc="-1" dirty="0">
                <a:solidFill>
                  <a:schemeClr val="dk1"/>
                </a:solidFill>
                <a:latin typeface="Avenir"/>
                <a:ea typeface="Avenir"/>
              </a:rPr>
              <a:t>    </a:t>
            </a:r>
            <a:r>
              <a:rPr lang="pt-BR" sz="1800" b="0" strike="noStrike" spc="-1" dirty="0" err="1">
                <a:solidFill>
                  <a:schemeClr val="dk1"/>
                </a:solidFill>
                <a:latin typeface="Avenir"/>
                <a:ea typeface="Avenir"/>
              </a:rPr>
              <a:t>public</a:t>
            </a:r>
            <a:r>
              <a:rPr lang="pt-BR" sz="1800" b="0" strike="noStrike" spc="-1" dirty="0">
                <a:solidFill>
                  <a:schemeClr val="dk1"/>
                </a:solidFill>
                <a:latin typeface="Avenir"/>
                <a:ea typeface="Avenir"/>
              </a:rPr>
              <a:t> static </a:t>
            </a:r>
            <a:r>
              <a:rPr lang="pt-BR" sz="1800" b="0" strike="noStrike" spc="-1" dirty="0" err="1">
                <a:solidFill>
                  <a:schemeClr val="dk1"/>
                </a:solidFill>
                <a:latin typeface="Avenir"/>
                <a:ea typeface="Avenir"/>
              </a:rPr>
              <a:t>void</a:t>
            </a:r>
            <a:r>
              <a:rPr lang="pt-BR" sz="1800" b="0" strike="noStrike" spc="-1" dirty="0">
                <a:solidFill>
                  <a:schemeClr val="dk1"/>
                </a:solidFill>
                <a:latin typeface="Avenir"/>
                <a:ea typeface="Avenir"/>
              </a:rPr>
              <a:t> main(String[] </a:t>
            </a:r>
            <a:r>
              <a:rPr lang="pt-BR" sz="1800" b="0" strike="noStrike" spc="-1" dirty="0" err="1">
                <a:solidFill>
                  <a:schemeClr val="dk1"/>
                </a:solidFill>
                <a:latin typeface="Avenir"/>
                <a:ea typeface="Avenir"/>
              </a:rPr>
              <a:t>args</a:t>
            </a:r>
            <a:r>
              <a:rPr lang="pt-BR" sz="1800" b="0" strike="noStrike" spc="-1" dirty="0">
                <a:solidFill>
                  <a:schemeClr val="dk1"/>
                </a:solidFill>
                <a:latin typeface="Avenir"/>
                <a:ea typeface="Avenir"/>
              </a:rPr>
              <a:t>) {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0000"/>
              </a:lnSpc>
              <a:tabLst>
                <a:tab pos="0" algn="l"/>
              </a:tabLst>
            </a:pPr>
            <a:r>
              <a:rPr lang="pt-BR" sz="1800" b="0" strike="noStrike" spc="-1" dirty="0">
                <a:solidFill>
                  <a:schemeClr val="dk1"/>
                </a:solidFill>
                <a:latin typeface="Avenir"/>
                <a:ea typeface="Avenir"/>
              </a:rPr>
              <a:t>        Scanner </a:t>
            </a:r>
            <a:r>
              <a:rPr lang="pt-BR" sz="1800" b="0" strike="noStrike" spc="-1" dirty="0" err="1">
                <a:solidFill>
                  <a:schemeClr val="dk1"/>
                </a:solidFill>
                <a:latin typeface="Avenir"/>
                <a:ea typeface="Avenir"/>
              </a:rPr>
              <a:t>sc</a:t>
            </a:r>
            <a:r>
              <a:rPr lang="pt-BR" sz="1800" b="0" strike="noStrike" spc="-1" dirty="0">
                <a:solidFill>
                  <a:schemeClr val="dk1"/>
                </a:solidFill>
                <a:latin typeface="Avenir"/>
                <a:ea typeface="Avenir"/>
              </a:rPr>
              <a:t> = new Scanner(System.in);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0000"/>
              </a:lnSpc>
              <a:tabLst>
                <a:tab pos="0" algn="l"/>
              </a:tabLst>
            </a:pPr>
            <a:r>
              <a:rPr lang="pt-BR" sz="1800" b="0" strike="noStrike" spc="-1" dirty="0">
                <a:solidFill>
                  <a:schemeClr val="dk1"/>
                </a:solidFill>
                <a:latin typeface="Avenir"/>
                <a:ea typeface="Avenir"/>
              </a:rPr>
              <a:t>        </a:t>
            </a:r>
            <a:r>
              <a:rPr lang="pt-BR" sz="1800" b="0" strike="noStrike" spc="-1" dirty="0" err="1">
                <a:solidFill>
                  <a:schemeClr val="dk1"/>
                </a:solidFill>
                <a:latin typeface="Avenir"/>
                <a:ea typeface="Avenir"/>
              </a:rPr>
              <a:t>System.out.print</a:t>
            </a:r>
            <a:r>
              <a:rPr lang="pt-BR" sz="1800" b="0" strike="noStrike" spc="-1" dirty="0">
                <a:solidFill>
                  <a:schemeClr val="dk1"/>
                </a:solidFill>
                <a:latin typeface="Avenir"/>
                <a:ea typeface="Avenir"/>
              </a:rPr>
              <a:t>("Massa (Kg): ");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0000"/>
              </a:lnSpc>
              <a:tabLst>
                <a:tab pos="0" algn="l"/>
              </a:tabLst>
            </a:pPr>
            <a:r>
              <a:rPr lang="pt-BR" sz="1800" b="0" strike="noStrike" spc="-1" dirty="0">
                <a:solidFill>
                  <a:schemeClr val="dk1"/>
                </a:solidFill>
                <a:latin typeface="Avenir"/>
                <a:ea typeface="Avenir"/>
              </a:rPr>
              <a:t>        </a:t>
            </a:r>
            <a:r>
              <a:rPr lang="pt-BR" sz="1800" b="0" strike="noStrike" spc="-1" dirty="0" err="1">
                <a:solidFill>
                  <a:schemeClr val="dk1"/>
                </a:solidFill>
                <a:latin typeface="Avenir"/>
                <a:ea typeface="Avenir"/>
              </a:rPr>
              <a:t>double</a:t>
            </a:r>
            <a:r>
              <a:rPr lang="pt-BR" sz="1800" b="0" strike="noStrike" spc="-1" dirty="0">
                <a:solidFill>
                  <a:schemeClr val="dk1"/>
                </a:solidFill>
                <a:latin typeface="Avenir"/>
                <a:ea typeface="Avenir"/>
              </a:rPr>
              <a:t> massa = </a:t>
            </a:r>
            <a:r>
              <a:rPr lang="pt-BR" sz="1800" b="0" strike="noStrike" spc="-1" dirty="0" err="1">
                <a:solidFill>
                  <a:schemeClr val="dk1"/>
                </a:solidFill>
                <a:latin typeface="Avenir"/>
                <a:ea typeface="Avenir"/>
              </a:rPr>
              <a:t>sc.nextDouble</a:t>
            </a:r>
            <a:r>
              <a:rPr lang="pt-BR" sz="1800" b="0" strike="noStrike" spc="-1" dirty="0">
                <a:solidFill>
                  <a:schemeClr val="dk1"/>
                </a:solidFill>
                <a:latin typeface="Avenir"/>
                <a:ea typeface="Avenir"/>
              </a:rPr>
              <a:t>();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0000"/>
              </a:lnSpc>
              <a:tabLst>
                <a:tab pos="0" algn="l"/>
              </a:tabLst>
            </a:pPr>
            <a:r>
              <a:rPr lang="pt-BR" sz="1800" b="0" strike="noStrike" spc="-1" dirty="0">
                <a:solidFill>
                  <a:schemeClr val="dk1"/>
                </a:solidFill>
                <a:latin typeface="Avenir"/>
                <a:ea typeface="Avenir"/>
              </a:rPr>
              <a:t>        </a:t>
            </a:r>
            <a:r>
              <a:rPr lang="pt-BR" sz="1800" b="0" strike="noStrike" spc="-1" dirty="0" err="1">
                <a:solidFill>
                  <a:schemeClr val="dk1"/>
                </a:solidFill>
                <a:latin typeface="Avenir"/>
                <a:ea typeface="Avenir"/>
              </a:rPr>
              <a:t>System.out.print</a:t>
            </a:r>
            <a:r>
              <a:rPr lang="pt-BR" sz="1800" b="0" strike="noStrike" spc="-1" dirty="0">
                <a:solidFill>
                  <a:schemeClr val="dk1"/>
                </a:solidFill>
                <a:latin typeface="Avenir"/>
                <a:ea typeface="Avenir"/>
              </a:rPr>
              <a:t>("Altura (m): ");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0000"/>
              </a:lnSpc>
              <a:tabLst>
                <a:tab pos="0" algn="l"/>
              </a:tabLst>
            </a:pPr>
            <a:r>
              <a:rPr lang="pt-BR" sz="1800" b="0" strike="noStrike" spc="-1" dirty="0">
                <a:solidFill>
                  <a:schemeClr val="dk1"/>
                </a:solidFill>
                <a:latin typeface="Avenir"/>
                <a:ea typeface="Avenir"/>
              </a:rPr>
              <a:t>        </a:t>
            </a:r>
            <a:r>
              <a:rPr lang="pt-BR" sz="1800" b="0" strike="noStrike" spc="-1" dirty="0" err="1">
                <a:solidFill>
                  <a:schemeClr val="dk1"/>
                </a:solidFill>
                <a:latin typeface="Avenir"/>
                <a:ea typeface="Avenir"/>
              </a:rPr>
              <a:t>double</a:t>
            </a:r>
            <a:r>
              <a:rPr lang="pt-BR" sz="1800" b="0" strike="noStrike" spc="-1" dirty="0">
                <a:solidFill>
                  <a:schemeClr val="dk1"/>
                </a:solidFill>
                <a:latin typeface="Avenir"/>
                <a:ea typeface="Avenir"/>
              </a:rPr>
              <a:t> altura = </a:t>
            </a:r>
            <a:r>
              <a:rPr lang="pt-BR" sz="1800" b="0" strike="noStrike" spc="-1" dirty="0" err="1">
                <a:solidFill>
                  <a:schemeClr val="dk1"/>
                </a:solidFill>
                <a:latin typeface="Avenir"/>
                <a:ea typeface="Avenir"/>
              </a:rPr>
              <a:t>sc.nextDouble</a:t>
            </a:r>
            <a:r>
              <a:rPr lang="pt-BR" sz="1800" b="0" strike="noStrike" spc="-1" dirty="0">
                <a:solidFill>
                  <a:schemeClr val="dk1"/>
                </a:solidFill>
                <a:latin typeface="Avenir"/>
                <a:ea typeface="Avenir"/>
              </a:rPr>
              <a:t>();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0000"/>
              </a:lnSpc>
              <a:tabLst>
                <a:tab pos="0" algn="l"/>
              </a:tabLst>
            </a:pPr>
            <a:r>
              <a:rPr lang="pt-BR" sz="1800" b="0" strike="noStrike" spc="-1" dirty="0">
                <a:solidFill>
                  <a:schemeClr val="dk1"/>
                </a:solidFill>
                <a:latin typeface="Avenir"/>
                <a:ea typeface="Avenir"/>
              </a:rPr>
              <a:t>        </a:t>
            </a:r>
            <a:r>
              <a:rPr lang="pt-BR" sz="1800" b="0" strike="noStrike" spc="-1" dirty="0" err="1">
                <a:solidFill>
                  <a:schemeClr val="dk1"/>
                </a:solidFill>
                <a:latin typeface="Avenir"/>
                <a:ea typeface="Avenir"/>
              </a:rPr>
              <a:t>double</a:t>
            </a:r>
            <a:r>
              <a:rPr lang="pt-BR" sz="1800" b="0" strike="noStrike" spc="-1" dirty="0">
                <a:solidFill>
                  <a:schemeClr val="dk1"/>
                </a:solidFill>
                <a:latin typeface="Avenir"/>
                <a:ea typeface="Avenir"/>
              </a:rPr>
              <a:t> </a:t>
            </a:r>
            <a:r>
              <a:rPr lang="pt-BR" sz="1800" b="0" strike="noStrike" spc="-1" dirty="0" err="1">
                <a:solidFill>
                  <a:schemeClr val="dk1"/>
                </a:solidFill>
                <a:latin typeface="Avenir"/>
                <a:ea typeface="Avenir"/>
              </a:rPr>
              <a:t>imc</a:t>
            </a:r>
            <a:r>
              <a:rPr lang="pt-BR" sz="1800" b="0" strike="noStrike" spc="-1" dirty="0">
                <a:solidFill>
                  <a:schemeClr val="dk1"/>
                </a:solidFill>
                <a:latin typeface="Avenir"/>
                <a:ea typeface="Avenir"/>
              </a:rPr>
              <a:t> = massa / (altura * altura);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0000"/>
              </a:lnSpc>
              <a:tabLst>
                <a:tab pos="0" algn="l"/>
              </a:tabLst>
            </a:pPr>
            <a:r>
              <a:rPr lang="pt-BR" sz="1800" b="0" strike="noStrike" spc="-1" dirty="0">
                <a:solidFill>
                  <a:schemeClr val="dk1"/>
                </a:solidFill>
                <a:latin typeface="Avenir"/>
                <a:ea typeface="Avenir"/>
              </a:rPr>
              <a:t>        </a:t>
            </a:r>
            <a:r>
              <a:rPr lang="pt-BR" sz="1800" b="0" strike="noStrike" spc="-1" dirty="0" err="1">
                <a:solidFill>
                  <a:schemeClr val="dk1"/>
                </a:solidFill>
                <a:latin typeface="Avenir"/>
                <a:ea typeface="Avenir"/>
              </a:rPr>
              <a:t>System.out.printf</a:t>
            </a:r>
            <a:r>
              <a:rPr lang="pt-BR" sz="1800" b="0" strike="noStrike" spc="-1" dirty="0">
                <a:solidFill>
                  <a:schemeClr val="dk1"/>
                </a:solidFill>
                <a:latin typeface="Avenir"/>
                <a:ea typeface="Avenir"/>
              </a:rPr>
              <a:t>("IMC: %.2f\n", </a:t>
            </a:r>
            <a:r>
              <a:rPr lang="pt-BR" sz="1800" b="0" strike="noStrike" spc="-1" dirty="0" err="1">
                <a:solidFill>
                  <a:schemeClr val="dk1"/>
                </a:solidFill>
                <a:latin typeface="Avenir"/>
                <a:ea typeface="Avenir"/>
              </a:rPr>
              <a:t>imc</a:t>
            </a:r>
            <a:r>
              <a:rPr lang="pt-BR" sz="1800" b="0" strike="noStrike" spc="-1" dirty="0">
                <a:solidFill>
                  <a:schemeClr val="dk1"/>
                </a:solidFill>
                <a:latin typeface="Avenir"/>
                <a:ea typeface="Avenir"/>
              </a:rPr>
              <a:t>);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0000"/>
              </a:lnSpc>
              <a:tabLst>
                <a:tab pos="0" algn="l"/>
              </a:tabLst>
            </a:pPr>
            <a:r>
              <a:rPr lang="pt-BR" sz="1800" b="0" strike="noStrike" spc="-1" dirty="0">
                <a:solidFill>
                  <a:schemeClr val="dk1"/>
                </a:solidFill>
                <a:latin typeface="Avenir"/>
                <a:ea typeface="Avenir"/>
              </a:rPr>
              <a:t>        </a:t>
            </a:r>
            <a:r>
              <a:rPr lang="pt-BR" sz="1800" b="0" strike="noStrike" spc="-1" dirty="0" err="1">
                <a:solidFill>
                  <a:schemeClr val="dk1"/>
                </a:solidFill>
                <a:latin typeface="Avenir"/>
                <a:ea typeface="Avenir"/>
              </a:rPr>
              <a:t>if</a:t>
            </a:r>
            <a:r>
              <a:rPr lang="pt-BR" sz="1800" b="0" strike="noStrike" spc="-1" dirty="0">
                <a:solidFill>
                  <a:schemeClr val="dk1"/>
                </a:solidFill>
                <a:latin typeface="Avenir"/>
                <a:ea typeface="Avenir"/>
              </a:rPr>
              <a:t> (</a:t>
            </a:r>
            <a:r>
              <a:rPr lang="pt-BR" sz="1800" b="0" strike="noStrike" spc="-1" dirty="0" err="1">
                <a:solidFill>
                  <a:schemeClr val="dk1"/>
                </a:solidFill>
                <a:latin typeface="Avenir"/>
                <a:ea typeface="Avenir"/>
              </a:rPr>
              <a:t>imc</a:t>
            </a:r>
            <a:r>
              <a:rPr lang="pt-BR" sz="1800" b="0" strike="noStrike" spc="-1" dirty="0">
                <a:solidFill>
                  <a:schemeClr val="dk1"/>
                </a:solidFill>
                <a:latin typeface="Avenir"/>
                <a:ea typeface="Avenir"/>
              </a:rPr>
              <a:t> &lt; 17) {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0000"/>
              </a:lnSpc>
              <a:tabLst>
                <a:tab pos="0" algn="l"/>
              </a:tabLst>
            </a:pPr>
            <a:r>
              <a:rPr lang="pt-BR" sz="1800" b="0" strike="noStrike" spc="-1" dirty="0">
                <a:solidFill>
                  <a:schemeClr val="dk1"/>
                </a:solidFill>
                <a:latin typeface="Avenir"/>
                <a:ea typeface="Avenir"/>
              </a:rPr>
              <a:t>            </a:t>
            </a:r>
            <a:r>
              <a:rPr lang="pt-BR" sz="1800" b="0" strike="noStrike" spc="-1" dirty="0" err="1">
                <a:solidFill>
                  <a:schemeClr val="dk1"/>
                </a:solidFill>
                <a:latin typeface="Avenir"/>
                <a:ea typeface="Avenir"/>
              </a:rPr>
              <a:t>System.out.println</a:t>
            </a:r>
            <a:r>
              <a:rPr lang="pt-BR" sz="1800" b="0" strike="noStrike" spc="-1" dirty="0">
                <a:solidFill>
                  <a:schemeClr val="dk1"/>
                </a:solidFill>
                <a:latin typeface="Avenir"/>
                <a:ea typeface="Avenir"/>
              </a:rPr>
              <a:t>("Muito abaixo do peso");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0000"/>
              </a:lnSpc>
              <a:tabLst>
                <a:tab pos="0" algn="l"/>
              </a:tabLst>
            </a:pPr>
            <a:r>
              <a:rPr lang="pt-BR" sz="1800" b="0" strike="noStrike" spc="-1" dirty="0">
                <a:solidFill>
                  <a:schemeClr val="dk1"/>
                </a:solidFill>
                <a:latin typeface="Avenir"/>
                <a:ea typeface="Avenir"/>
              </a:rPr>
              <a:t>        } else </a:t>
            </a:r>
            <a:r>
              <a:rPr lang="pt-BR" sz="1800" b="0" strike="noStrike" spc="-1" dirty="0" err="1">
                <a:solidFill>
                  <a:schemeClr val="dk1"/>
                </a:solidFill>
                <a:latin typeface="Avenir"/>
                <a:ea typeface="Avenir"/>
              </a:rPr>
              <a:t>if</a:t>
            </a:r>
            <a:r>
              <a:rPr lang="pt-BR" sz="1800" b="0" strike="noStrike" spc="-1" dirty="0">
                <a:solidFill>
                  <a:schemeClr val="dk1"/>
                </a:solidFill>
                <a:latin typeface="Avenir"/>
                <a:ea typeface="Avenir"/>
              </a:rPr>
              <a:t> (</a:t>
            </a:r>
            <a:r>
              <a:rPr lang="pt-BR" sz="1800" b="0" strike="noStrike" spc="-1" dirty="0" err="1">
                <a:solidFill>
                  <a:schemeClr val="dk1"/>
                </a:solidFill>
                <a:latin typeface="Avenir"/>
                <a:ea typeface="Avenir"/>
              </a:rPr>
              <a:t>imc</a:t>
            </a:r>
            <a:r>
              <a:rPr lang="pt-BR" sz="1800" b="0" strike="noStrike" spc="-1" dirty="0">
                <a:solidFill>
                  <a:schemeClr val="dk1"/>
                </a:solidFill>
                <a:latin typeface="Avenir"/>
                <a:ea typeface="Avenir"/>
              </a:rPr>
              <a:t> &lt; 18.5) {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0000"/>
              </a:lnSpc>
              <a:tabLst>
                <a:tab pos="0" algn="l"/>
              </a:tabLst>
            </a:pPr>
            <a:r>
              <a:rPr lang="pt-BR" sz="1800" b="0" strike="noStrike" spc="-1" dirty="0">
                <a:solidFill>
                  <a:schemeClr val="dk1"/>
                </a:solidFill>
                <a:latin typeface="Avenir"/>
                <a:ea typeface="Avenir"/>
              </a:rPr>
              <a:t>            </a:t>
            </a:r>
            <a:r>
              <a:rPr lang="pt-BR" sz="1800" b="0" strike="noStrike" spc="-1" dirty="0" err="1">
                <a:solidFill>
                  <a:schemeClr val="dk1"/>
                </a:solidFill>
                <a:latin typeface="Avenir"/>
                <a:ea typeface="Avenir"/>
              </a:rPr>
              <a:t>System.out.println</a:t>
            </a:r>
            <a:r>
              <a:rPr lang="pt-BR" sz="1800" b="0" strike="noStrike" spc="-1" dirty="0">
                <a:solidFill>
                  <a:schemeClr val="dk1"/>
                </a:solidFill>
                <a:latin typeface="Avenir"/>
                <a:ea typeface="Avenir"/>
              </a:rPr>
              <a:t>("Abaixo do peso");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0000"/>
              </a:lnSpc>
              <a:tabLst>
                <a:tab pos="0" algn="l"/>
              </a:tabLst>
            </a:pPr>
            <a:r>
              <a:rPr lang="pt-BR" sz="1800" b="0" strike="noStrike" spc="-1" dirty="0">
                <a:solidFill>
                  <a:schemeClr val="dk1"/>
                </a:solidFill>
                <a:latin typeface="Avenir"/>
                <a:ea typeface="Avenir"/>
              </a:rPr>
              <a:t>        } else </a:t>
            </a:r>
            <a:r>
              <a:rPr lang="pt-BR" sz="1800" b="0" strike="noStrike" spc="-1" dirty="0" err="1">
                <a:solidFill>
                  <a:schemeClr val="dk1"/>
                </a:solidFill>
                <a:latin typeface="Avenir"/>
                <a:ea typeface="Avenir"/>
              </a:rPr>
              <a:t>if</a:t>
            </a:r>
            <a:r>
              <a:rPr lang="pt-BR" sz="1800" b="0" strike="noStrike" spc="-1" dirty="0">
                <a:solidFill>
                  <a:schemeClr val="dk1"/>
                </a:solidFill>
                <a:latin typeface="Avenir"/>
                <a:ea typeface="Avenir"/>
              </a:rPr>
              <a:t> (</a:t>
            </a:r>
            <a:r>
              <a:rPr lang="pt-BR" sz="1800" b="0" strike="noStrike" spc="-1" dirty="0" err="1">
                <a:solidFill>
                  <a:schemeClr val="dk1"/>
                </a:solidFill>
                <a:latin typeface="Avenir"/>
                <a:ea typeface="Avenir"/>
              </a:rPr>
              <a:t>imc</a:t>
            </a:r>
            <a:r>
              <a:rPr lang="pt-BR" sz="1800" b="0" strike="noStrike" spc="-1" dirty="0">
                <a:solidFill>
                  <a:schemeClr val="dk1"/>
                </a:solidFill>
                <a:latin typeface="Avenir"/>
                <a:ea typeface="Avenir"/>
              </a:rPr>
              <a:t> &lt; 25) {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0000"/>
              </a:lnSpc>
              <a:tabLst>
                <a:tab pos="0" algn="l"/>
              </a:tabLst>
            </a:pPr>
            <a:r>
              <a:rPr lang="pt-BR" sz="1800" b="0" strike="noStrike" spc="-1" dirty="0">
                <a:solidFill>
                  <a:schemeClr val="dk1"/>
                </a:solidFill>
                <a:latin typeface="Avenir"/>
                <a:ea typeface="Avenir"/>
              </a:rPr>
              <a:t>            </a:t>
            </a:r>
            <a:r>
              <a:rPr lang="pt-BR" sz="1800" b="0" strike="noStrike" spc="-1" dirty="0" err="1">
                <a:solidFill>
                  <a:schemeClr val="dk1"/>
                </a:solidFill>
                <a:latin typeface="Avenir"/>
                <a:ea typeface="Avenir"/>
              </a:rPr>
              <a:t>System.out.println</a:t>
            </a:r>
            <a:r>
              <a:rPr lang="pt-BR" sz="1800" b="0" strike="noStrike" spc="-1" dirty="0">
                <a:solidFill>
                  <a:schemeClr val="dk1"/>
                </a:solidFill>
                <a:latin typeface="Avenir"/>
                <a:ea typeface="Avenir"/>
              </a:rPr>
              <a:t>("Peso ideal");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0000"/>
              </a:lnSpc>
              <a:tabLst>
                <a:tab pos="0" algn="l"/>
              </a:tabLst>
            </a:pPr>
            <a:r>
              <a:rPr lang="pt-BR" sz="1800" b="0" strike="noStrike" spc="-1" dirty="0">
                <a:solidFill>
                  <a:schemeClr val="dk1"/>
                </a:solidFill>
                <a:latin typeface="Avenir"/>
                <a:ea typeface="Avenir"/>
              </a:rPr>
              <a:t>        } else </a:t>
            </a:r>
            <a:r>
              <a:rPr lang="pt-BR" sz="1800" b="0" strike="noStrike" spc="-1" dirty="0" err="1">
                <a:solidFill>
                  <a:schemeClr val="dk1"/>
                </a:solidFill>
                <a:latin typeface="Avenir"/>
                <a:ea typeface="Avenir"/>
              </a:rPr>
              <a:t>if</a:t>
            </a:r>
            <a:r>
              <a:rPr lang="pt-BR" sz="1800" b="0" strike="noStrike" spc="-1" dirty="0">
                <a:solidFill>
                  <a:schemeClr val="dk1"/>
                </a:solidFill>
                <a:latin typeface="Avenir"/>
                <a:ea typeface="Avenir"/>
              </a:rPr>
              <a:t> (</a:t>
            </a:r>
            <a:r>
              <a:rPr lang="pt-BR" sz="1800" b="0" strike="noStrike" spc="-1" dirty="0" err="1">
                <a:solidFill>
                  <a:schemeClr val="dk1"/>
                </a:solidFill>
                <a:latin typeface="Avenir"/>
                <a:ea typeface="Avenir"/>
              </a:rPr>
              <a:t>imc</a:t>
            </a:r>
            <a:r>
              <a:rPr lang="pt-BR" sz="1800" b="0" strike="noStrike" spc="-1" dirty="0">
                <a:solidFill>
                  <a:schemeClr val="dk1"/>
                </a:solidFill>
                <a:latin typeface="Avenir"/>
                <a:ea typeface="Avenir"/>
              </a:rPr>
              <a:t> &lt; 30) {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0000"/>
              </a:lnSpc>
              <a:tabLst>
                <a:tab pos="0" algn="l"/>
              </a:tabLst>
            </a:pPr>
            <a:r>
              <a:rPr lang="pt-BR" sz="1800" b="0" strike="noStrike" spc="-1" dirty="0">
                <a:solidFill>
                  <a:schemeClr val="dk1"/>
                </a:solidFill>
                <a:latin typeface="Avenir"/>
                <a:ea typeface="Avenir"/>
              </a:rPr>
              <a:t>            </a:t>
            </a:r>
            <a:r>
              <a:rPr lang="pt-BR" sz="1800" b="0" strike="noStrike" spc="-1" dirty="0" err="1">
                <a:solidFill>
                  <a:schemeClr val="dk1"/>
                </a:solidFill>
                <a:latin typeface="Avenir"/>
                <a:ea typeface="Avenir"/>
              </a:rPr>
              <a:t>System.out.println</a:t>
            </a:r>
            <a:r>
              <a:rPr lang="pt-BR" sz="1800" b="0" strike="noStrike" spc="-1" dirty="0">
                <a:solidFill>
                  <a:schemeClr val="dk1"/>
                </a:solidFill>
                <a:latin typeface="Avenir"/>
                <a:ea typeface="Avenir"/>
              </a:rPr>
              <a:t>("Sobrepeso");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0000"/>
              </a:lnSpc>
              <a:tabLst>
                <a:tab pos="0" algn="l"/>
              </a:tabLst>
            </a:pPr>
            <a:r>
              <a:rPr lang="pt-BR" sz="1800" b="0" strike="noStrike" spc="-1" dirty="0">
                <a:solidFill>
                  <a:schemeClr val="dk1"/>
                </a:solidFill>
                <a:latin typeface="Avenir"/>
                <a:ea typeface="Avenir"/>
              </a:rPr>
              <a:t>        } else </a:t>
            </a:r>
            <a:r>
              <a:rPr lang="pt-BR" sz="1800" b="0" strike="noStrike" spc="-1" dirty="0" err="1">
                <a:solidFill>
                  <a:schemeClr val="dk1"/>
                </a:solidFill>
                <a:latin typeface="Avenir"/>
                <a:ea typeface="Avenir"/>
              </a:rPr>
              <a:t>if</a:t>
            </a:r>
            <a:r>
              <a:rPr lang="pt-BR" sz="1800" b="0" strike="noStrike" spc="-1" dirty="0">
                <a:solidFill>
                  <a:schemeClr val="dk1"/>
                </a:solidFill>
                <a:latin typeface="Avenir"/>
                <a:ea typeface="Avenir"/>
              </a:rPr>
              <a:t> (</a:t>
            </a:r>
            <a:r>
              <a:rPr lang="pt-BR" sz="1800" b="0" strike="noStrike" spc="-1" dirty="0" err="1">
                <a:solidFill>
                  <a:schemeClr val="dk1"/>
                </a:solidFill>
                <a:latin typeface="Avenir"/>
                <a:ea typeface="Avenir"/>
              </a:rPr>
              <a:t>imc</a:t>
            </a:r>
            <a:r>
              <a:rPr lang="pt-BR" sz="1800" b="0" strike="noStrike" spc="-1" dirty="0">
                <a:solidFill>
                  <a:schemeClr val="dk1"/>
                </a:solidFill>
                <a:latin typeface="Avenir"/>
                <a:ea typeface="Avenir"/>
              </a:rPr>
              <a:t> &lt; 35) {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0000"/>
              </a:lnSpc>
              <a:tabLst>
                <a:tab pos="0" algn="l"/>
              </a:tabLst>
            </a:pPr>
            <a:r>
              <a:rPr lang="pt-BR" sz="1800" b="0" strike="noStrike" spc="-1" dirty="0">
                <a:solidFill>
                  <a:schemeClr val="dk1"/>
                </a:solidFill>
                <a:latin typeface="Avenir"/>
                <a:ea typeface="Avenir"/>
              </a:rPr>
              <a:t>            </a:t>
            </a:r>
            <a:r>
              <a:rPr lang="pt-BR" sz="1800" b="0" strike="noStrike" spc="-1" dirty="0" err="1">
                <a:solidFill>
                  <a:schemeClr val="dk1"/>
                </a:solidFill>
                <a:latin typeface="Avenir"/>
                <a:ea typeface="Avenir"/>
              </a:rPr>
              <a:t>System.out.println</a:t>
            </a:r>
            <a:r>
              <a:rPr lang="pt-BR" sz="1800" b="0" strike="noStrike" spc="-1" dirty="0">
                <a:solidFill>
                  <a:schemeClr val="dk1"/>
                </a:solidFill>
                <a:latin typeface="Avenir"/>
                <a:ea typeface="Avenir"/>
              </a:rPr>
              <a:t>("Obesidade");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0000"/>
              </a:lnSpc>
              <a:tabLst>
                <a:tab pos="0" algn="l"/>
              </a:tabLst>
            </a:pPr>
            <a:r>
              <a:rPr lang="pt-BR" sz="1800" b="0" strike="noStrike" spc="-1" dirty="0">
                <a:solidFill>
                  <a:schemeClr val="dk1"/>
                </a:solidFill>
                <a:latin typeface="Avenir"/>
                <a:ea typeface="Avenir"/>
              </a:rPr>
              <a:t>        } else </a:t>
            </a:r>
            <a:r>
              <a:rPr lang="pt-BR" sz="1800" b="0" strike="noStrike" spc="-1" dirty="0" err="1">
                <a:solidFill>
                  <a:schemeClr val="dk1"/>
                </a:solidFill>
                <a:latin typeface="Avenir"/>
                <a:ea typeface="Avenir"/>
              </a:rPr>
              <a:t>if</a:t>
            </a:r>
            <a:r>
              <a:rPr lang="pt-BR" sz="1800" b="0" strike="noStrike" spc="-1" dirty="0">
                <a:solidFill>
                  <a:schemeClr val="dk1"/>
                </a:solidFill>
                <a:latin typeface="Avenir"/>
                <a:ea typeface="Avenir"/>
              </a:rPr>
              <a:t> (</a:t>
            </a:r>
            <a:r>
              <a:rPr lang="pt-BR" sz="1800" b="0" strike="noStrike" spc="-1" dirty="0" err="1">
                <a:solidFill>
                  <a:schemeClr val="dk1"/>
                </a:solidFill>
                <a:latin typeface="Avenir"/>
                <a:ea typeface="Avenir"/>
              </a:rPr>
              <a:t>imc</a:t>
            </a:r>
            <a:r>
              <a:rPr lang="pt-BR" sz="1800" b="0" strike="noStrike" spc="-1" dirty="0">
                <a:solidFill>
                  <a:schemeClr val="dk1"/>
                </a:solidFill>
                <a:latin typeface="Avenir"/>
                <a:ea typeface="Avenir"/>
              </a:rPr>
              <a:t> &lt; 40) {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0000"/>
              </a:lnSpc>
              <a:tabLst>
                <a:tab pos="0" algn="l"/>
              </a:tabLst>
            </a:pPr>
            <a:r>
              <a:rPr lang="pt-BR" sz="1800" b="0" strike="noStrike" spc="-1" dirty="0">
                <a:solidFill>
                  <a:schemeClr val="dk1"/>
                </a:solidFill>
                <a:latin typeface="Avenir"/>
                <a:ea typeface="Avenir"/>
              </a:rPr>
              <a:t>            </a:t>
            </a:r>
            <a:r>
              <a:rPr lang="pt-BR" sz="1800" b="0" strike="noStrike" spc="-1" dirty="0" err="1">
                <a:solidFill>
                  <a:schemeClr val="dk1"/>
                </a:solidFill>
                <a:latin typeface="Avenir"/>
                <a:ea typeface="Avenir"/>
              </a:rPr>
              <a:t>System.out.println</a:t>
            </a:r>
            <a:r>
              <a:rPr lang="pt-BR" sz="1800" b="0" strike="noStrike" spc="-1" dirty="0">
                <a:solidFill>
                  <a:schemeClr val="dk1"/>
                </a:solidFill>
                <a:latin typeface="Avenir"/>
                <a:ea typeface="Avenir"/>
              </a:rPr>
              <a:t>("Obesidade severa");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0000"/>
              </a:lnSpc>
              <a:tabLst>
                <a:tab pos="0" algn="l"/>
              </a:tabLst>
            </a:pPr>
            <a:r>
              <a:rPr lang="pt-BR" sz="1800" b="0" strike="noStrike" spc="-1" dirty="0">
                <a:solidFill>
                  <a:schemeClr val="dk1"/>
                </a:solidFill>
                <a:latin typeface="Avenir"/>
                <a:ea typeface="Avenir"/>
              </a:rPr>
              <a:t>        } else {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0000"/>
              </a:lnSpc>
              <a:tabLst>
                <a:tab pos="0" algn="l"/>
              </a:tabLst>
            </a:pPr>
            <a:r>
              <a:rPr lang="pt-BR" sz="1800" b="0" strike="noStrike" spc="-1" dirty="0">
                <a:solidFill>
                  <a:schemeClr val="dk1"/>
                </a:solidFill>
                <a:latin typeface="Avenir"/>
                <a:ea typeface="Avenir"/>
              </a:rPr>
              <a:t>            </a:t>
            </a:r>
            <a:r>
              <a:rPr lang="pt-BR" sz="1800" b="0" strike="noStrike" spc="-1" dirty="0" err="1">
                <a:solidFill>
                  <a:schemeClr val="dk1"/>
                </a:solidFill>
                <a:latin typeface="Avenir"/>
                <a:ea typeface="Avenir"/>
              </a:rPr>
              <a:t>System.out.println</a:t>
            </a:r>
            <a:r>
              <a:rPr lang="pt-BR" sz="1800" b="0" strike="noStrike" spc="-1" dirty="0">
                <a:solidFill>
                  <a:schemeClr val="dk1"/>
                </a:solidFill>
                <a:latin typeface="Avenir"/>
                <a:ea typeface="Avenir"/>
              </a:rPr>
              <a:t>("Obesidade mórbida");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0000"/>
              </a:lnSpc>
              <a:tabLst>
                <a:tab pos="0" algn="l"/>
              </a:tabLst>
            </a:pPr>
            <a:r>
              <a:rPr lang="pt-BR" sz="1800" b="0" strike="noStrike" spc="-1" dirty="0">
                <a:solidFill>
                  <a:schemeClr val="dk1"/>
                </a:solidFill>
                <a:latin typeface="Avenir"/>
                <a:ea typeface="Avenir"/>
              </a:rPr>
              <a:t>        }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0000"/>
              </a:lnSpc>
              <a:tabLst>
                <a:tab pos="0" algn="l"/>
              </a:tabLst>
            </a:pPr>
            <a:r>
              <a:rPr lang="pt-BR" sz="1800" b="0" strike="noStrike" spc="-1" dirty="0">
                <a:solidFill>
                  <a:schemeClr val="dk1"/>
                </a:solidFill>
                <a:latin typeface="Avenir"/>
                <a:ea typeface="Avenir"/>
              </a:rPr>
              <a:t>        </a:t>
            </a:r>
            <a:r>
              <a:rPr lang="pt-BR" sz="1800" b="0" strike="noStrike" spc="-1" dirty="0" err="1">
                <a:solidFill>
                  <a:schemeClr val="dk1"/>
                </a:solidFill>
                <a:latin typeface="Avenir"/>
                <a:ea typeface="Avenir"/>
              </a:rPr>
              <a:t>sc.close</a:t>
            </a:r>
            <a:r>
              <a:rPr lang="pt-BR" sz="1800" b="0" strike="noStrike" spc="-1" dirty="0">
                <a:solidFill>
                  <a:schemeClr val="dk1"/>
                </a:solidFill>
                <a:latin typeface="Avenir"/>
                <a:ea typeface="Avenir"/>
              </a:rPr>
              <a:t>();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0000"/>
              </a:lnSpc>
              <a:tabLst>
                <a:tab pos="0" algn="l"/>
              </a:tabLst>
            </a:pPr>
            <a:r>
              <a:rPr lang="pt-BR" sz="1800" b="0" strike="noStrike" spc="-1" dirty="0">
                <a:solidFill>
                  <a:schemeClr val="dk1"/>
                </a:solidFill>
                <a:latin typeface="Avenir"/>
                <a:ea typeface="Avenir"/>
              </a:rPr>
              <a:t>    }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0000"/>
              </a:lnSpc>
              <a:tabLst>
                <a:tab pos="0" algn="l"/>
              </a:tabLst>
            </a:pPr>
            <a:r>
              <a:rPr lang="pt-BR" sz="1800" b="0" strike="noStrike" spc="-1" dirty="0">
                <a:solidFill>
                  <a:schemeClr val="dk1"/>
                </a:solidFill>
                <a:latin typeface="Avenir"/>
                <a:ea typeface="Avenir"/>
              </a:rPr>
              <a:t>}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612720" y="1078920"/>
            <a:ext cx="7494840" cy="15357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rmAutofit/>
          </a:bodyPr>
          <a:lstStyle/>
          <a:p>
            <a:pPr indent="0">
              <a:lnSpc>
                <a:spcPct val="90000"/>
              </a:lnSpc>
              <a:buNone/>
              <a:tabLst>
                <a:tab pos="0" algn="l"/>
              </a:tabLst>
            </a:pPr>
            <a:r>
              <a:rPr lang="pt-BR" sz="5200" b="0" strike="noStrike" spc="-1">
                <a:solidFill>
                  <a:schemeClr val="dk1"/>
                </a:solidFill>
                <a:latin typeface="Avenir"/>
                <a:ea typeface="Avenir"/>
              </a:rPr>
              <a:t>Estruturas Condicionais</a:t>
            </a:r>
            <a:endParaRPr lang="pt-BR" sz="5200" b="0" strike="noStrike" spc="-1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182" name="Google Shape;269;p15"/>
          <p:cNvGraphicFramePr/>
          <p:nvPr/>
        </p:nvGraphicFramePr>
        <p:xfrm>
          <a:off x="612720" y="3241080"/>
          <a:ext cx="8586720" cy="3047400"/>
        </p:xfrm>
        <a:graphic>
          <a:graphicData uri="http://schemas.openxmlformats.org/drawingml/2006/table">
            <a:tbl>
              <a:tblPr/>
              <a:tblGrid>
                <a:gridCol w="4293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93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0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pt-BR" sz="1800" b="1" strike="noStrike" spc="-1">
                          <a:solidFill>
                            <a:schemeClr val="lt1"/>
                          </a:solidFill>
                          <a:latin typeface="Arial"/>
                          <a:ea typeface="Arial"/>
                        </a:rPr>
                        <a:t>Ajuste o algoritmo do cálculo de IMC inserindo todas as faixas indicativas: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1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pt-BR" sz="1800" b="0" strike="noStrike" spc="-1">
                          <a:solidFill>
                            <a:schemeClr val="dk1"/>
                          </a:solidFill>
                          <a:latin typeface="Arial"/>
                          <a:ea typeface="Arial"/>
                        </a:rPr>
                        <a:t>abaixo de 17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FBE1C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pt-BR" sz="1800" b="0" strike="noStrike" spc="-1">
                          <a:solidFill>
                            <a:schemeClr val="dk1"/>
                          </a:solidFill>
                          <a:latin typeface="Arial"/>
                          <a:ea typeface="Arial"/>
                        </a:rPr>
                        <a:t>Muito abaixo do peso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FBE1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pt-BR" sz="1800" b="0" strike="noStrike" spc="-1">
                          <a:solidFill>
                            <a:schemeClr val="dk1"/>
                          </a:solidFill>
                          <a:latin typeface="Arial"/>
                          <a:ea typeface="Arial"/>
                        </a:rPr>
                        <a:t>entre 17 e 18.5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FDF0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pt-BR" sz="1800" b="0" strike="noStrike" spc="-1">
                          <a:solidFill>
                            <a:schemeClr val="dk1"/>
                          </a:solidFill>
                          <a:latin typeface="Arial"/>
                          <a:ea typeface="Arial"/>
                        </a:rPr>
                        <a:t>Abaixo do peso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FDF0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pt-BR" sz="1800" b="0" strike="noStrike" spc="-1">
                          <a:solidFill>
                            <a:schemeClr val="dk1"/>
                          </a:solidFill>
                          <a:latin typeface="Arial"/>
                          <a:ea typeface="Arial"/>
                        </a:rPr>
                        <a:t>de 18.5 a 25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FBE1C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pt-BR" sz="1800" b="0" strike="noStrike" spc="-1">
                          <a:solidFill>
                            <a:schemeClr val="dk1"/>
                          </a:solidFill>
                          <a:latin typeface="Arial"/>
                          <a:ea typeface="Arial"/>
                        </a:rPr>
                        <a:t>Peso ideal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FBE1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pt-BR" sz="1800" b="0" strike="noStrike" spc="-1">
                          <a:solidFill>
                            <a:schemeClr val="dk1"/>
                          </a:solidFill>
                          <a:latin typeface="Arial"/>
                          <a:ea typeface="Arial"/>
                        </a:rPr>
                        <a:t>de 25 a 30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FDF0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pt-BR" sz="1800" b="0" strike="noStrike" spc="-1">
                          <a:solidFill>
                            <a:schemeClr val="dk1"/>
                          </a:solidFill>
                          <a:latin typeface="Arial"/>
                          <a:ea typeface="Arial"/>
                        </a:rPr>
                        <a:t>Sobrepeso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FDF0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pt-BR" sz="1800" b="0" strike="noStrike" spc="-1">
                          <a:solidFill>
                            <a:schemeClr val="dk1"/>
                          </a:solidFill>
                          <a:latin typeface="Arial"/>
                          <a:ea typeface="Arial"/>
                        </a:rPr>
                        <a:t>de 30 a 35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FBE1C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pt-BR" sz="1800" b="0" strike="noStrike" spc="-1">
                          <a:solidFill>
                            <a:schemeClr val="dk1"/>
                          </a:solidFill>
                          <a:latin typeface="Arial"/>
                          <a:ea typeface="Arial"/>
                        </a:rPr>
                        <a:t>Obesidade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FBE1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pt-BR" sz="1800" b="0" strike="noStrike" spc="-1">
                          <a:solidFill>
                            <a:schemeClr val="dk1"/>
                          </a:solidFill>
                          <a:latin typeface="Arial"/>
                          <a:ea typeface="Arial"/>
                        </a:rPr>
                        <a:t>de 35 a 40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FDF0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pt-BR" sz="1800" b="0" strike="noStrike" spc="-1">
                          <a:solidFill>
                            <a:schemeClr val="dk1"/>
                          </a:solidFill>
                          <a:latin typeface="Arial"/>
                          <a:ea typeface="Arial"/>
                        </a:rPr>
                        <a:t>Obesidade severa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FDF0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pt-BR" sz="1800" b="0" strike="noStrike" spc="-1">
                          <a:solidFill>
                            <a:schemeClr val="dk1"/>
                          </a:solidFill>
                          <a:latin typeface="Arial"/>
                          <a:ea typeface="Arial"/>
                        </a:rPr>
                        <a:t>40 ou mais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FBE1C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pt-BR" sz="1800" b="0" strike="noStrike" spc="-1">
                          <a:solidFill>
                            <a:schemeClr val="dk1"/>
                          </a:solidFill>
                          <a:latin typeface="Arial"/>
                          <a:ea typeface="Arial"/>
                        </a:rPr>
                        <a:t>Obesidade mórbida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FBE1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5083920" y="1078920"/>
            <a:ext cx="6272280" cy="15357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rmAutofit/>
          </a:bodyPr>
          <a:lstStyle/>
          <a:p>
            <a:pPr indent="0">
              <a:lnSpc>
                <a:spcPct val="90000"/>
              </a:lnSpc>
              <a:buNone/>
              <a:tabLst>
                <a:tab pos="0" algn="l"/>
              </a:tabLst>
            </a:pPr>
            <a:r>
              <a:rPr lang="pt-BR" sz="5200" b="0" strike="noStrike" spc="-1">
                <a:solidFill>
                  <a:schemeClr val="dk1"/>
                </a:solidFill>
                <a:latin typeface="Avenir"/>
                <a:ea typeface="Avenir"/>
              </a:rPr>
              <a:t>Agenda</a:t>
            </a:r>
            <a:endParaRPr lang="pt-BR" sz="52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2" name="Google Shape;171;p2" descr="gesto de mão de trabalho em equipe"/>
          <p:cNvPicPr/>
          <p:nvPr/>
        </p:nvPicPr>
        <p:blipFill>
          <a:blip r:embed="rId3"/>
          <a:srcRect l="18" r="18"/>
          <a:stretch/>
        </p:blipFill>
        <p:spPr>
          <a:xfrm>
            <a:off x="457200" y="603360"/>
            <a:ext cx="4050360" cy="5577480"/>
          </a:xfrm>
          <a:prstGeom prst="rect">
            <a:avLst/>
          </a:prstGeom>
          <a:ln w="0">
            <a:noFill/>
          </a:ln>
        </p:spPr>
      </p:pic>
      <p:sp>
        <p:nvSpPr>
          <p:cNvPr id="143" name="PlaceHolder 2"/>
          <p:cNvSpPr>
            <a:spLocks noGrp="1"/>
          </p:cNvSpPr>
          <p:nvPr>
            <p:ph/>
          </p:nvPr>
        </p:nvSpPr>
        <p:spPr>
          <a:xfrm>
            <a:off x="5083920" y="3355920"/>
            <a:ext cx="6272280" cy="2825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indent="0">
              <a:lnSpc>
                <a:spcPct val="110000"/>
              </a:lnSpc>
              <a:buNone/>
              <a:tabLst>
                <a:tab pos="0" algn="l"/>
              </a:tabLst>
            </a:pPr>
            <a:r>
              <a:rPr lang="pt-BR" sz="1800" b="0" strike="noStrike" spc="-1">
                <a:solidFill>
                  <a:schemeClr val="dk1"/>
                </a:solidFill>
                <a:latin typeface="Avenir"/>
                <a:ea typeface="Avenir"/>
              </a:rPr>
              <a:t>Estruturas Condicionais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pt-BR" sz="1800" b="0" strike="noStrike" spc="-1">
                <a:solidFill>
                  <a:schemeClr val="dk1"/>
                </a:solidFill>
                <a:latin typeface="Avenir"/>
                <a:ea typeface="Avenir"/>
              </a:rPr>
              <a:t>   -  Condicional Simples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pt-BR" sz="1800" b="0" strike="noStrike" spc="-1">
                <a:solidFill>
                  <a:schemeClr val="dk1"/>
                </a:solidFill>
                <a:latin typeface="Avenir"/>
                <a:ea typeface="Avenir"/>
              </a:rPr>
              <a:t>   -  Condicional Composta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pt-BR" sz="1800" b="0" strike="noStrike" spc="-1">
                <a:solidFill>
                  <a:schemeClr val="dk1"/>
                </a:solidFill>
                <a:latin typeface="Avenir"/>
                <a:ea typeface="Avenir"/>
              </a:rPr>
              <a:t>   -  Condicional Composta Aninhada (IF encadeado)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612720" y="1078920"/>
            <a:ext cx="7494840" cy="15357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rmAutofit/>
          </a:bodyPr>
          <a:lstStyle/>
          <a:p>
            <a:pPr indent="0">
              <a:lnSpc>
                <a:spcPct val="90000"/>
              </a:lnSpc>
              <a:buNone/>
              <a:tabLst>
                <a:tab pos="0" algn="l"/>
              </a:tabLst>
            </a:pPr>
            <a:r>
              <a:rPr lang="pt-BR" sz="5200" b="0" strike="noStrike" spc="-1">
                <a:solidFill>
                  <a:schemeClr val="dk1"/>
                </a:solidFill>
                <a:latin typeface="Avenir"/>
                <a:ea typeface="Avenir"/>
              </a:rPr>
              <a:t>Estruturas Condicionais Simples</a:t>
            </a:r>
            <a:endParaRPr lang="pt-BR" sz="5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/>
          </p:nvPr>
        </p:nvSpPr>
        <p:spPr>
          <a:xfrm>
            <a:off x="612720" y="3799080"/>
            <a:ext cx="2678760" cy="2825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indent="0" algn="just">
              <a:lnSpc>
                <a:spcPct val="110000"/>
              </a:lnSpc>
              <a:buNone/>
              <a:tabLst>
                <a:tab pos="0" algn="l"/>
              </a:tabLst>
            </a:pPr>
            <a:r>
              <a:rPr lang="pt-BR" sz="1800" b="0" strike="noStrike" spc="-1">
                <a:solidFill>
                  <a:schemeClr val="dk1"/>
                </a:solidFill>
                <a:latin typeface="Avenir"/>
                <a:ea typeface="Avenir"/>
              </a:rPr>
              <a:t>if (expressao) {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indent="0" algn="just">
              <a:lnSpc>
                <a:spcPct val="110000"/>
              </a:lnSpc>
              <a:buNone/>
              <a:tabLst>
                <a:tab pos="0" algn="l"/>
              </a:tabLst>
            </a:pPr>
            <a:r>
              <a:rPr lang="pt-BR" sz="1800" b="0" strike="noStrike" spc="-1">
                <a:solidFill>
                  <a:schemeClr val="dk1"/>
                </a:solidFill>
                <a:latin typeface="Avenir"/>
                <a:ea typeface="Avenir"/>
              </a:rPr>
              <a:t>    // Faça A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indent="0" algn="just">
              <a:lnSpc>
                <a:spcPct val="110000"/>
              </a:lnSpc>
              <a:buNone/>
              <a:tabLst>
                <a:tab pos="0" algn="l"/>
              </a:tabLst>
            </a:pPr>
            <a:r>
              <a:rPr lang="pt-BR" sz="1800" b="0" strike="noStrike" spc="-1">
                <a:solidFill>
                  <a:schemeClr val="dk1"/>
                </a:solidFill>
                <a:latin typeface="Avenir"/>
                <a:ea typeface="Avenir"/>
              </a:rPr>
              <a:t>}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Google Shape;180;p3"/>
          <p:cNvSpPr/>
          <p:nvPr/>
        </p:nvSpPr>
        <p:spPr>
          <a:xfrm>
            <a:off x="4448880" y="3836160"/>
            <a:ext cx="6891120" cy="2825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normAutofit/>
          </a:bodyPr>
          <a:lstStyle/>
          <a:p>
            <a:pPr algn="just">
              <a:lnSpc>
                <a:spcPct val="110000"/>
              </a:lnSpc>
              <a:tabLst>
                <a:tab pos="0" algn="l"/>
              </a:tabLst>
            </a:pPr>
            <a:r>
              <a:rPr lang="pt-BR" sz="1800" b="0" strike="noStrike" spc="-1">
                <a:solidFill>
                  <a:schemeClr val="dk1"/>
                </a:solidFill>
                <a:latin typeface="Avenir"/>
                <a:ea typeface="Avenir"/>
              </a:rPr>
              <a:t>if (idade &gt;= 21) {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0000"/>
              </a:lnSpc>
              <a:tabLst>
                <a:tab pos="0" algn="l"/>
              </a:tabLst>
            </a:pPr>
            <a:r>
              <a:rPr lang="pt-BR" sz="1800" b="0" strike="noStrike" spc="-1">
                <a:solidFill>
                  <a:schemeClr val="dk1"/>
                </a:solidFill>
                <a:latin typeface="Avenir"/>
                <a:ea typeface="Avenir"/>
              </a:rPr>
              <a:t>    System.out.println("Já atingiu a maioridade.");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0000"/>
              </a:lnSpc>
              <a:tabLst>
                <a:tab pos="0" algn="l"/>
              </a:tabLst>
            </a:pPr>
            <a:r>
              <a:rPr lang="pt-BR" sz="1800" b="0" strike="noStrike" spc="-1">
                <a:solidFill>
                  <a:schemeClr val="dk1"/>
                </a:solidFill>
                <a:latin typeface="Avenir"/>
                <a:ea typeface="Avenir"/>
              </a:rPr>
              <a:t>}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0000"/>
              </a:lnSpc>
              <a:tabLst>
                <a:tab pos="0" algn="l"/>
              </a:tabLst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Google Shape;181;p3"/>
          <p:cNvSpPr/>
          <p:nvPr/>
        </p:nvSpPr>
        <p:spPr>
          <a:xfrm>
            <a:off x="612720" y="3140280"/>
            <a:ext cx="10187280" cy="640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pt-BR" sz="1800" b="1" strike="noStrike" spc="-1">
                <a:solidFill>
                  <a:srgbClr val="0070C0"/>
                </a:solidFill>
                <a:latin typeface="Avenir"/>
                <a:ea typeface="Avenir"/>
              </a:rPr>
              <a:t>Conceito: Executar um bloco de código se uma condição for verdadeira. IF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 idx="4294967295"/>
          </p:nvPr>
        </p:nvSpPr>
        <p:spPr>
          <a:xfrm>
            <a:off x="538705" y="247904"/>
            <a:ext cx="9701784" cy="1535113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rmAutofit/>
          </a:bodyPr>
          <a:lstStyle/>
          <a:p>
            <a:pPr indent="0">
              <a:lnSpc>
                <a:spcPct val="90000"/>
              </a:lnSpc>
              <a:buNone/>
              <a:tabLst>
                <a:tab pos="0" algn="l"/>
              </a:tabLst>
            </a:pPr>
            <a:r>
              <a:rPr lang="pt-BR" sz="5200" b="0" strike="noStrike" spc="-1" dirty="0">
                <a:solidFill>
                  <a:schemeClr val="dk1"/>
                </a:solidFill>
                <a:latin typeface="Avenir"/>
                <a:ea typeface="Avenir"/>
              </a:rPr>
              <a:t>Estruturas Condicionais Simples</a:t>
            </a:r>
            <a:endParaRPr lang="pt-BR" sz="52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idx="4294967295"/>
          </p:nvPr>
        </p:nvSpPr>
        <p:spPr>
          <a:xfrm>
            <a:off x="538705" y="1915268"/>
            <a:ext cx="10090150" cy="4695336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 fontScale="62500" lnSpcReduction="20000"/>
          </a:bodyPr>
          <a:lstStyle/>
          <a:p>
            <a:pPr indent="0" algn="just">
              <a:lnSpc>
                <a:spcPct val="110000"/>
              </a:lnSpc>
              <a:buNone/>
              <a:tabLst>
                <a:tab pos="0" algn="l"/>
              </a:tabLst>
            </a:pPr>
            <a:r>
              <a:rPr lang="pt-BR" sz="1800" b="0" strike="noStrike" spc="-1" dirty="0" err="1">
                <a:solidFill>
                  <a:schemeClr val="dk1"/>
                </a:solidFill>
                <a:latin typeface="Avenir"/>
                <a:ea typeface="Avenir"/>
              </a:rPr>
              <a:t>import</a:t>
            </a:r>
            <a:r>
              <a:rPr lang="pt-BR" sz="1800" b="0" strike="noStrike" spc="-1" dirty="0">
                <a:solidFill>
                  <a:schemeClr val="dk1"/>
                </a:solidFill>
                <a:latin typeface="Avenir"/>
                <a:ea typeface="Avenir"/>
              </a:rPr>
              <a:t> </a:t>
            </a:r>
            <a:r>
              <a:rPr lang="pt-BR" sz="1800" b="0" strike="noStrike" spc="-1" dirty="0" err="1">
                <a:solidFill>
                  <a:schemeClr val="dk1"/>
                </a:solidFill>
                <a:latin typeface="Avenir"/>
                <a:ea typeface="Avenir"/>
              </a:rPr>
              <a:t>java.util.Scanner</a:t>
            </a:r>
            <a:r>
              <a:rPr lang="pt-BR" sz="1800" b="0" strike="noStrike" spc="-1" dirty="0">
                <a:solidFill>
                  <a:schemeClr val="dk1"/>
                </a:solidFill>
                <a:latin typeface="Avenir"/>
                <a:ea typeface="Avenir"/>
              </a:rPr>
              <a:t>;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indent="0" algn="just">
              <a:lnSpc>
                <a:spcPct val="110000"/>
              </a:lnSpc>
              <a:buNone/>
              <a:tabLst>
                <a:tab pos="0" algn="l"/>
              </a:tabLst>
            </a:pPr>
            <a:r>
              <a:rPr lang="pt-BR" sz="1800" b="0" strike="noStrike" spc="-1" dirty="0" err="1">
                <a:solidFill>
                  <a:schemeClr val="dk1"/>
                </a:solidFill>
                <a:latin typeface="Avenir"/>
                <a:ea typeface="Avenir"/>
              </a:rPr>
              <a:t>public</a:t>
            </a:r>
            <a:r>
              <a:rPr lang="pt-BR" sz="1800" b="0" strike="noStrike" spc="-1" dirty="0">
                <a:solidFill>
                  <a:schemeClr val="dk1"/>
                </a:solidFill>
                <a:latin typeface="Avenir"/>
                <a:ea typeface="Avenir"/>
              </a:rPr>
              <a:t> </a:t>
            </a:r>
            <a:r>
              <a:rPr lang="pt-BR" sz="1800" b="0" strike="noStrike" spc="-1" dirty="0" err="1">
                <a:solidFill>
                  <a:schemeClr val="dk1"/>
                </a:solidFill>
                <a:latin typeface="Avenir"/>
                <a:ea typeface="Avenir"/>
              </a:rPr>
              <a:t>class</a:t>
            </a:r>
            <a:r>
              <a:rPr lang="pt-BR" sz="1800" b="0" strike="noStrike" spc="-1" dirty="0">
                <a:solidFill>
                  <a:schemeClr val="dk1"/>
                </a:solidFill>
                <a:latin typeface="Avenir"/>
                <a:ea typeface="Avenir"/>
              </a:rPr>
              <a:t> </a:t>
            </a:r>
            <a:r>
              <a:rPr lang="pt-BR" sz="1800" b="0" strike="noStrike" spc="-1" dirty="0" err="1">
                <a:solidFill>
                  <a:schemeClr val="dk1"/>
                </a:solidFill>
                <a:latin typeface="Avenir"/>
                <a:ea typeface="Avenir"/>
              </a:rPr>
              <a:t>CalculoIdade</a:t>
            </a:r>
            <a:r>
              <a:rPr lang="pt-BR" sz="1800" b="0" strike="noStrike" spc="-1" dirty="0">
                <a:solidFill>
                  <a:schemeClr val="dk1"/>
                </a:solidFill>
                <a:latin typeface="Avenir"/>
                <a:ea typeface="Avenir"/>
              </a:rPr>
              <a:t> {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indent="0" algn="just">
              <a:lnSpc>
                <a:spcPct val="110000"/>
              </a:lnSpc>
              <a:buNone/>
              <a:tabLst>
                <a:tab pos="0" algn="l"/>
              </a:tabLst>
            </a:pPr>
            <a:r>
              <a:rPr lang="pt-BR" sz="1800" b="0" strike="noStrike" spc="-1" dirty="0">
                <a:solidFill>
                  <a:schemeClr val="dk1"/>
                </a:solidFill>
                <a:latin typeface="Avenir"/>
                <a:ea typeface="Avenir"/>
              </a:rPr>
              <a:t>    </a:t>
            </a:r>
            <a:r>
              <a:rPr lang="pt-BR" sz="1800" b="0" strike="noStrike" spc="-1" dirty="0" err="1">
                <a:solidFill>
                  <a:schemeClr val="dk1"/>
                </a:solidFill>
                <a:latin typeface="Avenir"/>
                <a:ea typeface="Avenir"/>
              </a:rPr>
              <a:t>public</a:t>
            </a:r>
            <a:r>
              <a:rPr lang="pt-BR" sz="1800" b="0" strike="noStrike" spc="-1" dirty="0">
                <a:solidFill>
                  <a:schemeClr val="dk1"/>
                </a:solidFill>
                <a:latin typeface="Avenir"/>
                <a:ea typeface="Avenir"/>
              </a:rPr>
              <a:t> static </a:t>
            </a:r>
            <a:r>
              <a:rPr lang="pt-BR" sz="1800" b="0" strike="noStrike" spc="-1" dirty="0" err="1">
                <a:solidFill>
                  <a:schemeClr val="dk1"/>
                </a:solidFill>
                <a:latin typeface="Avenir"/>
                <a:ea typeface="Avenir"/>
              </a:rPr>
              <a:t>void</a:t>
            </a:r>
            <a:r>
              <a:rPr lang="pt-BR" sz="1800" b="0" strike="noStrike" spc="-1" dirty="0">
                <a:solidFill>
                  <a:schemeClr val="dk1"/>
                </a:solidFill>
                <a:latin typeface="Avenir"/>
                <a:ea typeface="Avenir"/>
              </a:rPr>
              <a:t> main(String[] </a:t>
            </a:r>
            <a:r>
              <a:rPr lang="pt-BR" sz="1800" b="0" strike="noStrike" spc="-1" dirty="0" err="1">
                <a:solidFill>
                  <a:schemeClr val="dk1"/>
                </a:solidFill>
                <a:latin typeface="Avenir"/>
                <a:ea typeface="Avenir"/>
              </a:rPr>
              <a:t>args</a:t>
            </a:r>
            <a:r>
              <a:rPr lang="pt-BR" sz="1800" b="0" strike="noStrike" spc="-1" dirty="0">
                <a:solidFill>
                  <a:schemeClr val="dk1"/>
                </a:solidFill>
                <a:latin typeface="Avenir"/>
                <a:ea typeface="Avenir"/>
              </a:rPr>
              <a:t>) {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indent="0" algn="just">
              <a:lnSpc>
                <a:spcPct val="110000"/>
              </a:lnSpc>
              <a:buNone/>
              <a:tabLst>
                <a:tab pos="0" algn="l"/>
              </a:tabLst>
            </a:pPr>
            <a:r>
              <a:rPr lang="pt-BR" sz="1800" b="0" strike="noStrike" spc="-1" dirty="0">
                <a:solidFill>
                  <a:schemeClr val="dk1"/>
                </a:solidFill>
                <a:latin typeface="Avenir"/>
                <a:ea typeface="Avenir"/>
              </a:rPr>
              <a:t>        Scanner </a:t>
            </a:r>
            <a:r>
              <a:rPr lang="pt-BR" sz="1800" b="0" strike="noStrike" spc="-1" dirty="0" err="1">
                <a:solidFill>
                  <a:schemeClr val="dk1"/>
                </a:solidFill>
                <a:latin typeface="Avenir"/>
                <a:ea typeface="Avenir"/>
              </a:rPr>
              <a:t>sc</a:t>
            </a:r>
            <a:r>
              <a:rPr lang="pt-BR" sz="1800" b="0" strike="noStrike" spc="-1" dirty="0">
                <a:solidFill>
                  <a:schemeClr val="dk1"/>
                </a:solidFill>
                <a:latin typeface="Avenir"/>
                <a:ea typeface="Avenir"/>
              </a:rPr>
              <a:t> = new Scanner(System.in);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indent="0" algn="just">
              <a:lnSpc>
                <a:spcPct val="110000"/>
              </a:lnSpc>
              <a:buNone/>
              <a:tabLst>
                <a:tab pos="0" algn="l"/>
              </a:tabLst>
            </a:pPr>
            <a:r>
              <a:rPr lang="pt-BR" sz="1800" b="0" strike="noStrike" spc="-1" dirty="0">
                <a:solidFill>
                  <a:schemeClr val="dk1"/>
                </a:solidFill>
                <a:latin typeface="Avenir"/>
                <a:ea typeface="Avenir"/>
              </a:rPr>
              <a:t>        </a:t>
            </a:r>
            <a:r>
              <a:rPr lang="pt-BR" sz="1800" b="0" strike="noStrike" spc="-1" dirty="0" err="1">
                <a:solidFill>
                  <a:schemeClr val="dk1"/>
                </a:solidFill>
                <a:latin typeface="Avenir"/>
                <a:ea typeface="Avenir"/>
              </a:rPr>
              <a:t>System.out.print</a:t>
            </a:r>
            <a:r>
              <a:rPr lang="pt-BR" sz="1800" b="0" strike="noStrike" spc="-1" dirty="0">
                <a:solidFill>
                  <a:schemeClr val="dk1"/>
                </a:solidFill>
                <a:latin typeface="Avenir"/>
                <a:ea typeface="Avenir"/>
              </a:rPr>
              <a:t>("Em que ano estamos? ");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indent="0" algn="just">
              <a:lnSpc>
                <a:spcPct val="110000"/>
              </a:lnSpc>
              <a:buNone/>
              <a:tabLst>
                <a:tab pos="0" algn="l"/>
              </a:tabLst>
            </a:pPr>
            <a:r>
              <a:rPr lang="pt-BR" sz="1800" b="0" strike="noStrike" spc="-1" dirty="0">
                <a:solidFill>
                  <a:schemeClr val="dk1"/>
                </a:solidFill>
                <a:latin typeface="Avenir"/>
                <a:ea typeface="Avenir"/>
              </a:rPr>
              <a:t>        </a:t>
            </a:r>
            <a:r>
              <a:rPr lang="pt-BR" sz="1800" b="0" strike="noStrike" spc="-1" dirty="0" err="1">
                <a:solidFill>
                  <a:schemeClr val="dk1"/>
                </a:solidFill>
                <a:latin typeface="Avenir"/>
                <a:ea typeface="Avenir"/>
              </a:rPr>
              <a:t>int</a:t>
            </a:r>
            <a:r>
              <a:rPr lang="pt-BR" sz="1800" b="0" strike="noStrike" spc="-1" dirty="0">
                <a:solidFill>
                  <a:schemeClr val="dk1"/>
                </a:solidFill>
                <a:latin typeface="Avenir"/>
                <a:ea typeface="Avenir"/>
              </a:rPr>
              <a:t> ano = </a:t>
            </a:r>
            <a:r>
              <a:rPr lang="pt-BR" sz="1800" b="0" strike="noStrike" spc="-1" dirty="0" err="1">
                <a:solidFill>
                  <a:schemeClr val="dk1"/>
                </a:solidFill>
                <a:latin typeface="Avenir"/>
                <a:ea typeface="Avenir"/>
              </a:rPr>
              <a:t>sc.nextInt</a:t>
            </a:r>
            <a:r>
              <a:rPr lang="pt-BR" sz="1800" b="0" strike="noStrike" spc="-1" dirty="0">
                <a:solidFill>
                  <a:schemeClr val="dk1"/>
                </a:solidFill>
                <a:latin typeface="Avenir"/>
                <a:ea typeface="Avenir"/>
              </a:rPr>
              <a:t>();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indent="0" algn="just">
              <a:lnSpc>
                <a:spcPct val="110000"/>
              </a:lnSpc>
              <a:buNone/>
              <a:tabLst>
                <a:tab pos="0" algn="l"/>
              </a:tabLst>
            </a:pPr>
            <a:r>
              <a:rPr lang="pt-BR" sz="1800" b="0" strike="noStrike" spc="-1" dirty="0">
                <a:solidFill>
                  <a:schemeClr val="dk1"/>
                </a:solidFill>
                <a:latin typeface="Avenir"/>
                <a:ea typeface="Avenir"/>
              </a:rPr>
              <a:t>        </a:t>
            </a:r>
            <a:r>
              <a:rPr lang="pt-BR" sz="1800" b="0" strike="noStrike" spc="-1" dirty="0" err="1">
                <a:solidFill>
                  <a:schemeClr val="dk1"/>
                </a:solidFill>
                <a:latin typeface="Avenir"/>
                <a:ea typeface="Avenir"/>
              </a:rPr>
              <a:t>System.out.print</a:t>
            </a:r>
            <a:r>
              <a:rPr lang="pt-BR" sz="1800" b="0" strike="noStrike" spc="-1" dirty="0">
                <a:solidFill>
                  <a:schemeClr val="dk1"/>
                </a:solidFill>
                <a:latin typeface="Avenir"/>
                <a:ea typeface="Avenir"/>
              </a:rPr>
              <a:t>("Em que ano você nasceu? ");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indent="0" algn="just">
              <a:lnSpc>
                <a:spcPct val="110000"/>
              </a:lnSpc>
              <a:buNone/>
              <a:tabLst>
                <a:tab pos="0" algn="l"/>
              </a:tabLst>
            </a:pPr>
            <a:r>
              <a:rPr lang="pt-BR" sz="1800" b="0" strike="noStrike" spc="-1" dirty="0">
                <a:solidFill>
                  <a:schemeClr val="dk1"/>
                </a:solidFill>
                <a:latin typeface="Avenir"/>
                <a:ea typeface="Avenir"/>
              </a:rPr>
              <a:t>        </a:t>
            </a:r>
            <a:r>
              <a:rPr lang="pt-BR" sz="1800" b="0" strike="noStrike" spc="-1" dirty="0" err="1">
                <a:solidFill>
                  <a:schemeClr val="dk1"/>
                </a:solidFill>
                <a:latin typeface="Avenir"/>
                <a:ea typeface="Avenir"/>
              </a:rPr>
              <a:t>int</a:t>
            </a:r>
            <a:r>
              <a:rPr lang="pt-BR" sz="1800" b="0" strike="noStrike" spc="-1" dirty="0">
                <a:solidFill>
                  <a:schemeClr val="dk1"/>
                </a:solidFill>
                <a:latin typeface="Avenir"/>
                <a:ea typeface="Avenir"/>
              </a:rPr>
              <a:t> </a:t>
            </a:r>
            <a:r>
              <a:rPr lang="pt-BR" sz="1800" b="0" strike="noStrike" spc="-1" dirty="0" err="1">
                <a:solidFill>
                  <a:schemeClr val="dk1"/>
                </a:solidFill>
                <a:latin typeface="Avenir"/>
                <a:ea typeface="Avenir"/>
              </a:rPr>
              <a:t>nasc</a:t>
            </a:r>
            <a:r>
              <a:rPr lang="pt-BR" sz="1800" b="0" strike="noStrike" spc="-1" dirty="0">
                <a:solidFill>
                  <a:schemeClr val="dk1"/>
                </a:solidFill>
                <a:latin typeface="Avenir"/>
                <a:ea typeface="Avenir"/>
              </a:rPr>
              <a:t> = </a:t>
            </a:r>
            <a:r>
              <a:rPr lang="pt-BR" sz="1800" b="0" strike="noStrike" spc="-1" dirty="0" err="1">
                <a:solidFill>
                  <a:schemeClr val="dk1"/>
                </a:solidFill>
                <a:latin typeface="Avenir"/>
                <a:ea typeface="Avenir"/>
              </a:rPr>
              <a:t>sc.nextInt</a:t>
            </a:r>
            <a:r>
              <a:rPr lang="pt-BR" sz="1800" b="0" strike="noStrike" spc="-1" dirty="0">
                <a:solidFill>
                  <a:schemeClr val="dk1"/>
                </a:solidFill>
                <a:latin typeface="Avenir"/>
                <a:ea typeface="Avenir"/>
              </a:rPr>
              <a:t>();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indent="0" algn="just">
              <a:lnSpc>
                <a:spcPct val="110000"/>
              </a:lnSpc>
              <a:buNone/>
              <a:tabLst>
                <a:tab pos="0" algn="l"/>
              </a:tabLst>
            </a:pPr>
            <a:r>
              <a:rPr lang="pt-BR" sz="1800" b="0" strike="noStrike" spc="-1" dirty="0">
                <a:solidFill>
                  <a:schemeClr val="dk1"/>
                </a:solidFill>
                <a:latin typeface="Avenir"/>
                <a:ea typeface="Avenir"/>
              </a:rPr>
              <a:t>        </a:t>
            </a:r>
            <a:r>
              <a:rPr lang="pt-BR" sz="1800" b="0" strike="noStrike" spc="-1" dirty="0" err="1">
                <a:solidFill>
                  <a:schemeClr val="dk1"/>
                </a:solidFill>
                <a:latin typeface="Avenir"/>
                <a:ea typeface="Avenir"/>
              </a:rPr>
              <a:t>int</a:t>
            </a:r>
            <a:r>
              <a:rPr lang="pt-BR" sz="1800" b="0" strike="noStrike" spc="-1" dirty="0">
                <a:solidFill>
                  <a:schemeClr val="dk1"/>
                </a:solidFill>
                <a:latin typeface="Avenir"/>
                <a:ea typeface="Avenir"/>
              </a:rPr>
              <a:t> idade = ano - </a:t>
            </a:r>
            <a:r>
              <a:rPr lang="pt-BR" sz="1800" b="0" strike="noStrike" spc="-1" dirty="0" err="1">
                <a:solidFill>
                  <a:schemeClr val="dk1"/>
                </a:solidFill>
                <a:latin typeface="Avenir"/>
                <a:ea typeface="Avenir"/>
              </a:rPr>
              <a:t>nasc</a:t>
            </a:r>
            <a:r>
              <a:rPr lang="pt-BR" sz="1800" b="0" strike="noStrike" spc="-1" dirty="0">
                <a:solidFill>
                  <a:schemeClr val="dk1"/>
                </a:solidFill>
                <a:latin typeface="Avenir"/>
                <a:ea typeface="Avenir"/>
              </a:rPr>
              <a:t>;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indent="0" algn="just">
              <a:lnSpc>
                <a:spcPct val="110000"/>
              </a:lnSpc>
              <a:buNone/>
              <a:tabLst>
                <a:tab pos="0" algn="l"/>
              </a:tabLst>
            </a:pPr>
            <a:r>
              <a:rPr lang="pt-BR" sz="1800" b="0" strike="noStrike" spc="-1" dirty="0">
                <a:solidFill>
                  <a:schemeClr val="dk1"/>
                </a:solidFill>
                <a:latin typeface="Avenir"/>
                <a:ea typeface="Avenir"/>
              </a:rPr>
              <a:t>        </a:t>
            </a:r>
            <a:r>
              <a:rPr lang="pt-BR" sz="1800" b="0" strike="noStrike" spc="-1" dirty="0" err="1">
                <a:solidFill>
                  <a:schemeClr val="dk1"/>
                </a:solidFill>
                <a:latin typeface="Avenir"/>
                <a:ea typeface="Avenir"/>
              </a:rPr>
              <a:t>System.out.println</a:t>
            </a:r>
            <a:r>
              <a:rPr lang="pt-BR" sz="1800" b="0" strike="noStrike" spc="-1" dirty="0">
                <a:solidFill>
                  <a:schemeClr val="dk1"/>
                </a:solidFill>
                <a:latin typeface="Avenir"/>
                <a:ea typeface="Avenir"/>
              </a:rPr>
              <a:t>("Em " + ano + " você terá " + idade + " anos");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indent="0" algn="just">
              <a:lnSpc>
                <a:spcPct val="110000"/>
              </a:lnSpc>
              <a:buNone/>
              <a:tabLst>
                <a:tab pos="0" algn="l"/>
              </a:tabLst>
            </a:pPr>
            <a:r>
              <a:rPr lang="pt-BR" sz="1800" b="0" strike="noStrike" spc="-1" dirty="0">
                <a:solidFill>
                  <a:schemeClr val="dk1"/>
                </a:solidFill>
                <a:latin typeface="Avenir"/>
                <a:ea typeface="Avenir"/>
              </a:rPr>
              <a:t>        </a:t>
            </a:r>
            <a:r>
              <a:rPr lang="pt-BR" sz="1800" b="0" strike="noStrike" spc="-1" dirty="0" err="1">
                <a:solidFill>
                  <a:schemeClr val="dk1"/>
                </a:solidFill>
                <a:latin typeface="Avenir"/>
                <a:ea typeface="Avenir"/>
              </a:rPr>
              <a:t>if</a:t>
            </a:r>
            <a:r>
              <a:rPr lang="pt-BR" sz="1800" b="0" strike="noStrike" spc="-1" dirty="0">
                <a:solidFill>
                  <a:schemeClr val="dk1"/>
                </a:solidFill>
                <a:latin typeface="Avenir"/>
                <a:ea typeface="Avenir"/>
              </a:rPr>
              <a:t> (idade &gt;= 21) {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indent="0" algn="just">
              <a:lnSpc>
                <a:spcPct val="110000"/>
              </a:lnSpc>
              <a:buNone/>
              <a:tabLst>
                <a:tab pos="0" algn="l"/>
              </a:tabLst>
            </a:pPr>
            <a:r>
              <a:rPr lang="pt-BR" sz="1800" b="0" strike="noStrike" spc="-1" dirty="0">
                <a:solidFill>
                  <a:schemeClr val="dk1"/>
                </a:solidFill>
                <a:latin typeface="Avenir"/>
                <a:ea typeface="Avenir"/>
              </a:rPr>
              <a:t>            </a:t>
            </a:r>
            <a:r>
              <a:rPr lang="pt-BR" sz="1800" b="0" strike="noStrike" spc="-1" dirty="0" err="1">
                <a:solidFill>
                  <a:schemeClr val="dk1"/>
                </a:solidFill>
                <a:latin typeface="Avenir"/>
                <a:ea typeface="Avenir"/>
              </a:rPr>
              <a:t>System.out.println</a:t>
            </a:r>
            <a:r>
              <a:rPr lang="pt-BR" sz="1800" b="0" strike="noStrike" spc="-1" dirty="0">
                <a:solidFill>
                  <a:schemeClr val="dk1"/>
                </a:solidFill>
                <a:latin typeface="Avenir"/>
                <a:ea typeface="Avenir"/>
              </a:rPr>
              <a:t>("E já atingiu a maioridade.");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indent="0" algn="just">
              <a:lnSpc>
                <a:spcPct val="110000"/>
              </a:lnSpc>
              <a:buNone/>
              <a:tabLst>
                <a:tab pos="0" algn="l"/>
              </a:tabLst>
            </a:pPr>
            <a:r>
              <a:rPr lang="pt-BR" sz="1800" b="0" strike="noStrike" spc="-1" dirty="0">
                <a:solidFill>
                  <a:schemeClr val="dk1"/>
                </a:solidFill>
                <a:latin typeface="Avenir"/>
                <a:ea typeface="Avenir"/>
              </a:rPr>
              <a:t>        }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indent="0" algn="just">
              <a:lnSpc>
                <a:spcPct val="110000"/>
              </a:lnSpc>
              <a:buNone/>
              <a:tabLst>
                <a:tab pos="0" algn="l"/>
              </a:tabLst>
            </a:pPr>
            <a:r>
              <a:rPr lang="pt-BR" sz="1800" b="0" strike="noStrike" spc="-1" dirty="0">
                <a:solidFill>
                  <a:schemeClr val="dk1"/>
                </a:solidFill>
                <a:latin typeface="Avenir"/>
                <a:ea typeface="Avenir"/>
              </a:rPr>
              <a:t>        </a:t>
            </a:r>
            <a:r>
              <a:rPr lang="pt-BR" sz="1800" b="0" strike="noStrike" spc="-1" dirty="0" err="1">
                <a:solidFill>
                  <a:schemeClr val="dk1"/>
                </a:solidFill>
                <a:latin typeface="Avenir"/>
                <a:ea typeface="Avenir"/>
              </a:rPr>
              <a:t>sc.close</a:t>
            </a:r>
            <a:r>
              <a:rPr lang="pt-BR" sz="1800" b="0" strike="noStrike" spc="-1" dirty="0">
                <a:solidFill>
                  <a:schemeClr val="dk1"/>
                </a:solidFill>
                <a:latin typeface="Avenir"/>
                <a:ea typeface="Avenir"/>
              </a:rPr>
              <a:t>();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indent="0" algn="just">
              <a:lnSpc>
                <a:spcPct val="110000"/>
              </a:lnSpc>
              <a:buNone/>
              <a:tabLst>
                <a:tab pos="0" algn="l"/>
              </a:tabLst>
            </a:pPr>
            <a:r>
              <a:rPr lang="pt-BR" sz="1800" b="0" strike="noStrike" spc="-1" dirty="0">
                <a:solidFill>
                  <a:schemeClr val="dk1"/>
                </a:solidFill>
                <a:latin typeface="Avenir"/>
                <a:ea typeface="Avenir"/>
              </a:rPr>
              <a:t>    }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indent="0" algn="just">
              <a:lnSpc>
                <a:spcPct val="110000"/>
              </a:lnSpc>
              <a:buNone/>
              <a:tabLst>
                <a:tab pos="0" algn="l"/>
              </a:tabLst>
            </a:pPr>
            <a:r>
              <a:rPr lang="pt-BR" sz="1800" b="0" strike="noStrike" spc="-1" dirty="0">
                <a:solidFill>
                  <a:schemeClr val="dk1"/>
                </a:solidFill>
                <a:latin typeface="Avenir"/>
                <a:ea typeface="Avenir"/>
              </a:rPr>
              <a:t>}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Google Shape;189;p4"/>
          <p:cNvSpPr/>
          <p:nvPr/>
        </p:nvSpPr>
        <p:spPr>
          <a:xfrm>
            <a:off x="819144" y="4704264"/>
            <a:ext cx="4275720" cy="727272"/>
          </a:xfrm>
          <a:prstGeom prst="rect">
            <a:avLst/>
          </a:prstGeom>
          <a:noFill/>
          <a:ln w="25400">
            <a:solidFill>
              <a:srgbClr val="E64823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51" name="Google Shape;190;p4"/>
          <p:cNvCxnSpPr>
            <a:cxnSpLocks/>
          </p:cNvCxnSpPr>
          <p:nvPr/>
        </p:nvCxnSpPr>
        <p:spPr>
          <a:xfrm flipV="1">
            <a:off x="5094864" y="4481280"/>
            <a:ext cx="1066536" cy="950256"/>
          </a:xfrm>
          <a:prstGeom prst="straightConnector1">
            <a:avLst/>
          </a:prstGeom>
          <a:ln w="25400">
            <a:solidFill>
              <a:srgbClr val="E64823"/>
            </a:solidFill>
            <a:miter/>
            <a:tailEnd type="triangle" w="med" len="med"/>
          </a:ln>
        </p:spPr>
      </p:cxnSp>
      <p:sp>
        <p:nvSpPr>
          <p:cNvPr id="152" name="Google Shape;191;p4"/>
          <p:cNvSpPr/>
          <p:nvPr/>
        </p:nvSpPr>
        <p:spPr>
          <a:xfrm>
            <a:off x="6161040" y="3881160"/>
            <a:ext cx="5358960" cy="1463400"/>
          </a:xfrm>
          <a:prstGeom prst="rect">
            <a:avLst/>
          </a:prstGeom>
          <a:noFill/>
          <a:ln w="25400">
            <a:solidFill>
              <a:srgbClr val="E6482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 algn="just">
              <a:lnSpc>
                <a:spcPct val="100000"/>
              </a:lnSpc>
              <a:tabLst>
                <a:tab pos="0" algn="l"/>
              </a:tabLst>
            </a:pPr>
            <a:r>
              <a:rPr lang="pt-BR" sz="1800" b="0" strike="noStrike" spc="-1">
                <a:solidFill>
                  <a:schemeClr val="dk1"/>
                </a:solidFill>
                <a:latin typeface="Avenir"/>
                <a:ea typeface="Avenir"/>
              </a:rPr>
              <a:t>Observe que caso o teste da condicional IF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  <a:tabLst>
                <a:tab pos="0" algn="l"/>
              </a:tabLst>
            </a:pPr>
            <a:r>
              <a:rPr lang="pt-BR" sz="1800" b="0" strike="noStrike" spc="-1">
                <a:solidFill>
                  <a:schemeClr val="dk1"/>
                </a:solidFill>
                <a:latin typeface="Avenir"/>
                <a:ea typeface="Avenir"/>
              </a:rPr>
              <a:t>seja verdadeiro, o algoritmo deve mostrar a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  <a:tabLst>
                <a:tab pos="0" algn="l"/>
              </a:tabLst>
            </a:pPr>
            <a:r>
              <a:rPr lang="pt-BR" sz="1800" b="0" strike="noStrike" spc="-1">
                <a:solidFill>
                  <a:schemeClr val="dk1"/>
                </a:solidFill>
                <a:latin typeface="Avenir"/>
                <a:ea typeface="Avenir"/>
              </a:rPr>
              <a:t>Saída após o teste, no contrário, permanecerá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  <a:tabLst>
                <a:tab pos="0" algn="l"/>
              </a:tabLst>
            </a:pPr>
            <a:r>
              <a:rPr lang="pt-BR" sz="1800" b="0" strike="noStrike" spc="-1">
                <a:solidFill>
                  <a:schemeClr val="dk1"/>
                </a:solidFill>
                <a:latin typeface="Avenir"/>
                <a:ea typeface="Avenir"/>
              </a:rPr>
              <a:t>apenas a saída anterior ao teste.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612720" y="1078920"/>
            <a:ext cx="7494840" cy="15357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rmAutofit/>
          </a:bodyPr>
          <a:lstStyle/>
          <a:p>
            <a:pPr indent="0">
              <a:lnSpc>
                <a:spcPct val="90000"/>
              </a:lnSpc>
              <a:buNone/>
              <a:tabLst>
                <a:tab pos="0" algn="l"/>
              </a:tabLst>
            </a:pPr>
            <a:r>
              <a:rPr lang="pt-BR" sz="5200" b="0" strike="noStrike" spc="-1">
                <a:solidFill>
                  <a:schemeClr val="dk1"/>
                </a:solidFill>
                <a:latin typeface="Avenir"/>
                <a:ea typeface="Avenir"/>
              </a:rPr>
              <a:t>Estruturas Condicionais</a:t>
            </a:r>
            <a:endParaRPr lang="pt-BR" sz="5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/>
          </p:nvPr>
        </p:nvSpPr>
        <p:spPr>
          <a:xfrm>
            <a:off x="612720" y="3960000"/>
            <a:ext cx="2678760" cy="2160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indent="0" algn="just">
              <a:lnSpc>
                <a:spcPct val="110000"/>
              </a:lnSpc>
              <a:buNone/>
              <a:tabLst>
                <a:tab pos="0" algn="l"/>
              </a:tabLst>
            </a:pPr>
            <a:r>
              <a:rPr lang="pt-BR" sz="1800" b="0" strike="noStrike" spc="-1">
                <a:solidFill>
                  <a:schemeClr val="dk1"/>
                </a:solidFill>
                <a:latin typeface="Avenir"/>
                <a:ea typeface="Avenir"/>
              </a:rPr>
              <a:t>if (expressao) {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indent="0" algn="just">
              <a:lnSpc>
                <a:spcPct val="110000"/>
              </a:lnSpc>
              <a:buNone/>
              <a:tabLst>
                <a:tab pos="0" algn="l"/>
              </a:tabLst>
            </a:pPr>
            <a:r>
              <a:rPr lang="pt-BR" sz="1800" b="0" strike="noStrike" spc="-1">
                <a:solidFill>
                  <a:schemeClr val="dk1"/>
                </a:solidFill>
                <a:latin typeface="Avenir"/>
                <a:ea typeface="Avenir"/>
              </a:rPr>
              <a:t>    // Faça A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indent="0" algn="just">
              <a:lnSpc>
                <a:spcPct val="110000"/>
              </a:lnSpc>
              <a:buNone/>
              <a:tabLst>
                <a:tab pos="0" algn="l"/>
              </a:tabLst>
            </a:pPr>
            <a:r>
              <a:rPr lang="pt-BR" sz="1800" b="0" strike="noStrike" spc="-1">
                <a:solidFill>
                  <a:schemeClr val="dk1"/>
                </a:solidFill>
                <a:latin typeface="Avenir"/>
                <a:ea typeface="Avenir"/>
              </a:rPr>
              <a:t>} else {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indent="0" algn="just">
              <a:lnSpc>
                <a:spcPct val="110000"/>
              </a:lnSpc>
              <a:buNone/>
              <a:tabLst>
                <a:tab pos="0" algn="l"/>
              </a:tabLst>
            </a:pPr>
            <a:r>
              <a:rPr lang="pt-BR" sz="1800" b="0" strike="noStrike" spc="-1">
                <a:solidFill>
                  <a:schemeClr val="dk1"/>
                </a:solidFill>
                <a:latin typeface="Avenir"/>
                <a:ea typeface="Avenir"/>
              </a:rPr>
              <a:t>    // Faça B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indent="0" algn="just">
              <a:lnSpc>
                <a:spcPct val="110000"/>
              </a:lnSpc>
              <a:buNone/>
              <a:tabLst>
                <a:tab pos="0" algn="l"/>
              </a:tabLst>
            </a:pPr>
            <a:r>
              <a:rPr lang="pt-BR" sz="1800" b="0" strike="noStrike" spc="-1">
                <a:solidFill>
                  <a:schemeClr val="dk1"/>
                </a:solidFill>
                <a:latin typeface="Avenir"/>
                <a:ea typeface="Avenir"/>
              </a:rPr>
              <a:t>}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Google Shape;199;p5"/>
          <p:cNvSpPr/>
          <p:nvPr/>
        </p:nvSpPr>
        <p:spPr>
          <a:xfrm>
            <a:off x="4448880" y="3822120"/>
            <a:ext cx="5091120" cy="1757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normAutofit/>
          </a:bodyPr>
          <a:lstStyle/>
          <a:p>
            <a:pPr algn="just">
              <a:lnSpc>
                <a:spcPct val="110000"/>
              </a:lnSpc>
              <a:tabLst>
                <a:tab pos="0" algn="l"/>
              </a:tabLst>
            </a:pPr>
            <a:r>
              <a:rPr lang="pt-BR" sz="1800" b="0" strike="noStrike" spc="-1">
                <a:solidFill>
                  <a:srgbClr val="0070C0"/>
                </a:solidFill>
                <a:latin typeface="Avenir"/>
                <a:ea typeface="Avenir"/>
              </a:rPr>
              <a:t>if (dinheiro &gt;= 10000) {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0000"/>
              </a:lnSpc>
              <a:tabLst>
                <a:tab pos="0" algn="l"/>
              </a:tabLst>
            </a:pPr>
            <a:r>
              <a:rPr lang="pt-BR" sz="1800" b="0" strike="noStrike" spc="-1">
                <a:solidFill>
                  <a:srgbClr val="0070C0"/>
                </a:solidFill>
                <a:latin typeface="Avenir"/>
                <a:ea typeface="Avenir"/>
              </a:rPr>
              <a:t>    System.out.println("Partiu Aeroporto!");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0000"/>
              </a:lnSpc>
              <a:tabLst>
                <a:tab pos="0" algn="l"/>
              </a:tabLst>
            </a:pPr>
            <a:r>
              <a:rPr lang="pt-BR" sz="1800" b="0" strike="noStrike" spc="-1">
                <a:solidFill>
                  <a:srgbClr val="0070C0"/>
                </a:solidFill>
                <a:latin typeface="Avenir"/>
                <a:ea typeface="Avenir"/>
              </a:rPr>
              <a:t>} else {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0000"/>
              </a:lnSpc>
              <a:tabLst>
                <a:tab pos="0" algn="l"/>
              </a:tabLst>
            </a:pPr>
            <a:r>
              <a:rPr lang="pt-BR" sz="1800" b="0" strike="noStrike" spc="-1">
                <a:solidFill>
                  <a:srgbClr val="0070C0"/>
                </a:solidFill>
                <a:latin typeface="Avenir"/>
                <a:ea typeface="Avenir"/>
              </a:rPr>
              <a:t>    System.out.println("Não vai ter role!");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0000"/>
              </a:lnSpc>
              <a:tabLst>
                <a:tab pos="0" algn="l"/>
              </a:tabLst>
            </a:pPr>
            <a:r>
              <a:rPr lang="pt-BR" sz="1800" b="0" strike="noStrike" spc="-1">
                <a:solidFill>
                  <a:srgbClr val="0070C0"/>
                </a:solidFill>
                <a:latin typeface="Avenir"/>
                <a:ea typeface="Avenir"/>
              </a:rPr>
              <a:t>}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Google Shape;200;p5"/>
          <p:cNvSpPr/>
          <p:nvPr/>
        </p:nvSpPr>
        <p:spPr>
          <a:xfrm>
            <a:off x="612720" y="3140280"/>
            <a:ext cx="4427280" cy="640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pt-BR" sz="1800" b="1" strike="noStrike" spc="-1">
                <a:solidFill>
                  <a:srgbClr val="0070C0"/>
                </a:solidFill>
                <a:latin typeface="Avenir"/>
                <a:ea typeface="Avenir"/>
              </a:rPr>
              <a:t>Condicional Composta IF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 idx="4294967295"/>
          </p:nvPr>
        </p:nvSpPr>
        <p:spPr>
          <a:xfrm>
            <a:off x="374904" y="265684"/>
            <a:ext cx="7494588" cy="1535113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rmAutofit/>
          </a:bodyPr>
          <a:lstStyle/>
          <a:p>
            <a:pPr indent="0">
              <a:lnSpc>
                <a:spcPct val="90000"/>
              </a:lnSpc>
              <a:buNone/>
              <a:tabLst>
                <a:tab pos="0" algn="l"/>
              </a:tabLst>
            </a:pPr>
            <a:r>
              <a:rPr lang="pt-BR" sz="5200" b="0" strike="noStrike" spc="-1" dirty="0">
                <a:solidFill>
                  <a:schemeClr val="dk1"/>
                </a:solidFill>
                <a:latin typeface="Avenir"/>
                <a:ea typeface="Avenir"/>
              </a:rPr>
              <a:t>Estruturas Condicionais</a:t>
            </a:r>
            <a:endParaRPr lang="pt-BR" sz="52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idx="4294967295"/>
          </p:nvPr>
        </p:nvSpPr>
        <p:spPr>
          <a:xfrm>
            <a:off x="676656" y="1800797"/>
            <a:ext cx="4572000" cy="4600448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 fontScale="68333" lnSpcReduction="20000"/>
          </a:bodyPr>
          <a:lstStyle/>
          <a:p>
            <a:pPr indent="0" algn="just">
              <a:lnSpc>
                <a:spcPct val="110000"/>
              </a:lnSpc>
              <a:buNone/>
              <a:tabLst>
                <a:tab pos="0" algn="l"/>
              </a:tabLst>
            </a:pPr>
            <a:r>
              <a:rPr lang="pt-BR" sz="1800" b="0" strike="noStrike" spc="-1" dirty="0">
                <a:solidFill>
                  <a:schemeClr val="dk1"/>
                </a:solidFill>
                <a:latin typeface="Avenir"/>
                <a:ea typeface="Avenir"/>
              </a:rPr>
              <a:t>Ex1: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indent="0" algn="just">
              <a:lnSpc>
                <a:spcPct val="110000"/>
              </a:lnSpc>
              <a:buNone/>
              <a:tabLst>
                <a:tab pos="0" algn="l"/>
              </a:tabLst>
            </a:pPr>
            <a:r>
              <a:rPr lang="pt-BR" sz="1800" b="0" strike="noStrike" spc="-1" dirty="0" err="1">
                <a:solidFill>
                  <a:schemeClr val="dk1"/>
                </a:solidFill>
                <a:latin typeface="Avenir"/>
                <a:ea typeface="Avenir"/>
              </a:rPr>
              <a:t>import</a:t>
            </a:r>
            <a:r>
              <a:rPr lang="pt-BR" sz="1800" b="0" strike="noStrike" spc="-1" dirty="0">
                <a:solidFill>
                  <a:schemeClr val="dk1"/>
                </a:solidFill>
                <a:latin typeface="Avenir"/>
                <a:ea typeface="Avenir"/>
              </a:rPr>
              <a:t> </a:t>
            </a:r>
            <a:r>
              <a:rPr lang="pt-BR" sz="1800" b="0" strike="noStrike" spc="-1" dirty="0" err="1">
                <a:solidFill>
                  <a:schemeClr val="dk1"/>
                </a:solidFill>
                <a:latin typeface="Avenir"/>
                <a:ea typeface="Avenir"/>
              </a:rPr>
              <a:t>java.util.Scanner</a:t>
            </a:r>
            <a:r>
              <a:rPr lang="pt-BR" sz="1800" b="0" strike="noStrike" spc="-1" dirty="0">
                <a:solidFill>
                  <a:schemeClr val="dk1"/>
                </a:solidFill>
                <a:latin typeface="Avenir"/>
                <a:ea typeface="Avenir"/>
              </a:rPr>
              <a:t>;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indent="0" algn="just">
              <a:lnSpc>
                <a:spcPct val="110000"/>
              </a:lnSpc>
              <a:buNone/>
              <a:tabLst>
                <a:tab pos="0" algn="l"/>
              </a:tabLst>
            </a:pPr>
            <a:r>
              <a:rPr lang="pt-BR" sz="1800" b="0" strike="noStrike" spc="-1" dirty="0" err="1">
                <a:solidFill>
                  <a:schemeClr val="dk1"/>
                </a:solidFill>
                <a:latin typeface="Avenir"/>
                <a:ea typeface="Avenir"/>
              </a:rPr>
              <a:t>public</a:t>
            </a:r>
            <a:r>
              <a:rPr lang="pt-BR" sz="1800" b="0" strike="noStrike" spc="-1" dirty="0">
                <a:solidFill>
                  <a:schemeClr val="dk1"/>
                </a:solidFill>
                <a:latin typeface="Avenir"/>
                <a:ea typeface="Avenir"/>
              </a:rPr>
              <a:t> </a:t>
            </a:r>
            <a:r>
              <a:rPr lang="pt-BR" sz="1800" b="0" strike="noStrike" spc="-1" dirty="0" err="1">
                <a:solidFill>
                  <a:schemeClr val="dk1"/>
                </a:solidFill>
                <a:latin typeface="Avenir"/>
                <a:ea typeface="Avenir"/>
              </a:rPr>
              <a:t>class</a:t>
            </a:r>
            <a:r>
              <a:rPr lang="pt-BR" sz="1800" b="0" strike="noStrike" spc="-1" dirty="0">
                <a:solidFill>
                  <a:schemeClr val="dk1"/>
                </a:solidFill>
                <a:latin typeface="Avenir"/>
                <a:ea typeface="Avenir"/>
              </a:rPr>
              <a:t> Viagem {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indent="0" algn="just">
              <a:lnSpc>
                <a:spcPct val="110000"/>
              </a:lnSpc>
              <a:buNone/>
              <a:tabLst>
                <a:tab pos="0" algn="l"/>
              </a:tabLst>
            </a:pPr>
            <a:r>
              <a:rPr lang="pt-BR" sz="1800" b="0" strike="noStrike" spc="-1" dirty="0">
                <a:solidFill>
                  <a:schemeClr val="dk1"/>
                </a:solidFill>
                <a:latin typeface="Avenir"/>
                <a:ea typeface="Avenir"/>
              </a:rPr>
              <a:t>    </a:t>
            </a:r>
            <a:r>
              <a:rPr lang="pt-BR" sz="1800" b="0" strike="noStrike" spc="-1" dirty="0" err="1">
                <a:solidFill>
                  <a:schemeClr val="dk1"/>
                </a:solidFill>
                <a:latin typeface="Avenir"/>
                <a:ea typeface="Avenir"/>
              </a:rPr>
              <a:t>public</a:t>
            </a:r>
            <a:r>
              <a:rPr lang="pt-BR" sz="1800" b="0" strike="noStrike" spc="-1" dirty="0">
                <a:solidFill>
                  <a:schemeClr val="dk1"/>
                </a:solidFill>
                <a:latin typeface="Avenir"/>
                <a:ea typeface="Avenir"/>
              </a:rPr>
              <a:t> static </a:t>
            </a:r>
            <a:r>
              <a:rPr lang="pt-BR" sz="1800" b="0" strike="noStrike" spc="-1" dirty="0" err="1">
                <a:solidFill>
                  <a:schemeClr val="dk1"/>
                </a:solidFill>
                <a:latin typeface="Avenir"/>
                <a:ea typeface="Avenir"/>
              </a:rPr>
              <a:t>void</a:t>
            </a:r>
            <a:r>
              <a:rPr lang="pt-BR" sz="1800" b="0" strike="noStrike" spc="-1" dirty="0">
                <a:solidFill>
                  <a:schemeClr val="dk1"/>
                </a:solidFill>
                <a:latin typeface="Avenir"/>
                <a:ea typeface="Avenir"/>
              </a:rPr>
              <a:t> main(String[] </a:t>
            </a:r>
            <a:r>
              <a:rPr lang="pt-BR" sz="1800" b="0" strike="noStrike" spc="-1" dirty="0" err="1">
                <a:solidFill>
                  <a:schemeClr val="dk1"/>
                </a:solidFill>
                <a:latin typeface="Avenir"/>
                <a:ea typeface="Avenir"/>
              </a:rPr>
              <a:t>args</a:t>
            </a:r>
            <a:r>
              <a:rPr lang="pt-BR" sz="1800" b="0" strike="noStrike" spc="-1" dirty="0">
                <a:solidFill>
                  <a:schemeClr val="dk1"/>
                </a:solidFill>
                <a:latin typeface="Avenir"/>
                <a:ea typeface="Avenir"/>
              </a:rPr>
              <a:t>) {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indent="0" algn="just">
              <a:lnSpc>
                <a:spcPct val="110000"/>
              </a:lnSpc>
              <a:buNone/>
              <a:tabLst>
                <a:tab pos="0" algn="l"/>
              </a:tabLst>
            </a:pPr>
            <a:r>
              <a:rPr lang="pt-BR" sz="1800" b="0" strike="noStrike" spc="-1" dirty="0">
                <a:solidFill>
                  <a:schemeClr val="dk1"/>
                </a:solidFill>
                <a:latin typeface="Avenir"/>
                <a:ea typeface="Avenir"/>
              </a:rPr>
              <a:t>        Scanner </a:t>
            </a:r>
            <a:r>
              <a:rPr lang="pt-BR" sz="1800" b="0" strike="noStrike" spc="-1" dirty="0" err="1">
                <a:solidFill>
                  <a:schemeClr val="dk1"/>
                </a:solidFill>
                <a:latin typeface="Avenir"/>
                <a:ea typeface="Avenir"/>
              </a:rPr>
              <a:t>sc</a:t>
            </a:r>
            <a:r>
              <a:rPr lang="pt-BR" sz="1800" b="0" strike="noStrike" spc="-1" dirty="0">
                <a:solidFill>
                  <a:schemeClr val="dk1"/>
                </a:solidFill>
                <a:latin typeface="Avenir"/>
                <a:ea typeface="Avenir"/>
              </a:rPr>
              <a:t> = new Scanner(System.in);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indent="0" algn="just">
              <a:lnSpc>
                <a:spcPct val="110000"/>
              </a:lnSpc>
              <a:buNone/>
              <a:tabLst>
                <a:tab pos="0" algn="l"/>
              </a:tabLst>
            </a:pPr>
            <a:r>
              <a:rPr lang="pt-BR" sz="1800" b="0" strike="noStrike" spc="-1" dirty="0">
                <a:solidFill>
                  <a:schemeClr val="dk1"/>
                </a:solidFill>
                <a:latin typeface="Avenir"/>
                <a:ea typeface="Avenir"/>
              </a:rPr>
              <a:t>        </a:t>
            </a:r>
            <a:r>
              <a:rPr lang="pt-BR" sz="1800" b="0" strike="noStrike" spc="-1" dirty="0" err="1">
                <a:solidFill>
                  <a:schemeClr val="dk1"/>
                </a:solidFill>
                <a:latin typeface="Avenir"/>
                <a:ea typeface="Avenir"/>
              </a:rPr>
              <a:t>System.out.print</a:t>
            </a:r>
            <a:r>
              <a:rPr lang="pt-BR" sz="1800" b="0" strike="noStrike" spc="-1" dirty="0">
                <a:solidFill>
                  <a:schemeClr val="dk1"/>
                </a:solidFill>
                <a:latin typeface="Avenir"/>
                <a:ea typeface="Avenir"/>
              </a:rPr>
              <a:t>("Quanto dinheiro você tem? ");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indent="0" algn="just">
              <a:lnSpc>
                <a:spcPct val="110000"/>
              </a:lnSpc>
              <a:buNone/>
              <a:tabLst>
                <a:tab pos="0" algn="l"/>
              </a:tabLst>
            </a:pPr>
            <a:r>
              <a:rPr lang="pt-BR" sz="1800" b="0" strike="noStrike" spc="-1" dirty="0">
                <a:solidFill>
                  <a:schemeClr val="dk1"/>
                </a:solidFill>
                <a:latin typeface="Avenir"/>
                <a:ea typeface="Avenir"/>
              </a:rPr>
              <a:t>        </a:t>
            </a:r>
            <a:r>
              <a:rPr lang="pt-BR" sz="1800" b="0" strike="noStrike" spc="-1" dirty="0" err="1">
                <a:solidFill>
                  <a:schemeClr val="dk1"/>
                </a:solidFill>
                <a:latin typeface="Avenir"/>
                <a:ea typeface="Avenir"/>
              </a:rPr>
              <a:t>double</a:t>
            </a:r>
            <a:r>
              <a:rPr lang="pt-BR" sz="1800" b="0" strike="noStrike" spc="-1" dirty="0">
                <a:solidFill>
                  <a:schemeClr val="dk1"/>
                </a:solidFill>
                <a:latin typeface="Avenir"/>
                <a:ea typeface="Avenir"/>
              </a:rPr>
              <a:t> dinheiro = </a:t>
            </a:r>
            <a:r>
              <a:rPr lang="pt-BR" sz="1800" b="0" strike="noStrike" spc="-1" dirty="0" err="1">
                <a:solidFill>
                  <a:schemeClr val="dk1"/>
                </a:solidFill>
                <a:latin typeface="Avenir"/>
                <a:ea typeface="Avenir"/>
              </a:rPr>
              <a:t>sc.nextDouble</a:t>
            </a:r>
            <a:r>
              <a:rPr lang="pt-BR" sz="1800" b="0" strike="noStrike" spc="-1" dirty="0">
                <a:solidFill>
                  <a:schemeClr val="dk1"/>
                </a:solidFill>
                <a:latin typeface="Avenir"/>
                <a:ea typeface="Avenir"/>
              </a:rPr>
              <a:t>();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indent="0" algn="just">
              <a:lnSpc>
                <a:spcPct val="110000"/>
              </a:lnSpc>
              <a:buNone/>
              <a:tabLst>
                <a:tab pos="0" algn="l"/>
              </a:tabLst>
            </a:pPr>
            <a:r>
              <a:rPr lang="pt-BR" sz="1800" b="0" strike="noStrike" spc="-1" dirty="0">
                <a:solidFill>
                  <a:schemeClr val="dk1"/>
                </a:solidFill>
                <a:latin typeface="Avenir"/>
                <a:ea typeface="Avenir"/>
              </a:rPr>
              <a:t>        </a:t>
            </a:r>
            <a:r>
              <a:rPr lang="pt-BR" sz="1800" b="0" strike="noStrike" spc="-1" dirty="0" err="1">
                <a:solidFill>
                  <a:schemeClr val="dk1"/>
                </a:solidFill>
                <a:latin typeface="Avenir"/>
                <a:ea typeface="Avenir"/>
              </a:rPr>
              <a:t>if</a:t>
            </a:r>
            <a:r>
              <a:rPr lang="pt-BR" sz="1800" b="0" strike="noStrike" spc="-1" dirty="0">
                <a:solidFill>
                  <a:schemeClr val="dk1"/>
                </a:solidFill>
                <a:latin typeface="Avenir"/>
                <a:ea typeface="Avenir"/>
              </a:rPr>
              <a:t> (dinheiro &gt;= 10000) {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indent="0" algn="just">
              <a:lnSpc>
                <a:spcPct val="110000"/>
              </a:lnSpc>
              <a:buNone/>
              <a:tabLst>
                <a:tab pos="0" algn="l"/>
              </a:tabLst>
            </a:pPr>
            <a:r>
              <a:rPr lang="pt-BR" sz="1800" b="0" strike="noStrike" spc="-1" dirty="0">
                <a:solidFill>
                  <a:schemeClr val="dk1"/>
                </a:solidFill>
                <a:latin typeface="Avenir"/>
                <a:ea typeface="Avenir"/>
              </a:rPr>
              <a:t>            </a:t>
            </a:r>
            <a:r>
              <a:rPr lang="pt-BR" sz="1800" b="0" strike="noStrike" spc="-1" dirty="0" err="1">
                <a:solidFill>
                  <a:schemeClr val="dk1"/>
                </a:solidFill>
                <a:latin typeface="Avenir"/>
                <a:ea typeface="Avenir"/>
              </a:rPr>
              <a:t>System.out.println</a:t>
            </a:r>
            <a:r>
              <a:rPr lang="pt-BR" sz="1800" b="0" strike="noStrike" spc="-1" dirty="0">
                <a:solidFill>
                  <a:schemeClr val="dk1"/>
                </a:solidFill>
                <a:latin typeface="Avenir"/>
                <a:ea typeface="Avenir"/>
              </a:rPr>
              <a:t>("Partiu Aeroporto!");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indent="0" algn="just">
              <a:lnSpc>
                <a:spcPct val="110000"/>
              </a:lnSpc>
              <a:buNone/>
              <a:tabLst>
                <a:tab pos="0" algn="l"/>
              </a:tabLst>
            </a:pPr>
            <a:r>
              <a:rPr lang="pt-BR" sz="1800" b="0" strike="noStrike" spc="-1" dirty="0">
                <a:solidFill>
                  <a:schemeClr val="dk1"/>
                </a:solidFill>
                <a:latin typeface="Avenir"/>
                <a:ea typeface="Avenir"/>
              </a:rPr>
              <a:t>        } else {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indent="0" algn="just">
              <a:lnSpc>
                <a:spcPct val="110000"/>
              </a:lnSpc>
              <a:buNone/>
              <a:tabLst>
                <a:tab pos="0" algn="l"/>
              </a:tabLst>
            </a:pPr>
            <a:r>
              <a:rPr lang="pt-BR" sz="1800" b="0" strike="noStrike" spc="-1" dirty="0">
                <a:solidFill>
                  <a:schemeClr val="dk1"/>
                </a:solidFill>
                <a:latin typeface="Avenir"/>
                <a:ea typeface="Avenir"/>
              </a:rPr>
              <a:t>            </a:t>
            </a:r>
            <a:r>
              <a:rPr lang="pt-BR" sz="1800" b="0" strike="noStrike" spc="-1" dirty="0" err="1">
                <a:solidFill>
                  <a:schemeClr val="dk1"/>
                </a:solidFill>
                <a:latin typeface="Avenir"/>
                <a:ea typeface="Avenir"/>
              </a:rPr>
              <a:t>System.out.println</a:t>
            </a:r>
            <a:r>
              <a:rPr lang="pt-BR" sz="1800" b="0" strike="noStrike" spc="-1" dirty="0">
                <a:solidFill>
                  <a:schemeClr val="dk1"/>
                </a:solidFill>
                <a:latin typeface="Avenir"/>
                <a:ea typeface="Avenir"/>
              </a:rPr>
              <a:t>("Não vai ter role!");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indent="0" algn="just">
              <a:lnSpc>
                <a:spcPct val="110000"/>
              </a:lnSpc>
              <a:buNone/>
              <a:tabLst>
                <a:tab pos="0" algn="l"/>
              </a:tabLst>
            </a:pPr>
            <a:r>
              <a:rPr lang="pt-BR" sz="1800" b="0" strike="noStrike" spc="-1" dirty="0">
                <a:solidFill>
                  <a:schemeClr val="dk1"/>
                </a:solidFill>
                <a:latin typeface="Avenir"/>
                <a:ea typeface="Avenir"/>
              </a:rPr>
              <a:t>        }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indent="0" algn="just">
              <a:lnSpc>
                <a:spcPct val="110000"/>
              </a:lnSpc>
              <a:buNone/>
              <a:tabLst>
                <a:tab pos="0" algn="l"/>
              </a:tabLst>
            </a:pPr>
            <a:r>
              <a:rPr lang="pt-BR" sz="1800" b="0" strike="noStrike" spc="-1" dirty="0">
                <a:solidFill>
                  <a:schemeClr val="dk1"/>
                </a:solidFill>
                <a:latin typeface="Avenir"/>
                <a:ea typeface="Avenir"/>
              </a:rPr>
              <a:t>        </a:t>
            </a:r>
            <a:r>
              <a:rPr lang="pt-BR" sz="1800" b="0" strike="noStrike" spc="-1" dirty="0" err="1">
                <a:solidFill>
                  <a:schemeClr val="dk1"/>
                </a:solidFill>
                <a:latin typeface="Avenir"/>
                <a:ea typeface="Avenir"/>
              </a:rPr>
              <a:t>sc.close</a:t>
            </a:r>
            <a:r>
              <a:rPr lang="pt-BR" sz="1800" b="0" strike="noStrike" spc="-1" dirty="0">
                <a:solidFill>
                  <a:schemeClr val="dk1"/>
                </a:solidFill>
                <a:latin typeface="Avenir"/>
                <a:ea typeface="Avenir"/>
              </a:rPr>
              <a:t>();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indent="0" algn="just">
              <a:lnSpc>
                <a:spcPct val="110000"/>
              </a:lnSpc>
              <a:buNone/>
              <a:tabLst>
                <a:tab pos="0" algn="l"/>
              </a:tabLst>
            </a:pPr>
            <a:r>
              <a:rPr lang="pt-BR" sz="1800" b="0" strike="noStrike" spc="-1" dirty="0">
                <a:solidFill>
                  <a:schemeClr val="dk1"/>
                </a:solidFill>
                <a:latin typeface="Avenir"/>
                <a:ea typeface="Avenir"/>
              </a:rPr>
              <a:t>    }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indent="0" algn="just">
              <a:lnSpc>
                <a:spcPct val="110000"/>
              </a:lnSpc>
              <a:buNone/>
              <a:tabLst>
                <a:tab pos="0" algn="l"/>
              </a:tabLst>
            </a:pPr>
            <a:r>
              <a:rPr lang="pt-BR" sz="1800" b="0" strike="noStrike" spc="-1" dirty="0">
                <a:solidFill>
                  <a:schemeClr val="dk1"/>
                </a:solidFill>
                <a:latin typeface="Avenir"/>
                <a:ea typeface="Avenir"/>
              </a:rPr>
              <a:t>}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 idx="4294967295"/>
          </p:nvPr>
        </p:nvSpPr>
        <p:spPr>
          <a:xfrm>
            <a:off x="457200" y="319532"/>
            <a:ext cx="7494588" cy="15367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rmAutofit/>
          </a:bodyPr>
          <a:lstStyle/>
          <a:p>
            <a:pPr indent="0">
              <a:lnSpc>
                <a:spcPct val="90000"/>
              </a:lnSpc>
              <a:buNone/>
              <a:tabLst>
                <a:tab pos="0" algn="l"/>
              </a:tabLst>
            </a:pPr>
            <a:r>
              <a:rPr lang="pt-BR" sz="5200" b="0" strike="noStrike" spc="-1" dirty="0">
                <a:solidFill>
                  <a:schemeClr val="dk1"/>
                </a:solidFill>
                <a:latin typeface="Avenir"/>
                <a:ea typeface="Avenir"/>
              </a:rPr>
              <a:t>Estruturas Condicionais</a:t>
            </a:r>
            <a:endParaRPr lang="pt-BR" sz="52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 idx="4294967295"/>
          </p:nvPr>
        </p:nvSpPr>
        <p:spPr>
          <a:xfrm>
            <a:off x="457200" y="1856232"/>
            <a:ext cx="10090150" cy="4522343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 fontScale="62500" lnSpcReduction="20000"/>
          </a:bodyPr>
          <a:lstStyle/>
          <a:p>
            <a:pPr indent="0" algn="just">
              <a:lnSpc>
                <a:spcPct val="110000"/>
              </a:lnSpc>
              <a:buNone/>
              <a:tabLst>
                <a:tab pos="0" algn="l"/>
              </a:tabLst>
            </a:pPr>
            <a:r>
              <a:rPr lang="pt-BR" sz="1800" b="0" strike="noStrike" spc="-1" dirty="0">
                <a:solidFill>
                  <a:schemeClr val="dk1"/>
                </a:solidFill>
                <a:latin typeface="Avenir"/>
                <a:ea typeface="Avenir"/>
              </a:rPr>
              <a:t>Ex2: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indent="0" algn="just">
              <a:lnSpc>
                <a:spcPct val="110000"/>
              </a:lnSpc>
              <a:buNone/>
              <a:tabLst>
                <a:tab pos="0" algn="l"/>
              </a:tabLst>
            </a:pPr>
            <a:r>
              <a:rPr lang="pt-BR" sz="1800" b="0" strike="noStrike" spc="-1" dirty="0" err="1">
                <a:solidFill>
                  <a:schemeClr val="dk1"/>
                </a:solidFill>
                <a:latin typeface="Avenir"/>
                <a:ea typeface="Avenir"/>
              </a:rPr>
              <a:t>import</a:t>
            </a:r>
            <a:r>
              <a:rPr lang="pt-BR" sz="1800" b="0" strike="noStrike" spc="-1" dirty="0">
                <a:solidFill>
                  <a:schemeClr val="dk1"/>
                </a:solidFill>
                <a:latin typeface="Avenir"/>
                <a:ea typeface="Avenir"/>
              </a:rPr>
              <a:t> </a:t>
            </a:r>
            <a:r>
              <a:rPr lang="pt-BR" sz="1800" b="0" strike="noStrike" spc="-1" dirty="0" err="1">
                <a:solidFill>
                  <a:schemeClr val="dk1"/>
                </a:solidFill>
                <a:latin typeface="Avenir"/>
                <a:ea typeface="Avenir"/>
              </a:rPr>
              <a:t>java.util.Scanner</a:t>
            </a:r>
            <a:r>
              <a:rPr lang="pt-BR" sz="1800" b="0" strike="noStrike" spc="-1" dirty="0">
                <a:solidFill>
                  <a:schemeClr val="dk1"/>
                </a:solidFill>
                <a:latin typeface="Avenir"/>
                <a:ea typeface="Avenir"/>
              </a:rPr>
              <a:t>;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indent="0" algn="just">
              <a:lnSpc>
                <a:spcPct val="110000"/>
              </a:lnSpc>
              <a:buNone/>
              <a:tabLst>
                <a:tab pos="0" algn="l"/>
              </a:tabLst>
            </a:pPr>
            <a:r>
              <a:rPr lang="pt-BR" sz="1800" b="0" strike="noStrike" spc="-1" dirty="0" err="1">
                <a:solidFill>
                  <a:schemeClr val="dk1"/>
                </a:solidFill>
                <a:latin typeface="Avenir"/>
                <a:ea typeface="Avenir"/>
              </a:rPr>
              <a:t>public</a:t>
            </a:r>
            <a:r>
              <a:rPr lang="pt-BR" sz="1800" b="0" strike="noStrike" spc="-1" dirty="0">
                <a:solidFill>
                  <a:schemeClr val="dk1"/>
                </a:solidFill>
                <a:latin typeface="Avenir"/>
                <a:ea typeface="Avenir"/>
              </a:rPr>
              <a:t> </a:t>
            </a:r>
            <a:r>
              <a:rPr lang="pt-BR" sz="1800" b="0" strike="noStrike" spc="-1" dirty="0" err="1">
                <a:solidFill>
                  <a:schemeClr val="dk1"/>
                </a:solidFill>
                <a:latin typeface="Avenir"/>
                <a:ea typeface="Avenir"/>
              </a:rPr>
              <a:t>class</a:t>
            </a:r>
            <a:r>
              <a:rPr lang="pt-BR" sz="1800" b="0" strike="noStrike" spc="-1" dirty="0">
                <a:solidFill>
                  <a:schemeClr val="dk1"/>
                </a:solidFill>
                <a:latin typeface="Avenir"/>
                <a:ea typeface="Avenir"/>
              </a:rPr>
              <a:t> </a:t>
            </a:r>
            <a:r>
              <a:rPr lang="pt-BR" sz="1800" b="0" strike="noStrike" spc="-1" dirty="0" err="1">
                <a:solidFill>
                  <a:schemeClr val="dk1"/>
                </a:solidFill>
                <a:latin typeface="Avenir"/>
                <a:ea typeface="Avenir"/>
              </a:rPr>
              <a:t>ParOuImpar</a:t>
            </a:r>
            <a:r>
              <a:rPr lang="pt-BR" sz="1800" b="0" strike="noStrike" spc="-1" dirty="0">
                <a:solidFill>
                  <a:schemeClr val="dk1"/>
                </a:solidFill>
                <a:latin typeface="Avenir"/>
                <a:ea typeface="Avenir"/>
              </a:rPr>
              <a:t> {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indent="0" algn="just">
              <a:lnSpc>
                <a:spcPct val="110000"/>
              </a:lnSpc>
              <a:buNone/>
              <a:tabLst>
                <a:tab pos="0" algn="l"/>
              </a:tabLst>
            </a:pPr>
            <a:r>
              <a:rPr lang="pt-BR" sz="1800" b="0" strike="noStrike" spc="-1" dirty="0">
                <a:solidFill>
                  <a:schemeClr val="dk1"/>
                </a:solidFill>
                <a:latin typeface="Avenir"/>
                <a:ea typeface="Avenir"/>
              </a:rPr>
              <a:t>    </a:t>
            </a:r>
            <a:r>
              <a:rPr lang="pt-BR" sz="1800" b="0" strike="noStrike" spc="-1" dirty="0" err="1">
                <a:solidFill>
                  <a:schemeClr val="dk1"/>
                </a:solidFill>
                <a:latin typeface="Avenir"/>
                <a:ea typeface="Avenir"/>
              </a:rPr>
              <a:t>public</a:t>
            </a:r>
            <a:r>
              <a:rPr lang="pt-BR" sz="1800" b="0" strike="noStrike" spc="-1" dirty="0">
                <a:solidFill>
                  <a:schemeClr val="dk1"/>
                </a:solidFill>
                <a:latin typeface="Avenir"/>
                <a:ea typeface="Avenir"/>
              </a:rPr>
              <a:t> static </a:t>
            </a:r>
            <a:r>
              <a:rPr lang="pt-BR" sz="1800" b="0" strike="noStrike" spc="-1" dirty="0" err="1">
                <a:solidFill>
                  <a:schemeClr val="dk1"/>
                </a:solidFill>
                <a:latin typeface="Avenir"/>
                <a:ea typeface="Avenir"/>
              </a:rPr>
              <a:t>void</a:t>
            </a:r>
            <a:r>
              <a:rPr lang="pt-BR" sz="1800" b="0" strike="noStrike" spc="-1" dirty="0">
                <a:solidFill>
                  <a:schemeClr val="dk1"/>
                </a:solidFill>
                <a:latin typeface="Avenir"/>
                <a:ea typeface="Avenir"/>
              </a:rPr>
              <a:t> main(String[] </a:t>
            </a:r>
            <a:r>
              <a:rPr lang="pt-BR" sz="1800" b="0" strike="noStrike" spc="-1" dirty="0" err="1">
                <a:solidFill>
                  <a:schemeClr val="dk1"/>
                </a:solidFill>
                <a:latin typeface="Avenir"/>
                <a:ea typeface="Avenir"/>
              </a:rPr>
              <a:t>args</a:t>
            </a:r>
            <a:r>
              <a:rPr lang="pt-BR" sz="1800" b="0" strike="noStrike" spc="-1" dirty="0">
                <a:solidFill>
                  <a:schemeClr val="dk1"/>
                </a:solidFill>
                <a:latin typeface="Avenir"/>
                <a:ea typeface="Avenir"/>
              </a:rPr>
              <a:t>) {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indent="0" algn="just">
              <a:lnSpc>
                <a:spcPct val="110000"/>
              </a:lnSpc>
              <a:buNone/>
              <a:tabLst>
                <a:tab pos="0" algn="l"/>
              </a:tabLst>
            </a:pPr>
            <a:r>
              <a:rPr lang="pt-BR" sz="1800" b="0" strike="noStrike" spc="-1" dirty="0">
                <a:solidFill>
                  <a:schemeClr val="dk1"/>
                </a:solidFill>
                <a:latin typeface="Avenir"/>
                <a:ea typeface="Avenir"/>
              </a:rPr>
              <a:t>        Scanner </a:t>
            </a:r>
            <a:r>
              <a:rPr lang="pt-BR" sz="1800" b="0" strike="noStrike" spc="-1" dirty="0" err="1">
                <a:solidFill>
                  <a:schemeClr val="dk1"/>
                </a:solidFill>
                <a:latin typeface="Avenir"/>
                <a:ea typeface="Avenir"/>
              </a:rPr>
              <a:t>sc</a:t>
            </a:r>
            <a:r>
              <a:rPr lang="pt-BR" sz="1800" b="0" strike="noStrike" spc="-1" dirty="0">
                <a:solidFill>
                  <a:schemeClr val="dk1"/>
                </a:solidFill>
                <a:latin typeface="Avenir"/>
                <a:ea typeface="Avenir"/>
              </a:rPr>
              <a:t> = new Scanner(System.in);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indent="0" algn="just">
              <a:lnSpc>
                <a:spcPct val="110000"/>
              </a:lnSpc>
              <a:buNone/>
              <a:tabLst>
                <a:tab pos="0" algn="l"/>
              </a:tabLst>
            </a:pPr>
            <a:r>
              <a:rPr lang="pt-BR" sz="1800" b="0" strike="noStrike" spc="-1" dirty="0">
                <a:solidFill>
                  <a:schemeClr val="dk1"/>
                </a:solidFill>
                <a:latin typeface="Avenir"/>
                <a:ea typeface="Avenir"/>
              </a:rPr>
              <a:t>        </a:t>
            </a:r>
            <a:r>
              <a:rPr lang="pt-BR" sz="1800" b="0" strike="noStrike" spc="-1" dirty="0" err="1">
                <a:solidFill>
                  <a:schemeClr val="dk1"/>
                </a:solidFill>
                <a:latin typeface="Avenir"/>
                <a:ea typeface="Avenir"/>
              </a:rPr>
              <a:t>System.out.print</a:t>
            </a:r>
            <a:r>
              <a:rPr lang="pt-BR" sz="1800" b="0" strike="noStrike" spc="-1" dirty="0">
                <a:solidFill>
                  <a:schemeClr val="dk1"/>
                </a:solidFill>
                <a:latin typeface="Avenir"/>
                <a:ea typeface="Avenir"/>
              </a:rPr>
              <a:t>("Digite um número: ");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indent="0" algn="just">
              <a:lnSpc>
                <a:spcPct val="110000"/>
              </a:lnSpc>
              <a:buNone/>
              <a:tabLst>
                <a:tab pos="0" algn="l"/>
              </a:tabLst>
            </a:pPr>
            <a:r>
              <a:rPr lang="pt-BR" sz="1800" b="0" strike="noStrike" spc="-1" dirty="0">
                <a:solidFill>
                  <a:schemeClr val="dk1"/>
                </a:solidFill>
                <a:latin typeface="Avenir"/>
                <a:ea typeface="Avenir"/>
              </a:rPr>
              <a:t>        </a:t>
            </a:r>
            <a:r>
              <a:rPr lang="pt-BR" sz="1800" b="0" strike="noStrike" spc="-1" dirty="0" err="1">
                <a:solidFill>
                  <a:schemeClr val="dk1"/>
                </a:solidFill>
                <a:latin typeface="Avenir"/>
                <a:ea typeface="Avenir"/>
              </a:rPr>
              <a:t>int</a:t>
            </a:r>
            <a:r>
              <a:rPr lang="pt-BR" sz="1800" b="0" strike="noStrike" spc="-1" dirty="0">
                <a:solidFill>
                  <a:schemeClr val="dk1"/>
                </a:solidFill>
                <a:latin typeface="Avenir"/>
                <a:ea typeface="Avenir"/>
              </a:rPr>
              <a:t> n = </a:t>
            </a:r>
            <a:r>
              <a:rPr lang="pt-BR" sz="1800" b="0" strike="noStrike" spc="-1" dirty="0" err="1">
                <a:solidFill>
                  <a:schemeClr val="dk1"/>
                </a:solidFill>
                <a:latin typeface="Avenir"/>
                <a:ea typeface="Avenir"/>
              </a:rPr>
              <a:t>sc.nextInt</a:t>
            </a:r>
            <a:r>
              <a:rPr lang="pt-BR" sz="1800" b="0" strike="noStrike" spc="-1" dirty="0">
                <a:solidFill>
                  <a:schemeClr val="dk1"/>
                </a:solidFill>
                <a:latin typeface="Avenir"/>
                <a:ea typeface="Avenir"/>
              </a:rPr>
              <a:t>();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indent="0" algn="just">
              <a:lnSpc>
                <a:spcPct val="110000"/>
              </a:lnSpc>
              <a:buNone/>
              <a:tabLst>
                <a:tab pos="0" algn="l"/>
              </a:tabLst>
            </a:pPr>
            <a:r>
              <a:rPr lang="pt-BR" sz="1800" b="0" strike="noStrike" spc="-1" dirty="0">
                <a:solidFill>
                  <a:schemeClr val="dk1"/>
                </a:solidFill>
                <a:latin typeface="Avenir"/>
                <a:ea typeface="Avenir"/>
              </a:rPr>
              <a:t>        </a:t>
            </a:r>
            <a:r>
              <a:rPr lang="pt-BR" sz="1800" b="0" strike="noStrike" spc="-1" dirty="0" err="1">
                <a:solidFill>
                  <a:schemeClr val="dk1"/>
                </a:solidFill>
                <a:latin typeface="Avenir"/>
                <a:ea typeface="Avenir"/>
              </a:rPr>
              <a:t>if</a:t>
            </a:r>
            <a:r>
              <a:rPr lang="pt-BR" sz="1800" b="0" strike="noStrike" spc="-1" dirty="0">
                <a:solidFill>
                  <a:schemeClr val="dk1"/>
                </a:solidFill>
                <a:latin typeface="Avenir"/>
                <a:ea typeface="Avenir"/>
              </a:rPr>
              <a:t> (n % 2 == 0) {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indent="0" algn="just">
              <a:lnSpc>
                <a:spcPct val="110000"/>
              </a:lnSpc>
              <a:buNone/>
              <a:tabLst>
                <a:tab pos="0" algn="l"/>
              </a:tabLst>
            </a:pPr>
            <a:r>
              <a:rPr lang="pt-BR" sz="1800" b="0" strike="noStrike" spc="-1" dirty="0">
                <a:solidFill>
                  <a:schemeClr val="dk1"/>
                </a:solidFill>
                <a:latin typeface="Avenir"/>
                <a:ea typeface="Avenir"/>
              </a:rPr>
              <a:t>            </a:t>
            </a:r>
            <a:r>
              <a:rPr lang="pt-BR" sz="1800" b="0" strike="noStrike" spc="-1" dirty="0" err="1">
                <a:solidFill>
                  <a:schemeClr val="dk1"/>
                </a:solidFill>
                <a:latin typeface="Avenir"/>
                <a:ea typeface="Avenir"/>
              </a:rPr>
              <a:t>System.out.println</a:t>
            </a:r>
            <a:r>
              <a:rPr lang="pt-BR" sz="1800" b="0" strike="noStrike" spc="-1" dirty="0">
                <a:solidFill>
                  <a:schemeClr val="dk1"/>
                </a:solidFill>
                <a:latin typeface="Avenir"/>
                <a:ea typeface="Avenir"/>
              </a:rPr>
              <a:t>("O número " + n + " é par");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indent="0" algn="just">
              <a:lnSpc>
                <a:spcPct val="110000"/>
              </a:lnSpc>
              <a:buNone/>
              <a:tabLst>
                <a:tab pos="0" algn="l"/>
              </a:tabLst>
            </a:pPr>
            <a:r>
              <a:rPr lang="pt-BR" sz="1800" b="0" strike="noStrike" spc="-1" dirty="0">
                <a:solidFill>
                  <a:schemeClr val="dk1"/>
                </a:solidFill>
                <a:latin typeface="Avenir"/>
                <a:ea typeface="Avenir"/>
              </a:rPr>
              <a:t>        } else {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indent="0" algn="just">
              <a:lnSpc>
                <a:spcPct val="110000"/>
              </a:lnSpc>
              <a:buNone/>
              <a:tabLst>
                <a:tab pos="0" algn="l"/>
              </a:tabLst>
            </a:pPr>
            <a:r>
              <a:rPr lang="pt-BR" sz="1800" b="0" strike="noStrike" spc="-1" dirty="0">
                <a:solidFill>
                  <a:schemeClr val="dk1"/>
                </a:solidFill>
                <a:latin typeface="Avenir"/>
                <a:ea typeface="Avenir"/>
              </a:rPr>
              <a:t>            </a:t>
            </a:r>
            <a:r>
              <a:rPr lang="pt-BR" sz="1800" b="0" strike="noStrike" spc="-1" dirty="0" err="1">
                <a:solidFill>
                  <a:schemeClr val="dk1"/>
                </a:solidFill>
                <a:latin typeface="Avenir"/>
                <a:ea typeface="Avenir"/>
              </a:rPr>
              <a:t>System.out.println</a:t>
            </a:r>
            <a:r>
              <a:rPr lang="pt-BR" sz="1800" b="0" strike="noStrike" spc="-1" dirty="0">
                <a:solidFill>
                  <a:schemeClr val="dk1"/>
                </a:solidFill>
                <a:latin typeface="Avenir"/>
                <a:ea typeface="Avenir"/>
              </a:rPr>
              <a:t>("O número " + n + " é ímpar");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indent="0" algn="just">
              <a:lnSpc>
                <a:spcPct val="110000"/>
              </a:lnSpc>
              <a:buNone/>
              <a:tabLst>
                <a:tab pos="0" algn="l"/>
              </a:tabLst>
            </a:pPr>
            <a:r>
              <a:rPr lang="pt-BR" sz="1800" b="0" strike="noStrike" spc="-1" dirty="0">
                <a:solidFill>
                  <a:schemeClr val="dk1"/>
                </a:solidFill>
                <a:latin typeface="Avenir"/>
                <a:ea typeface="Avenir"/>
              </a:rPr>
              <a:t>        }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indent="0" algn="just">
              <a:lnSpc>
                <a:spcPct val="110000"/>
              </a:lnSpc>
              <a:buNone/>
              <a:tabLst>
                <a:tab pos="0" algn="l"/>
              </a:tabLst>
            </a:pPr>
            <a:r>
              <a:rPr lang="pt-BR" sz="1800" b="0" strike="noStrike" spc="-1" dirty="0">
                <a:solidFill>
                  <a:schemeClr val="dk1"/>
                </a:solidFill>
                <a:latin typeface="Avenir"/>
                <a:ea typeface="Avenir"/>
              </a:rPr>
              <a:t>        </a:t>
            </a:r>
            <a:r>
              <a:rPr lang="pt-BR" sz="1800" b="0" strike="noStrike" spc="-1" dirty="0" err="1">
                <a:solidFill>
                  <a:schemeClr val="dk1"/>
                </a:solidFill>
                <a:latin typeface="Avenir"/>
                <a:ea typeface="Avenir"/>
              </a:rPr>
              <a:t>sc.close</a:t>
            </a:r>
            <a:r>
              <a:rPr lang="pt-BR" sz="1800" b="0" strike="noStrike" spc="-1" dirty="0">
                <a:solidFill>
                  <a:schemeClr val="dk1"/>
                </a:solidFill>
                <a:latin typeface="Avenir"/>
                <a:ea typeface="Avenir"/>
              </a:rPr>
              <a:t>();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indent="0" algn="just">
              <a:lnSpc>
                <a:spcPct val="110000"/>
              </a:lnSpc>
              <a:buNone/>
              <a:tabLst>
                <a:tab pos="0" algn="l"/>
              </a:tabLst>
            </a:pPr>
            <a:r>
              <a:rPr lang="pt-BR" sz="1800" b="0" strike="noStrike" spc="-1" dirty="0">
                <a:solidFill>
                  <a:schemeClr val="dk1"/>
                </a:solidFill>
                <a:latin typeface="Avenir"/>
                <a:ea typeface="Avenir"/>
              </a:rPr>
              <a:t>    }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indent="0" algn="just">
              <a:lnSpc>
                <a:spcPct val="110000"/>
              </a:lnSpc>
              <a:buNone/>
              <a:tabLst>
                <a:tab pos="0" algn="l"/>
              </a:tabLst>
            </a:pPr>
            <a:r>
              <a:rPr lang="pt-BR" sz="1800" b="0" strike="noStrike" spc="-1" dirty="0">
                <a:solidFill>
                  <a:schemeClr val="dk1"/>
                </a:solidFill>
                <a:latin typeface="Avenir"/>
                <a:ea typeface="Avenir"/>
              </a:rPr>
              <a:t>}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571320" y="510120"/>
            <a:ext cx="7494480" cy="15361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rmAutofit/>
          </a:bodyPr>
          <a:lstStyle/>
          <a:p>
            <a:pPr indent="0">
              <a:lnSpc>
                <a:spcPct val="90000"/>
              </a:lnSpc>
              <a:buNone/>
              <a:tabLst>
                <a:tab pos="0" algn="l"/>
              </a:tabLst>
            </a:pPr>
            <a:r>
              <a:rPr lang="pt-BR" sz="5200" b="0" strike="noStrike" spc="-1">
                <a:solidFill>
                  <a:schemeClr val="dk1"/>
                </a:solidFill>
                <a:latin typeface="Avenir"/>
                <a:ea typeface="Avenir"/>
              </a:rPr>
              <a:t>Estruturas Condicionais</a:t>
            </a:r>
            <a:endParaRPr lang="pt-BR" sz="5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/>
          </p:nvPr>
        </p:nvSpPr>
        <p:spPr>
          <a:xfrm>
            <a:off x="571320" y="3073320"/>
            <a:ext cx="3393360" cy="31352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indent="0" algn="just">
              <a:lnSpc>
                <a:spcPct val="110000"/>
              </a:lnSpc>
              <a:buNone/>
              <a:tabLst>
                <a:tab pos="0" algn="l"/>
              </a:tabLst>
            </a:pPr>
            <a:r>
              <a:rPr lang="pt-BR" sz="1800" b="0" strike="noStrike" spc="-1">
                <a:solidFill>
                  <a:schemeClr val="dk1"/>
                </a:solidFill>
                <a:latin typeface="Avenir"/>
                <a:ea typeface="Avenir"/>
              </a:rPr>
              <a:t>if (condicaoA) {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indent="0" algn="just">
              <a:lnSpc>
                <a:spcPct val="110000"/>
              </a:lnSpc>
              <a:buNone/>
              <a:tabLst>
                <a:tab pos="0" algn="l"/>
              </a:tabLst>
            </a:pPr>
            <a:r>
              <a:rPr lang="pt-BR" sz="1800" b="0" strike="noStrike" spc="-1">
                <a:solidFill>
                  <a:schemeClr val="dk1"/>
                </a:solidFill>
                <a:latin typeface="Avenir"/>
                <a:ea typeface="Avenir"/>
              </a:rPr>
              <a:t>    // Faça A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indent="0" algn="just">
              <a:lnSpc>
                <a:spcPct val="110000"/>
              </a:lnSpc>
              <a:buNone/>
              <a:tabLst>
                <a:tab pos="0" algn="l"/>
              </a:tabLst>
            </a:pPr>
            <a:r>
              <a:rPr lang="pt-BR" sz="1800" b="0" strike="noStrike" spc="-1">
                <a:solidFill>
                  <a:schemeClr val="dk1"/>
                </a:solidFill>
                <a:latin typeface="Avenir"/>
                <a:ea typeface="Avenir"/>
              </a:rPr>
              <a:t>} else {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indent="0" algn="just">
              <a:lnSpc>
                <a:spcPct val="110000"/>
              </a:lnSpc>
              <a:buNone/>
              <a:tabLst>
                <a:tab pos="0" algn="l"/>
              </a:tabLst>
            </a:pPr>
            <a:r>
              <a:rPr lang="pt-BR" sz="1800" b="0" strike="noStrike" spc="-1">
                <a:solidFill>
                  <a:schemeClr val="dk1"/>
                </a:solidFill>
                <a:latin typeface="Avenir"/>
                <a:ea typeface="Avenir"/>
              </a:rPr>
              <a:t>    if (condicaoB) {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indent="0" algn="just">
              <a:lnSpc>
                <a:spcPct val="110000"/>
              </a:lnSpc>
              <a:buNone/>
              <a:tabLst>
                <a:tab pos="0" algn="l"/>
              </a:tabLst>
            </a:pPr>
            <a:r>
              <a:rPr lang="pt-BR" sz="1800" b="0" strike="noStrike" spc="-1">
                <a:solidFill>
                  <a:schemeClr val="dk1"/>
                </a:solidFill>
                <a:latin typeface="Avenir"/>
                <a:ea typeface="Avenir"/>
              </a:rPr>
              <a:t>        // Faça B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indent="0" algn="just">
              <a:lnSpc>
                <a:spcPct val="110000"/>
              </a:lnSpc>
              <a:buNone/>
              <a:tabLst>
                <a:tab pos="0" algn="l"/>
              </a:tabLst>
            </a:pPr>
            <a:r>
              <a:rPr lang="pt-BR" sz="1800" b="0" strike="noStrike" spc="-1">
                <a:solidFill>
                  <a:schemeClr val="dk1"/>
                </a:solidFill>
                <a:latin typeface="Avenir"/>
                <a:ea typeface="Avenir"/>
              </a:rPr>
              <a:t>    } else {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indent="0" algn="just">
              <a:lnSpc>
                <a:spcPct val="110000"/>
              </a:lnSpc>
              <a:buNone/>
              <a:tabLst>
                <a:tab pos="0" algn="l"/>
              </a:tabLst>
            </a:pPr>
            <a:r>
              <a:rPr lang="pt-BR" sz="1800" b="0" strike="noStrike" spc="-1">
                <a:solidFill>
                  <a:schemeClr val="dk1"/>
                </a:solidFill>
                <a:latin typeface="Avenir"/>
                <a:ea typeface="Avenir"/>
              </a:rPr>
              <a:t>        // Faça C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indent="0" algn="just">
              <a:lnSpc>
                <a:spcPct val="110000"/>
              </a:lnSpc>
              <a:buNone/>
              <a:tabLst>
                <a:tab pos="0" algn="l"/>
              </a:tabLst>
            </a:pPr>
            <a:r>
              <a:rPr lang="pt-BR" sz="1800" b="0" strike="noStrike" spc="-1">
                <a:solidFill>
                  <a:schemeClr val="dk1"/>
                </a:solidFill>
                <a:latin typeface="Avenir"/>
                <a:ea typeface="Avenir"/>
              </a:rPr>
              <a:t>    }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indent="0" algn="just">
              <a:lnSpc>
                <a:spcPct val="110000"/>
              </a:lnSpc>
              <a:buNone/>
              <a:tabLst>
                <a:tab pos="0" algn="l"/>
              </a:tabLst>
            </a:pPr>
            <a:r>
              <a:rPr lang="pt-BR" sz="1800" b="0" strike="noStrike" spc="-1">
                <a:solidFill>
                  <a:schemeClr val="dk1"/>
                </a:solidFill>
                <a:latin typeface="Avenir"/>
                <a:ea typeface="Avenir"/>
              </a:rPr>
              <a:t>}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Google Shape;222;p8"/>
          <p:cNvSpPr/>
          <p:nvPr/>
        </p:nvSpPr>
        <p:spPr>
          <a:xfrm>
            <a:off x="4407480" y="3073320"/>
            <a:ext cx="3970080" cy="3135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normAutofit/>
          </a:bodyPr>
          <a:lstStyle/>
          <a:p>
            <a:pPr algn="just">
              <a:lnSpc>
                <a:spcPct val="110000"/>
              </a:lnSpc>
              <a:tabLst>
                <a:tab pos="0" algn="l"/>
              </a:tabLst>
            </a:pPr>
            <a:r>
              <a:rPr lang="pt-BR" sz="1800" b="0" strike="noStrike" spc="-1">
                <a:solidFill>
                  <a:srgbClr val="0070C0"/>
                </a:solidFill>
                <a:latin typeface="Avenir"/>
                <a:ea typeface="Avenir"/>
              </a:rPr>
              <a:t>if (condicaoA) {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0000"/>
              </a:lnSpc>
              <a:tabLst>
                <a:tab pos="0" algn="l"/>
              </a:tabLst>
            </a:pPr>
            <a:r>
              <a:rPr lang="pt-BR" sz="1800" b="0" strike="noStrike" spc="-1">
                <a:solidFill>
                  <a:srgbClr val="0070C0"/>
                </a:solidFill>
                <a:latin typeface="Avenir"/>
                <a:ea typeface="Avenir"/>
              </a:rPr>
              <a:t>    // Faça A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0000"/>
              </a:lnSpc>
              <a:tabLst>
                <a:tab pos="0" algn="l"/>
              </a:tabLst>
            </a:pPr>
            <a:r>
              <a:rPr lang="pt-BR" sz="1800" b="0" strike="noStrike" spc="-1">
                <a:solidFill>
                  <a:srgbClr val="0070C0"/>
                </a:solidFill>
                <a:latin typeface="Avenir"/>
                <a:ea typeface="Avenir"/>
              </a:rPr>
              <a:t>} else if (condicaoB) {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0000"/>
              </a:lnSpc>
              <a:tabLst>
                <a:tab pos="0" algn="l"/>
              </a:tabLst>
            </a:pPr>
            <a:r>
              <a:rPr lang="pt-BR" sz="1800" b="0" strike="noStrike" spc="-1">
                <a:solidFill>
                  <a:srgbClr val="0070C0"/>
                </a:solidFill>
                <a:latin typeface="Avenir"/>
                <a:ea typeface="Avenir"/>
              </a:rPr>
              <a:t>    // Faça B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0000"/>
              </a:lnSpc>
              <a:tabLst>
                <a:tab pos="0" algn="l"/>
              </a:tabLst>
            </a:pPr>
            <a:r>
              <a:rPr lang="pt-BR" sz="1800" b="0" strike="noStrike" spc="-1">
                <a:solidFill>
                  <a:srgbClr val="0070C0"/>
                </a:solidFill>
                <a:latin typeface="Avenir"/>
                <a:ea typeface="Avenir"/>
              </a:rPr>
              <a:t>} else {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0000"/>
              </a:lnSpc>
              <a:tabLst>
                <a:tab pos="0" algn="l"/>
              </a:tabLst>
            </a:pPr>
            <a:r>
              <a:rPr lang="pt-BR" sz="1800" b="0" strike="noStrike" spc="-1">
                <a:solidFill>
                  <a:srgbClr val="0070C0"/>
                </a:solidFill>
                <a:latin typeface="Avenir"/>
                <a:ea typeface="Avenir"/>
              </a:rPr>
              <a:t>    // Faça C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0000"/>
              </a:lnSpc>
              <a:tabLst>
                <a:tab pos="0" algn="l"/>
              </a:tabLst>
            </a:pPr>
            <a:r>
              <a:rPr lang="pt-BR" sz="1800" b="0" strike="noStrike" spc="-1">
                <a:solidFill>
                  <a:srgbClr val="0070C0"/>
                </a:solidFill>
                <a:latin typeface="Avenir"/>
                <a:ea typeface="Avenir"/>
              </a:rPr>
              <a:t>}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Google Shape;223;p8"/>
          <p:cNvSpPr/>
          <p:nvPr/>
        </p:nvSpPr>
        <p:spPr>
          <a:xfrm>
            <a:off x="571320" y="2160000"/>
            <a:ext cx="6628680" cy="640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pt-BR" sz="1800" b="1" strike="noStrike" spc="-1">
                <a:solidFill>
                  <a:srgbClr val="0070C0"/>
                </a:solidFill>
                <a:latin typeface="Avenir"/>
                <a:ea typeface="Avenir"/>
              </a:rPr>
              <a:t>Condicional Composta IF encadeado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Google Shape;224;p8"/>
          <p:cNvSpPr/>
          <p:nvPr/>
        </p:nvSpPr>
        <p:spPr>
          <a:xfrm>
            <a:off x="4038480" y="2974320"/>
            <a:ext cx="3697200" cy="3234240"/>
          </a:xfrm>
          <a:prstGeom prst="rect">
            <a:avLst/>
          </a:prstGeom>
          <a:noFill/>
          <a:ln w="25400">
            <a:solidFill>
              <a:srgbClr val="0070C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Google Shape;225;p8"/>
          <p:cNvSpPr/>
          <p:nvPr/>
        </p:nvSpPr>
        <p:spPr>
          <a:xfrm>
            <a:off x="4407480" y="3780000"/>
            <a:ext cx="2972520" cy="1440000"/>
          </a:xfrm>
          <a:prstGeom prst="rect">
            <a:avLst/>
          </a:prstGeom>
          <a:noFill/>
          <a:ln w="25400">
            <a:solidFill>
              <a:srgbClr val="09963B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 idx="4294967295"/>
          </p:nvPr>
        </p:nvSpPr>
        <p:spPr>
          <a:xfrm>
            <a:off x="475488" y="265684"/>
            <a:ext cx="7494588" cy="1535113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rmAutofit/>
          </a:bodyPr>
          <a:lstStyle/>
          <a:p>
            <a:pPr indent="0">
              <a:lnSpc>
                <a:spcPct val="90000"/>
              </a:lnSpc>
              <a:buNone/>
              <a:tabLst>
                <a:tab pos="0" algn="l"/>
              </a:tabLst>
            </a:pPr>
            <a:r>
              <a:rPr lang="pt-BR" sz="5200" b="0" strike="noStrike" spc="-1" dirty="0">
                <a:solidFill>
                  <a:schemeClr val="dk1"/>
                </a:solidFill>
                <a:latin typeface="Avenir"/>
                <a:ea typeface="Avenir"/>
              </a:rPr>
              <a:t>Estruturas Condicionais</a:t>
            </a:r>
            <a:endParaRPr lang="pt-BR" sz="52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idx="4294967295"/>
          </p:nvPr>
        </p:nvSpPr>
        <p:spPr>
          <a:xfrm>
            <a:off x="475488" y="2029905"/>
            <a:ext cx="10090150" cy="3146425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 fontScale="92500" lnSpcReduction="10000"/>
          </a:bodyPr>
          <a:lstStyle/>
          <a:p>
            <a:pPr indent="0" algn="just">
              <a:lnSpc>
                <a:spcPct val="110000"/>
              </a:lnSpc>
              <a:buNone/>
              <a:tabLst>
                <a:tab pos="0" algn="l"/>
              </a:tabLst>
            </a:pPr>
            <a:r>
              <a:rPr lang="pt-BR" sz="1800" b="0" strike="noStrike" spc="-1" dirty="0">
                <a:solidFill>
                  <a:schemeClr val="dk1"/>
                </a:solidFill>
                <a:latin typeface="Avenir"/>
                <a:ea typeface="Avenir"/>
              </a:rPr>
              <a:t>Ex1: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indent="0" algn="just">
              <a:lnSpc>
                <a:spcPct val="110000"/>
              </a:lnSpc>
              <a:buNone/>
              <a:tabLst>
                <a:tab pos="0" algn="l"/>
              </a:tabLst>
            </a:pPr>
            <a:r>
              <a:rPr lang="pt-BR" sz="1800" b="0" strike="noStrike" spc="-1" dirty="0" err="1">
                <a:solidFill>
                  <a:srgbClr val="000000"/>
                </a:solidFill>
                <a:latin typeface="Avenir"/>
                <a:ea typeface="Avenir"/>
              </a:rPr>
              <a:t>if</a:t>
            </a:r>
            <a:r>
              <a:rPr lang="pt-BR" sz="1800" b="0" strike="noStrike" spc="-1" dirty="0">
                <a:solidFill>
                  <a:srgbClr val="000000"/>
                </a:solidFill>
                <a:latin typeface="Avenir"/>
                <a:ea typeface="Avenir"/>
              </a:rPr>
              <a:t> (dinheiro &gt;= 10000) {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indent="0" algn="just">
              <a:lnSpc>
                <a:spcPct val="110000"/>
              </a:lnSpc>
              <a:buNone/>
              <a:tabLst>
                <a:tab pos="0" algn="l"/>
              </a:tabLst>
            </a:pPr>
            <a:r>
              <a:rPr lang="pt-BR" sz="1800" b="0" strike="noStrike" spc="-1" dirty="0">
                <a:solidFill>
                  <a:srgbClr val="000000"/>
                </a:solidFill>
                <a:latin typeface="Avenir"/>
                <a:ea typeface="Avenir"/>
              </a:rPr>
              <a:t>    </a:t>
            </a:r>
            <a:r>
              <a:rPr lang="pt-BR" sz="1800" b="0" strike="noStrike" spc="-1" dirty="0" err="1">
                <a:solidFill>
                  <a:srgbClr val="000000"/>
                </a:solidFill>
                <a:latin typeface="Avenir"/>
                <a:ea typeface="Avenir"/>
              </a:rPr>
              <a:t>System.out.println</a:t>
            </a:r>
            <a:r>
              <a:rPr lang="pt-BR" sz="1800" b="0" strike="noStrike" spc="-1" dirty="0">
                <a:solidFill>
                  <a:srgbClr val="000000"/>
                </a:solidFill>
                <a:latin typeface="Avenir"/>
                <a:ea typeface="Avenir"/>
              </a:rPr>
              <a:t>("Partiu Europa!");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indent="0" algn="just">
              <a:lnSpc>
                <a:spcPct val="110000"/>
              </a:lnSpc>
              <a:buNone/>
              <a:tabLst>
                <a:tab pos="0" algn="l"/>
              </a:tabLst>
            </a:pPr>
            <a:r>
              <a:rPr lang="pt-BR" sz="1800" b="0" strike="noStrike" spc="-1" dirty="0">
                <a:solidFill>
                  <a:srgbClr val="000000"/>
                </a:solidFill>
                <a:latin typeface="Avenir"/>
                <a:ea typeface="Avenir"/>
              </a:rPr>
              <a:t>} else </a:t>
            </a:r>
            <a:r>
              <a:rPr lang="pt-BR" sz="1800" b="0" strike="noStrike" spc="-1" dirty="0" err="1">
                <a:solidFill>
                  <a:srgbClr val="000000"/>
                </a:solidFill>
                <a:latin typeface="Avenir"/>
                <a:ea typeface="Avenir"/>
              </a:rPr>
              <a:t>if</a:t>
            </a:r>
            <a:r>
              <a:rPr lang="pt-BR" sz="1800" b="0" strike="noStrike" spc="-1" dirty="0">
                <a:solidFill>
                  <a:srgbClr val="000000"/>
                </a:solidFill>
                <a:latin typeface="Avenir"/>
                <a:ea typeface="Avenir"/>
              </a:rPr>
              <a:t> (dinheiro &gt;= 5000) {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indent="0" algn="just">
              <a:lnSpc>
                <a:spcPct val="110000"/>
              </a:lnSpc>
              <a:buNone/>
              <a:tabLst>
                <a:tab pos="0" algn="l"/>
              </a:tabLst>
            </a:pPr>
            <a:r>
              <a:rPr lang="pt-BR" sz="1800" b="0" strike="noStrike" spc="-1" dirty="0">
                <a:solidFill>
                  <a:srgbClr val="000000"/>
                </a:solidFill>
                <a:latin typeface="Avenir"/>
                <a:ea typeface="Avenir"/>
              </a:rPr>
              <a:t>    </a:t>
            </a:r>
            <a:r>
              <a:rPr lang="pt-BR" sz="1800" b="0" strike="noStrike" spc="-1" dirty="0" err="1">
                <a:solidFill>
                  <a:srgbClr val="000000"/>
                </a:solidFill>
                <a:latin typeface="Avenir"/>
                <a:ea typeface="Avenir"/>
              </a:rPr>
              <a:t>System.out.println</a:t>
            </a:r>
            <a:r>
              <a:rPr lang="pt-BR" sz="1800" b="0" strike="noStrike" spc="-1" dirty="0">
                <a:solidFill>
                  <a:srgbClr val="000000"/>
                </a:solidFill>
                <a:latin typeface="Avenir"/>
                <a:ea typeface="Avenir"/>
              </a:rPr>
              <a:t>("Visitar a família.");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indent="0" algn="just">
              <a:lnSpc>
                <a:spcPct val="110000"/>
              </a:lnSpc>
              <a:buNone/>
              <a:tabLst>
                <a:tab pos="0" algn="l"/>
              </a:tabLst>
            </a:pPr>
            <a:r>
              <a:rPr lang="pt-BR" sz="1800" b="0" strike="noStrike" spc="-1" dirty="0">
                <a:solidFill>
                  <a:srgbClr val="000000"/>
                </a:solidFill>
                <a:latin typeface="Avenir"/>
                <a:ea typeface="Avenir"/>
              </a:rPr>
              <a:t>} else {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indent="0" algn="just">
              <a:lnSpc>
                <a:spcPct val="110000"/>
              </a:lnSpc>
              <a:buNone/>
              <a:tabLst>
                <a:tab pos="0" algn="l"/>
              </a:tabLst>
            </a:pPr>
            <a:r>
              <a:rPr lang="pt-BR" sz="1800" b="0" strike="noStrike" spc="-1" dirty="0">
                <a:solidFill>
                  <a:srgbClr val="000000"/>
                </a:solidFill>
                <a:latin typeface="Avenir"/>
                <a:ea typeface="Avenir"/>
              </a:rPr>
              <a:t>    </a:t>
            </a:r>
            <a:r>
              <a:rPr lang="pt-BR" sz="1800" b="0" strike="noStrike" spc="-1" dirty="0" err="1">
                <a:solidFill>
                  <a:srgbClr val="000000"/>
                </a:solidFill>
                <a:latin typeface="Avenir"/>
                <a:ea typeface="Avenir"/>
              </a:rPr>
              <a:t>System.out.println</a:t>
            </a:r>
            <a:r>
              <a:rPr lang="pt-BR" sz="1800" b="0" strike="noStrike" spc="-1" dirty="0">
                <a:solidFill>
                  <a:srgbClr val="000000"/>
                </a:solidFill>
                <a:latin typeface="Avenir"/>
                <a:ea typeface="Avenir"/>
              </a:rPr>
              <a:t>("Fique em casa e passe um café.");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indent="0" algn="just">
              <a:lnSpc>
                <a:spcPct val="110000"/>
              </a:lnSpc>
              <a:buNone/>
              <a:tabLst>
                <a:tab pos="0" algn="l"/>
              </a:tabLst>
            </a:pPr>
            <a:r>
              <a:rPr lang="pt-BR" sz="1800" b="0" strike="noStrike" spc="-1" dirty="0">
                <a:solidFill>
                  <a:srgbClr val="000000"/>
                </a:solidFill>
                <a:latin typeface="Avenir"/>
                <a:ea typeface="Avenir"/>
              </a:rPr>
              <a:t>}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rgbClr val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rgbClr val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rgbClr val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rgbClr val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</TotalTime>
  <Words>1547</Words>
  <Application>Microsoft Office PowerPoint</Application>
  <PresentationFormat>Widescreen</PresentationFormat>
  <Paragraphs>261</Paragraphs>
  <Slides>15</Slides>
  <Notes>15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4</vt:i4>
      </vt:variant>
      <vt:variant>
        <vt:lpstr>Títulos de slides</vt:lpstr>
      </vt:variant>
      <vt:variant>
        <vt:i4>15</vt:i4>
      </vt:variant>
    </vt:vector>
  </HeadingPairs>
  <TitlesOfParts>
    <vt:vector size="25" baseType="lpstr">
      <vt:lpstr>Arial</vt:lpstr>
      <vt:lpstr>Avenir</vt:lpstr>
      <vt:lpstr>Calibri</vt:lpstr>
      <vt:lpstr>Symbol</vt:lpstr>
      <vt:lpstr>Times New Roman</vt:lpstr>
      <vt:lpstr>Wingdings</vt:lpstr>
      <vt:lpstr>AccentBoxVTI</vt:lpstr>
      <vt:lpstr>AccentBoxVTI</vt:lpstr>
      <vt:lpstr>AccentBoxVTI</vt:lpstr>
      <vt:lpstr>AccentBoxVTI</vt:lpstr>
      <vt:lpstr>Lógica</vt:lpstr>
      <vt:lpstr>Agenda</vt:lpstr>
      <vt:lpstr>Estruturas Condicionais Simples</vt:lpstr>
      <vt:lpstr>Estruturas Condicionais Simples</vt:lpstr>
      <vt:lpstr>Estruturas Condicionais</vt:lpstr>
      <vt:lpstr>Estruturas Condicionais</vt:lpstr>
      <vt:lpstr>Estruturas Condicionais</vt:lpstr>
      <vt:lpstr>Estruturas Condicionais</vt:lpstr>
      <vt:lpstr>Estruturas Condicionais</vt:lpstr>
      <vt:lpstr>Estruturas  Condicionais</vt:lpstr>
      <vt:lpstr>Estruturas  Condicionais</vt:lpstr>
      <vt:lpstr>Estruturas Condicionais</vt:lpstr>
      <vt:lpstr>Estruturas Condicionais</vt:lpstr>
      <vt:lpstr>Estruturas Condicionais</vt:lpstr>
      <vt:lpstr>Estruturas Condicionais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Vinícius</dc:creator>
  <dc:description/>
  <cp:lastModifiedBy>Luis Guilherme Lopes</cp:lastModifiedBy>
  <cp:revision>2</cp:revision>
  <dcterms:created xsi:type="dcterms:W3CDTF">2023-06-14T14:21:01Z</dcterms:created>
  <dcterms:modified xsi:type="dcterms:W3CDTF">2025-02-26T19:58:51Z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