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4" roundtripDataSignature="AMtx7mie2aFnc6k4L51XFwTFQhWtgqyA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9f2df2b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9f2df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5d9f2df2b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a5531f1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a5531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5da5531f1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2">
  <p:cSld name="PORTADA ESTILO 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2.png" id="12" name="Google Shape;1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2">
  <p:cSld name="CAPÍTULO ESTILO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7.png" id="32" name="Google Shape;3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3">
  <p:cSld name="CAPÍTULO ESTILO 3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9.png" id="34" name="Google Shape;3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FIN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1.png" id="36" name="Google Shape;3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1">
  <p:cSld name="PORTADA ESTILO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.png" id="14" name="Google Shape;1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ENERAL">
  <p:cSld name="ESQUEMA GENER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3.png" id="16" name="Google Shape;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75" y="3205175"/>
            <a:ext cx="1697899" cy="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">
  <p:cSld name="ESQUEMA GRAL 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6.png" id="19" name="Google Shape;1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A">
  <p:cSld name="ESQUEMA GRAL 2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2.png" id="21" name="Google Shape;2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1">
  <p:cSld name="SECCIÓN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5.png" id="23" name="Google Shape;2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 ESTILO 3">
  <p:cSld name="SECCIÓN ESTILO 3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0.png" id="25" name="Google Shape;2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2">
  <p:cSld name="SECCIÓN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8.png" id="27" name="Google Shape;2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4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1">
  <p:cSld name="CAPÍTULO ESTILO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4.png" id="30" name="Google Shape;3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ES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733050" y="2165546"/>
            <a:ext cx="4432500" cy="51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b="1" i="0" sz="30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864010" y="2681032"/>
            <a:ext cx="3708000" cy="650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“Control de Seguri</a:t>
            </a: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dad en </a:t>
            </a:r>
            <a:r>
              <a:rPr b="1" i="0" lang="es-ES" sz="1800" u="none" cap="none" strike="noStrike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Entrada y Salida del Complejo Sede Colombia”</a:t>
            </a:r>
            <a:endParaRPr b="1" i="0" sz="1800" u="none" cap="none" strike="noStrike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740125" y="485231"/>
            <a:ext cx="4432500" cy="4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“Control de Seguridad en Entradas y Salidas”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Integrante: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Espinosa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Grupo 1803183 G1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/>
        </p:nvSpPr>
        <p:spPr>
          <a:xfrm>
            <a:off x="3052526" y="2481399"/>
            <a:ext cx="197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 Principal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4400" y="2843275"/>
            <a:ext cx="1697899" cy="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/>
          <p:nvPr/>
        </p:nvSpPr>
        <p:spPr>
          <a:xfrm>
            <a:off x="31875" y="2481400"/>
            <a:ext cx="27204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 de Proyecto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5851750" y="1696001"/>
            <a:ext cx="17436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Crear un </a:t>
            </a:r>
            <a:r>
              <a:rPr b="0" i="0" lang="es-ES" sz="1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Programa para Registrar y tener control de la Seguridad en la entrada y salida </a:t>
            </a:r>
            <a:r>
              <a:rPr lang="es-E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de Aprendices e</a:t>
            </a:r>
            <a:r>
              <a:rPr b="0" i="0" lang="es-ES" sz="1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, Instructores, Ingreso de Elementos que no pertenezcan a la sede.</a:t>
            </a:r>
            <a:endParaRPr b="0" i="0" sz="1400" u="none" cap="none" strike="noStrik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987" y="1696034"/>
            <a:ext cx="36000" cy="234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/>
        </p:nvSpPr>
        <p:spPr>
          <a:xfrm>
            <a:off x="503175" y="1991425"/>
            <a:ext cx="30567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25" y="2520950"/>
            <a:ext cx="2703800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/>
          <p:nvPr/>
        </p:nvSpPr>
        <p:spPr>
          <a:xfrm>
            <a:off x="3843200" y="1847550"/>
            <a:ext cx="3885300" cy="1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Crear un Programa para el Mejorar la 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Seguridad en la sede con el C</a:t>
            </a: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ontrol, Registro de l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Entrada y salida de Aprendices  e Instructores</a:t>
            </a: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, Como también tener un mejor control de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Ingreso de Elementos que no pertenezcan a la sede.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9f2df2bf_0_0"/>
          <p:cNvSpPr txBox="1"/>
          <p:nvPr/>
        </p:nvSpPr>
        <p:spPr>
          <a:xfrm>
            <a:off x="55250" y="2056075"/>
            <a:ext cx="35460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b="1" lang="es-E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g5d9f2df2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75" y="2601850"/>
            <a:ext cx="3334125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5d9f2df2bf_0_0"/>
          <p:cNvSpPr txBox="1"/>
          <p:nvPr/>
        </p:nvSpPr>
        <p:spPr>
          <a:xfrm>
            <a:off x="4019075" y="626925"/>
            <a:ext cx="3882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5d9f2df2bf_0_0"/>
          <p:cNvSpPr txBox="1"/>
          <p:nvPr/>
        </p:nvSpPr>
        <p:spPr>
          <a:xfrm>
            <a:off x="4154100" y="1782900"/>
            <a:ext cx="38829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s-ES">
                <a:solidFill>
                  <a:srgbClr val="666666"/>
                </a:solidFill>
              </a:rPr>
              <a:t>Tener un mejor registro de Aprendices e Instructores en la sede.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s-ES">
                <a:solidFill>
                  <a:srgbClr val="666666"/>
                </a:solidFill>
              </a:rPr>
              <a:t>Manejar Alertas de Seguridad cuando lo requiera  el sistema.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s-ES">
                <a:solidFill>
                  <a:srgbClr val="666666"/>
                </a:solidFill>
              </a:rPr>
              <a:t>Acceso a Aprendices ó Instructores previamente autorizados.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/>
        </p:nvSpPr>
        <p:spPr>
          <a:xfrm>
            <a:off x="3781201" y="156125"/>
            <a:ext cx="1581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0075" y="694275"/>
            <a:ext cx="1303300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"/>
          <p:cNvSpPr txBox="1"/>
          <p:nvPr/>
        </p:nvSpPr>
        <p:spPr>
          <a:xfrm>
            <a:off x="835450" y="1394200"/>
            <a:ext cx="7468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Aplicación web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conectada a una base de datos para 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validación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Objetos e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Identidades,  para mejorar la Seguridad en la sede, con el lector de codigo de barras para 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tener una mejor </a:t>
            </a:r>
            <a:r>
              <a:rPr lang="es-ES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verificación de los datos de los Aprendices e Instructores o personas que ingresen a la sede con previa autorización.</a:t>
            </a:r>
            <a:endParaRPr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a5531f15_0_0"/>
          <p:cNvSpPr txBox="1"/>
          <p:nvPr/>
        </p:nvSpPr>
        <p:spPr>
          <a:xfrm>
            <a:off x="2009175" y="271250"/>
            <a:ext cx="53745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Cronograma (</a:t>
            </a:r>
            <a:r>
              <a:rPr lang="es-E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de Gantt)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/>
        </p:nvSpPr>
        <p:spPr>
          <a:xfrm>
            <a:off x="740129" y="2217267"/>
            <a:ext cx="4432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Muchas Gracias!!!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APRENDIZ</dc:creator>
</cp:coreProperties>
</file>