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Poiret One"/>
      <p:regular r:id="rId6"/>
    </p:embeddedFont>
    <p:embeddedFont>
      <p:font typeface="Oxygen Light"/>
      <p:regular r:id="rId7"/>
      <p:bold r:id="rId8"/>
    </p:embeddedFont>
    <p:embeddedFont>
      <p:font typeface="Oxygen"/>
      <p:regular r:id="rId9"/>
      <p:bold r:id="rId10"/>
    </p:embeddedFont>
    <p:embeddedFont>
      <p:font typeface="Anaheim"/>
      <p:regular r:id="rId11"/>
    </p:embeddedFont>
    <p:embeddedFont>
      <p:font typeface="Bebas Neue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Oxygen-regular.fntdata"/><Relationship Id="rId5" Type="http://schemas.openxmlformats.org/officeDocument/2006/relationships/slide" Target="slides/slide1.xml"/><Relationship Id="rId6" Type="http://schemas.openxmlformats.org/officeDocument/2006/relationships/font" Target="fonts/PoiretOne-regular.fntdata"/><Relationship Id="rId7" Type="http://schemas.openxmlformats.org/officeDocument/2006/relationships/font" Target="fonts/OxygenLight-regular.fntdata"/><Relationship Id="rId8" Type="http://schemas.openxmlformats.org/officeDocument/2006/relationships/font" Target="fonts/OxygenLight-bold.fntdata"/><Relationship Id="rId11" Type="http://schemas.openxmlformats.org/officeDocument/2006/relationships/font" Target="fonts/Anaheim-regular.fntdata"/><Relationship Id="rId10" Type="http://schemas.openxmlformats.org/officeDocument/2006/relationships/font" Target="fonts/Oxygen-bold.fntdata"/><Relationship Id="rId12" Type="http://schemas.openxmlformats.org/officeDocument/2006/relationships/font" Target="fonts/Bebas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25f85ca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25f85ca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hyperlink" Target="https://slidesgo.com/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reepik.com/" TargetMode="External"/><Relationship Id="rId6" Type="http://schemas.openxmlformats.org/officeDocument/2006/relationships/hyperlink" Target="https://www.freepik.com/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9" cy="514400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4149000" y="970200"/>
            <a:ext cx="3852000" cy="24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b="1" sz="4400"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49000" y="3380700"/>
            <a:ext cx="3852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type="title"/>
          </p:nvPr>
        </p:nvSpPr>
        <p:spPr>
          <a:xfrm>
            <a:off x="720000" y="28044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13"/>
          <p:cNvSpPr txBox="1"/>
          <p:nvPr>
            <p:ph hasCustomPrompt="1" idx="2" type="title"/>
          </p:nvPr>
        </p:nvSpPr>
        <p:spPr>
          <a:xfrm>
            <a:off x="720000" y="1589526"/>
            <a:ext cx="2336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20000" y="3177110"/>
            <a:ext cx="2336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title"/>
          </p:nvPr>
        </p:nvSpPr>
        <p:spPr>
          <a:xfrm>
            <a:off x="3403800" y="28044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13"/>
          <p:cNvSpPr txBox="1"/>
          <p:nvPr>
            <p:ph hasCustomPrompt="1" idx="4" type="title"/>
          </p:nvPr>
        </p:nvSpPr>
        <p:spPr>
          <a:xfrm>
            <a:off x="3403800" y="1589526"/>
            <a:ext cx="2336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idx="5" type="subTitle"/>
          </p:nvPr>
        </p:nvSpPr>
        <p:spPr>
          <a:xfrm>
            <a:off x="3403800" y="3177110"/>
            <a:ext cx="2336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title"/>
          </p:nvPr>
        </p:nvSpPr>
        <p:spPr>
          <a:xfrm>
            <a:off x="6087600" y="28044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13"/>
          <p:cNvSpPr txBox="1"/>
          <p:nvPr>
            <p:ph hasCustomPrompt="1" idx="7" type="title"/>
          </p:nvPr>
        </p:nvSpPr>
        <p:spPr>
          <a:xfrm>
            <a:off x="6087600" y="1589526"/>
            <a:ext cx="2336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idx="8" type="subTitle"/>
          </p:nvPr>
        </p:nvSpPr>
        <p:spPr>
          <a:xfrm>
            <a:off x="6087600" y="3177110"/>
            <a:ext cx="2336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type="title"/>
          </p:nvPr>
        </p:nvSpPr>
        <p:spPr>
          <a:xfrm>
            <a:off x="720000" y="685600"/>
            <a:ext cx="4211100" cy="3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720000" y="1452575"/>
            <a:ext cx="4461600" cy="28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>
            <p:ph type="title"/>
          </p:nvPr>
        </p:nvSpPr>
        <p:spPr>
          <a:xfrm>
            <a:off x="2290025" y="335347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1454700" y="2052475"/>
            <a:ext cx="6234600" cy="12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8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1057950" y="3689600"/>
            <a:ext cx="27858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2" type="subTitle"/>
          </p:nvPr>
        </p:nvSpPr>
        <p:spPr>
          <a:xfrm>
            <a:off x="5275850" y="3689600"/>
            <a:ext cx="27858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3" type="subTitle"/>
          </p:nvPr>
        </p:nvSpPr>
        <p:spPr>
          <a:xfrm>
            <a:off x="1057800" y="3128600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4" type="subTitle"/>
          </p:nvPr>
        </p:nvSpPr>
        <p:spPr>
          <a:xfrm>
            <a:off x="5275850" y="3128600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2" type="title"/>
          </p:nvPr>
        </p:nvSpPr>
        <p:spPr>
          <a:xfrm>
            <a:off x="720000" y="29485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720000" y="3315275"/>
            <a:ext cx="23364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3" type="title"/>
          </p:nvPr>
        </p:nvSpPr>
        <p:spPr>
          <a:xfrm>
            <a:off x="3403800" y="29485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8"/>
          <p:cNvSpPr txBox="1"/>
          <p:nvPr>
            <p:ph idx="4" type="subTitle"/>
          </p:nvPr>
        </p:nvSpPr>
        <p:spPr>
          <a:xfrm>
            <a:off x="3403800" y="3315275"/>
            <a:ext cx="23364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5" type="title"/>
          </p:nvPr>
        </p:nvSpPr>
        <p:spPr>
          <a:xfrm>
            <a:off x="6087600" y="29485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18"/>
          <p:cNvSpPr txBox="1"/>
          <p:nvPr>
            <p:ph idx="6" type="subTitle"/>
          </p:nvPr>
        </p:nvSpPr>
        <p:spPr>
          <a:xfrm>
            <a:off x="6087600" y="3315275"/>
            <a:ext cx="23364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2" type="title"/>
          </p:nvPr>
        </p:nvSpPr>
        <p:spPr>
          <a:xfrm>
            <a:off x="1811453" y="1479425"/>
            <a:ext cx="2480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9"/>
          <p:cNvSpPr txBox="1"/>
          <p:nvPr>
            <p:ph idx="1" type="subTitle"/>
          </p:nvPr>
        </p:nvSpPr>
        <p:spPr>
          <a:xfrm>
            <a:off x="1811453" y="1851750"/>
            <a:ext cx="24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3" type="title"/>
          </p:nvPr>
        </p:nvSpPr>
        <p:spPr>
          <a:xfrm>
            <a:off x="5749500" y="1479425"/>
            <a:ext cx="2480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9"/>
          <p:cNvSpPr txBox="1"/>
          <p:nvPr>
            <p:ph idx="4" type="subTitle"/>
          </p:nvPr>
        </p:nvSpPr>
        <p:spPr>
          <a:xfrm>
            <a:off x="5749500" y="1851752"/>
            <a:ext cx="2480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5" type="title"/>
          </p:nvPr>
        </p:nvSpPr>
        <p:spPr>
          <a:xfrm>
            <a:off x="1811450" y="3091625"/>
            <a:ext cx="2480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9"/>
          <p:cNvSpPr txBox="1"/>
          <p:nvPr>
            <p:ph idx="6" type="subTitle"/>
          </p:nvPr>
        </p:nvSpPr>
        <p:spPr>
          <a:xfrm>
            <a:off x="1811450" y="3463950"/>
            <a:ext cx="2480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7" type="title"/>
          </p:nvPr>
        </p:nvSpPr>
        <p:spPr>
          <a:xfrm>
            <a:off x="5749500" y="3091623"/>
            <a:ext cx="2480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9"/>
          <p:cNvSpPr txBox="1"/>
          <p:nvPr>
            <p:ph idx="8" type="subTitle"/>
          </p:nvPr>
        </p:nvSpPr>
        <p:spPr>
          <a:xfrm>
            <a:off x="5749500" y="3463950"/>
            <a:ext cx="2480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 rotWithShape="1">
          <a:blip r:embed="rId2">
            <a:alphaModFix/>
          </a:blip>
          <a:srcRect b="10" l="0" r="0" t="0"/>
          <a:stretch/>
        </p:blipFill>
        <p:spPr>
          <a:xfrm>
            <a:off x="0" y="0"/>
            <a:ext cx="9143999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2" type="title"/>
          </p:nvPr>
        </p:nvSpPr>
        <p:spPr>
          <a:xfrm>
            <a:off x="788550" y="1881312"/>
            <a:ext cx="23055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0"/>
          <p:cNvSpPr txBox="1"/>
          <p:nvPr>
            <p:ph idx="1" type="subTitle"/>
          </p:nvPr>
        </p:nvSpPr>
        <p:spPr>
          <a:xfrm>
            <a:off x="720013" y="2193175"/>
            <a:ext cx="24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3" type="title"/>
          </p:nvPr>
        </p:nvSpPr>
        <p:spPr>
          <a:xfrm>
            <a:off x="3419250" y="1881312"/>
            <a:ext cx="23055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20"/>
          <p:cNvSpPr txBox="1"/>
          <p:nvPr>
            <p:ph idx="4" type="subTitle"/>
          </p:nvPr>
        </p:nvSpPr>
        <p:spPr>
          <a:xfrm>
            <a:off x="3331962" y="2193175"/>
            <a:ext cx="24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5" type="title"/>
          </p:nvPr>
        </p:nvSpPr>
        <p:spPr>
          <a:xfrm>
            <a:off x="788550" y="3749587"/>
            <a:ext cx="23055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" name="Google Shape;109;p20"/>
          <p:cNvSpPr txBox="1"/>
          <p:nvPr>
            <p:ph idx="6" type="subTitle"/>
          </p:nvPr>
        </p:nvSpPr>
        <p:spPr>
          <a:xfrm>
            <a:off x="720000" y="4061350"/>
            <a:ext cx="24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7" type="title"/>
          </p:nvPr>
        </p:nvSpPr>
        <p:spPr>
          <a:xfrm>
            <a:off x="3419250" y="3749587"/>
            <a:ext cx="23055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1" name="Google Shape;111;p20"/>
          <p:cNvSpPr txBox="1"/>
          <p:nvPr>
            <p:ph idx="8" type="subTitle"/>
          </p:nvPr>
        </p:nvSpPr>
        <p:spPr>
          <a:xfrm>
            <a:off x="3331950" y="4061350"/>
            <a:ext cx="24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9" type="title"/>
          </p:nvPr>
        </p:nvSpPr>
        <p:spPr>
          <a:xfrm>
            <a:off x="6049924" y="1881312"/>
            <a:ext cx="23055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" name="Google Shape;113;p20"/>
          <p:cNvSpPr txBox="1"/>
          <p:nvPr>
            <p:ph idx="13" type="subTitle"/>
          </p:nvPr>
        </p:nvSpPr>
        <p:spPr>
          <a:xfrm>
            <a:off x="5981387" y="2193175"/>
            <a:ext cx="24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14" type="title"/>
          </p:nvPr>
        </p:nvSpPr>
        <p:spPr>
          <a:xfrm>
            <a:off x="6049924" y="3749587"/>
            <a:ext cx="23055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20"/>
          <p:cNvSpPr txBox="1"/>
          <p:nvPr>
            <p:ph idx="15" type="subTitle"/>
          </p:nvPr>
        </p:nvSpPr>
        <p:spPr>
          <a:xfrm>
            <a:off x="5981374" y="4061350"/>
            <a:ext cx="24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5139007" y="2342625"/>
            <a:ext cx="3285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5138900" y="1106175"/>
            <a:ext cx="3285000" cy="12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b="1"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5139001" y="3323950"/>
            <a:ext cx="3285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e text 3">
  <p:cSld name="CUSTOM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1759800" y="2006750"/>
            <a:ext cx="26598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Oxygen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>
            <p:ph idx="1" type="subTitle"/>
          </p:nvPr>
        </p:nvSpPr>
        <p:spPr>
          <a:xfrm>
            <a:off x="4281625" y="2006750"/>
            <a:ext cx="26598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xygen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" type="subTitle"/>
          </p:nvPr>
        </p:nvSpPr>
        <p:spPr>
          <a:xfrm>
            <a:off x="1759800" y="2006750"/>
            <a:ext cx="26598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xygen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5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0"/>
            <a:ext cx="914400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>
            <p:ph hasCustomPrompt="1" type="title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4" name="Google Shape;134;p25"/>
          <p:cNvSpPr txBox="1"/>
          <p:nvPr>
            <p:ph idx="1" type="subTitle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hasCustomPrompt="1" idx="2" type="title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6" name="Google Shape;136;p25"/>
          <p:cNvSpPr txBox="1"/>
          <p:nvPr>
            <p:ph idx="3" type="subTitle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hasCustomPrompt="1" idx="4" type="title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8" name="Google Shape;138;p25"/>
          <p:cNvSpPr txBox="1"/>
          <p:nvPr>
            <p:ph idx="5" type="subTitle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9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/>
          <p:nvPr>
            <p:ph type="title"/>
          </p:nvPr>
        </p:nvSpPr>
        <p:spPr>
          <a:xfrm>
            <a:off x="720107" y="2342625"/>
            <a:ext cx="3285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2" name="Google Shape;142;p26"/>
          <p:cNvSpPr txBox="1"/>
          <p:nvPr>
            <p:ph hasCustomPrompt="1" idx="2" type="title"/>
          </p:nvPr>
        </p:nvSpPr>
        <p:spPr>
          <a:xfrm>
            <a:off x="720000" y="1106175"/>
            <a:ext cx="3285000" cy="12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3" name="Google Shape;143;p26"/>
          <p:cNvSpPr txBox="1"/>
          <p:nvPr>
            <p:ph idx="1" type="subTitle"/>
          </p:nvPr>
        </p:nvSpPr>
        <p:spPr>
          <a:xfrm>
            <a:off x="720101" y="3323950"/>
            <a:ext cx="3285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0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>
            <p:ph type="title"/>
          </p:nvPr>
        </p:nvSpPr>
        <p:spPr>
          <a:xfrm>
            <a:off x="2929500" y="2342625"/>
            <a:ext cx="3285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" name="Google Shape;147;p27"/>
          <p:cNvSpPr txBox="1"/>
          <p:nvPr>
            <p:ph hasCustomPrompt="1" idx="2" type="title"/>
          </p:nvPr>
        </p:nvSpPr>
        <p:spPr>
          <a:xfrm>
            <a:off x="2929500" y="1106175"/>
            <a:ext cx="3285000" cy="12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8" name="Google Shape;148;p27"/>
          <p:cNvSpPr txBox="1"/>
          <p:nvPr>
            <p:ph idx="1" type="subTitle"/>
          </p:nvPr>
        </p:nvSpPr>
        <p:spPr>
          <a:xfrm>
            <a:off x="2929500" y="3323950"/>
            <a:ext cx="3285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8"/>
          <p:cNvSpPr txBox="1"/>
          <p:nvPr>
            <p:ph type="ctrTitle"/>
          </p:nvPr>
        </p:nvSpPr>
        <p:spPr>
          <a:xfrm>
            <a:off x="4096775" y="540100"/>
            <a:ext cx="43257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2" name="Google Shape;152;p28"/>
          <p:cNvSpPr txBox="1"/>
          <p:nvPr>
            <p:ph idx="1" type="subTitle"/>
          </p:nvPr>
        </p:nvSpPr>
        <p:spPr>
          <a:xfrm>
            <a:off x="4096775" y="1524100"/>
            <a:ext cx="4325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3" name="Google Shape;153;p28"/>
          <p:cNvSpPr txBox="1"/>
          <p:nvPr/>
        </p:nvSpPr>
        <p:spPr>
          <a:xfrm>
            <a:off x="4409075" y="3137600"/>
            <a:ext cx="37011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CREDITS: This presentation template was created by </a:t>
            </a:r>
            <a:r>
              <a:rPr lang="en" u="sng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, including icons by </a:t>
            </a:r>
            <a:r>
              <a:rPr lang="en" u="sng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, infographics &amp; images by</a:t>
            </a:r>
            <a:r>
              <a:rPr lang="en">
                <a:solidFill>
                  <a:schemeClr val="lt2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.</a:t>
            </a:r>
            <a:endParaRPr>
              <a:solidFill>
                <a:schemeClr val="lt2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3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xygen"/>
              <a:buChar char="●"/>
              <a:defRPr sz="1400">
                <a:latin typeface="Oxygen"/>
                <a:ea typeface="Oxygen"/>
                <a:cs typeface="Oxygen"/>
                <a:sym typeface="Oxygen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●"/>
              <a:defRPr>
                <a:latin typeface="Oxygen"/>
                <a:ea typeface="Oxygen"/>
                <a:cs typeface="Oxygen"/>
                <a:sym typeface="Oxygen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●"/>
              <a:defRPr>
                <a:latin typeface="Oxygen"/>
                <a:ea typeface="Oxygen"/>
                <a:cs typeface="Oxygen"/>
                <a:sym typeface="Oxygen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703800" y="2491350"/>
            <a:ext cx="3494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4913600" y="2491350"/>
            <a:ext cx="35103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703800" y="3001175"/>
            <a:ext cx="34941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4913600" y="3001175"/>
            <a:ext cx="35103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1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/>
          <p:nvPr>
            <p:ph type="title"/>
          </p:nvPr>
        </p:nvSpPr>
        <p:spPr>
          <a:xfrm>
            <a:off x="2433000" y="1371169"/>
            <a:ext cx="42780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2433000" y="2441425"/>
            <a:ext cx="42780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8"/>
          <p:cNvSpPr txBox="1"/>
          <p:nvPr>
            <p:ph type="title"/>
          </p:nvPr>
        </p:nvSpPr>
        <p:spPr>
          <a:xfrm>
            <a:off x="1388100" y="1693050"/>
            <a:ext cx="6367800" cy="17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/>
          <p:nvPr>
            <p:ph type="title"/>
          </p:nvPr>
        </p:nvSpPr>
        <p:spPr>
          <a:xfrm>
            <a:off x="2433000" y="1330038"/>
            <a:ext cx="4278000" cy="16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8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775600" y="3100075"/>
            <a:ext cx="35928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0"/>
          <p:cNvPicPr preferRelativeResize="0"/>
          <p:nvPr/>
        </p:nvPicPr>
        <p:blipFill rotWithShape="1">
          <a:blip r:embed="rId2">
            <a:alphaModFix/>
          </a:blip>
          <a:srcRect b="10" l="56623" r="0" t="0"/>
          <a:stretch/>
        </p:blipFill>
        <p:spPr>
          <a:xfrm>
            <a:off x="5177825" y="0"/>
            <a:ext cx="3966179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0"/>
          <p:cNvSpPr txBox="1"/>
          <p:nvPr>
            <p:ph type="title"/>
          </p:nvPr>
        </p:nvSpPr>
        <p:spPr>
          <a:xfrm>
            <a:off x="4781550" y="1416450"/>
            <a:ext cx="3642600" cy="18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" type="subTitle"/>
          </p:nvPr>
        </p:nvSpPr>
        <p:spPr>
          <a:xfrm>
            <a:off x="5452800" y="3276450"/>
            <a:ext cx="29712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8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Char char="●"/>
              <a:defRPr sz="1800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ctrTitle"/>
          </p:nvPr>
        </p:nvSpPr>
        <p:spPr>
          <a:xfrm>
            <a:off x="384800" y="390000"/>
            <a:ext cx="53370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A197"/>
                </a:solidFill>
              </a:rPr>
              <a:t>Restaurante ComeBem</a:t>
            </a:r>
            <a:endParaRPr>
              <a:solidFill>
                <a:srgbClr val="CCA197"/>
              </a:solidFill>
            </a:endParaRPr>
          </a:p>
        </p:txBody>
      </p:sp>
      <p:sp>
        <p:nvSpPr>
          <p:cNvPr id="164" name="Google Shape;164;p32"/>
          <p:cNvSpPr txBox="1"/>
          <p:nvPr>
            <p:ph idx="1" type="subTitle"/>
          </p:nvPr>
        </p:nvSpPr>
        <p:spPr>
          <a:xfrm>
            <a:off x="1228500" y="4757925"/>
            <a:ext cx="2368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Marcos Vinícius - 3A1</a:t>
            </a:r>
            <a:r>
              <a:rPr lang="en"/>
              <a:t> </a:t>
            </a:r>
            <a:endParaRPr/>
          </a:p>
        </p:txBody>
      </p:sp>
      <p:pic>
        <p:nvPicPr>
          <p:cNvPr id="165" name="Google Shape;165;p32"/>
          <p:cNvPicPr preferRelativeResize="0"/>
          <p:nvPr/>
        </p:nvPicPr>
        <p:blipFill>
          <a:blip r:embed="rId3">
            <a:alphaModFix amt="96000"/>
          </a:blip>
          <a:stretch>
            <a:fillRect/>
          </a:stretch>
        </p:blipFill>
        <p:spPr>
          <a:xfrm>
            <a:off x="342800" y="1339525"/>
            <a:ext cx="4021149" cy="3029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9060000" dist="19050">
              <a:srgbClr val="000000">
                <a:alpha val="58999"/>
              </a:srgbClr>
            </a:outerShdw>
          </a:effectLst>
        </p:spPr>
      </p:pic>
      <p:pic>
        <p:nvPicPr>
          <p:cNvPr id="166" name="Google Shape;16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5825" y="1408600"/>
            <a:ext cx="2891750" cy="2891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Aesthetic Slideshow by Slidesgo">
  <a:themeElements>
    <a:clrScheme name="Simple Light">
      <a:dk1>
        <a:srgbClr val="6D5B57"/>
      </a:dk1>
      <a:lt1>
        <a:srgbClr val="F2E1D8"/>
      </a:lt1>
      <a:dk2>
        <a:srgbClr val="595959"/>
      </a:dk2>
      <a:lt2>
        <a:srgbClr val="B08980"/>
      </a:lt2>
      <a:accent1>
        <a:srgbClr val="6D5B57"/>
      </a:accent1>
      <a:accent2>
        <a:srgbClr val="F2E1D8"/>
      </a:accent2>
      <a:accent3>
        <a:srgbClr val="595959"/>
      </a:accent3>
      <a:accent4>
        <a:srgbClr val="B08980"/>
      </a:accent4>
      <a:accent5>
        <a:srgbClr val="F2E1D8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