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Ubuntu Mono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8082F9F-18A3-42B9-AC4D-BD21AE5094F1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1254C36-3743-4D18-90EF-FA0B27CB858A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25164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1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5200" b="0" strike="noStrike" spc="-1">
                <a:solidFill>
                  <a:srgbClr val="000000"/>
                </a:solidFill>
                <a:latin typeface="Arial"/>
                <a:ea typeface="Arial"/>
              </a:rPr>
              <a:t>Trabalho 2 - Implementação da conversão de um AFND para AFD</a:t>
            </a:r>
            <a:endParaRPr lang="pt-BR" sz="5200" b="0" strike="noStrike" spc="-1">
              <a:solidFill>
                <a:srgbClr val="000000"/>
              </a:solidFill>
              <a:latin typeface="Ubuntu Mono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0" y="3857040"/>
            <a:ext cx="42598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Lucas do Nascimento Macedo</a:t>
            </a:r>
            <a:endParaRPr lang="pt-B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Marcos Felipe Belisário da Costa</a:t>
            </a:r>
            <a:endParaRPr lang="pt-BR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Miguel Sanches Rocha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Testes de Execução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951480"/>
            <a:ext cx="8520120" cy="221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AFND 3: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Alfabeto = {a, b}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 Inicial = 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 Final = {q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Estados = {q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0 ,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1, 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2,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Transições =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" name="Table 3"/>
          <p:cNvGraphicFramePr/>
          <p:nvPr>
            <p:extLst>
              <p:ext uri="{D42A27DB-BD31-4B8C-83A1-F6EECF244321}">
                <p14:modId xmlns:p14="http://schemas.microsoft.com/office/powerpoint/2010/main" val="556382850"/>
              </p:ext>
            </p:extLst>
          </p:nvPr>
        </p:nvGraphicFramePr>
        <p:xfrm>
          <a:off x="4188240" y="2858040"/>
          <a:ext cx="3279240" cy="1911600"/>
        </p:xfrm>
        <a:graphic>
          <a:graphicData uri="http://schemas.openxmlformats.org/drawingml/2006/table">
            <a:tbl>
              <a:tblPr/>
              <a:tblGrid>
                <a:gridCol w="7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l-G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→q0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latin typeface="Arial"/>
                        </a:rPr>
                        <a:t>{q0,q1}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{q0}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q1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{q2}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q2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{q3}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q3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 do AFND 3 para cadeia “abaaa”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2"/>
          <a:stretch/>
        </p:blipFill>
        <p:spPr>
          <a:xfrm>
            <a:off x="288000" y="1080000"/>
            <a:ext cx="7423560" cy="365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 de equivalência entre AFND 3 e AFD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456840" y="1017360"/>
            <a:ext cx="7391160" cy="371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Descrição geral do trabalho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60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O algoritmo desenvolvido possui a finalidade de representar a conversão de autômatos finitos não determinísticos para autômatos finitos determinísticos.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Foi desenvolvido na linguagem orientada a objetos Python.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Utilizamos a biblioteca “PySimpleAutomata” para desenvolvermos a parte gráfica do programa.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Foi criado o arquivo “convert.py” para realizar a conversão que terá como resultado a criação de um arquivo .json contendo as especificações do AFD corresponde.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Estruturas de dados utilizadas 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Inserção da quíntupla em um arquivo do tipo JSON.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Uso da estrutura de dados dicionário “{ }”.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Uso da estrutura de dados lista “[ ]”.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Uso de classes para representar o autômato.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Uso da função set().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Uso da estrutura de dados Pilha.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Testes de Execução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51480"/>
            <a:ext cx="8520120" cy="162027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AFND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Alfabeto = {a, b, c}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 Inicial = 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 Final = {q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Estados = {q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Transições =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C34E83FF-B255-4BF3-A7F6-359BA73C3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856344"/>
              </p:ext>
            </p:extLst>
          </p:nvPr>
        </p:nvGraphicFramePr>
        <p:xfrm>
          <a:off x="4188240" y="2817628"/>
          <a:ext cx="3424672" cy="1817124"/>
        </p:xfrm>
        <a:graphic>
          <a:graphicData uri="http://schemas.openxmlformats.org/drawingml/2006/table">
            <a:tbl>
              <a:tblPr/>
              <a:tblGrid>
                <a:gridCol w="56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677">
                  <a:extLst>
                    <a:ext uri="{9D8B030D-6E8A-4147-A177-3AD203B41FA5}">
                      <a16:colId xmlns:a16="http://schemas.microsoft.com/office/drawing/2014/main" val="1447295347"/>
                    </a:ext>
                  </a:extLst>
                </a:gridCol>
              </a:tblGrid>
              <a:tr h="390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l-G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latin typeface="Arial"/>
                        </a:rPr>
                        <a:t>c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→q0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latin typeface="Arial"/>
                        </a:rPr>
                        <a:t>{q0,q2}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{q1}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q1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{q1}</a:t>
                      </a:r>
                      <a:endParaRPr lang="pt-BR" sz="1400" b="0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latin typeface="Arial"/>
                        </a:rPr>
                        <a:t>{q2}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*q2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1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100" b="0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259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 do AFND 1 para cadeia “abc”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80040" y="1560960"/>
            <a:ext cx="24379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2520000" y="2451600"/>
            <a:ext cx="2146320" cy="10044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TextShape 4"/>
          <p:cNvSpPr txBox="1"/>
          <p:nvPr/>
        </p:nvSpPr>
        <p:spPr>
          <a:xfrm>
            <a:off x="4485600" y="24516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Imagem 90"/>
          <p:cNvPicPr/>
          <p:nvPr/>
        </p:nvPicPr>
        <p:blipFill>
          <a:blip r:embed="rId2"/>
          <a:stretch/>
        </p:blipFill>
        <p:spPr>
          <a:xfrm>
            <a:off x="373680" y="864000"/>
            <a:ext cx="747432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2000" y="288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 de equivalência entre AFND 1 e AFD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92"/>
          <p:cNvPicPr/>
          <p:nvPr/>
        </p:nvPicPr>
        <p:blipFill>
          <a:blip r:embed="rId2"/>
          <a:stretch/>
        </p:blipFill>
        <p:spPr>
          <a:xfrm>
            <a:off x="363960" y="1007640"/>
            <a:ext cx="7556040" cy="38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Testes de Execução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951480"/>
            <a:ext cx="8520120" cy="221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595959"/>
                </a:solidFill>
                <a:latin typeface="Arial"/>
                <a:ea typeface="Arial"/>
              </a:rPr>
              <a:t>AFND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Alfabeto = {0, 1}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 Inicial = 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 Final = {q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Estados = {q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q</a:t>
            </a:r>
            <a:r>
              <a:rPr lang="pt-BR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Arial"/>
              </a:rPr>
              <a:t>Transições =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68125DD-CA04-4095-AE0B-B25867474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64932"/>
              </p:ext>
            </p:extLst>
          </p:nvPr>
        </p:nvGraphicFramePr>
        <p:xfrm>
          <a:off x="4188240" y="2817628"/>
          <a:ext cx="2439995" cy="1664724"/>
        </p:xfrm>
        <a:graphic>
          <a:graphicData uri="http://schemas.openxmlformats.org/drawingml/2006/table">
            <a:tbl>
              <a:tblPr/>
              <a:tblGrid>
                <a:gridCol w="56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l-G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→q0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latin typeface="Arial"/>
                        </a:rPr>
                        <a:t>{q0,q1}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{q0}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q1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{q2}</a:t>
                      </a:r>
                      <a:endParaRPr lang="pt-BR" sz="1400" b="0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*q2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1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 do AFND 2 para cadeia “0101”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2"/>
          <a:stretch/>
        </p:blipFill>
        <p:spPr>
          <a:xfrm>
            <a:off x="435960" y="1017360"/>
            <a:ext cx="7556040" cy="377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Teste de equivalência entre AFND 2 e AFD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99"/>
          <p:cNvPicPr/>
          <p:nvPr/>
        </p:nvPicPr>
        <p:blipFill>
          <a:blip r:embed="rId2"/>
          <a:stretch/>
        </p:blipFill>
        <p:spPr>
          <a:xfrm>
            <a:off x="288000" y="975240"/>
            <a:ext cx="7704000" cy="38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384</Words>
  <Application>Microsoft Office PowerPoint</Application>
  <PresentationFormat>Apresentação na tela (16:9)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Symbol</vt:lpstr>
      <vt:lpstr>Times New Roman</vt:lpstr>
      <vt:lpstr>Ubuntu Mono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1 - Implementação de um AFD</dc:title>
  <dc:subject/>
  <dc:creator/>
  <dc:description/>
  <cp:lastModifiedBy>Miguel Sanches Rocha</cp:lastModifiedBy>
  <cp:revision>20</cp:revision>
  <dcterms:modified xsi:type="dcterms:W3CDTF">2021-04-20T20:43:48Z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0x010100508B25E689955F4AA0AE58829A427F93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