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8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Ubuntu Mono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8082F9F-18A3-42B9-AC4D-BD21AE5094F1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1254C36-3743-4D18-90EF-FA0B27CB858A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60000" y="25164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985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Trabalho 3 – Conversão ER em ANFE</a:t>
            </a:r>
            <a:endParaRPr lang="pt-BR" sz="5200" b="0" strike="noStrike" spc="-1" dirty="0">
              <a:solidFill>
                <a:srgbClr val="000000"/>
              </a:solidFill>
              <a:latin typeface="Ubuntu Mono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572000" y="3857040"/>
            <a:ext cx="425988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Lucas do Nascimento Macedo</a:t>
            </a:r>
            <a:endParaRPr lang="pt-BR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Marcos Felipe Belisário da Costa</a:t>
            </a:r>
            <a:endParaRPr lang="pt-BR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Miguel Sanches Rocha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Testando com a cadeia “cab”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Resultado: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461499-6B03-465D-ACAF-7C9F5C6E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76" y="951480"/>
            <a:ext cx="6224686" cy="399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4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3º Teste de Execução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404759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Expressão Regular: (</a:t>
            </a:r>
            <a:r>
              <a:rPr lang="pt-BR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a+b</a:t>
            </a: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)*.c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À direta, temos o AFNE resultante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6D28CD-5D03-4BCE-82C1-9D88E86F483E}"/>
              </a:ext>
            </a:extLst>
          </p:cNvPr>
          <p:cNvSpPr txBox="1"/>
          <p:nvPr/>
        </p:nvSpPr>
        <p:spPr>
          <a:xfrm>
            <a:off x="311760" y="2424645"/>
            <a:ext cx="4657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Assim temos que a linguagem para essa expressão regular é: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L = {W tal que W é o conjunto de todas as cadeias que terminam com um “c”}.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3AB977-8636-4DED-83A8-6B0FFF5C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347" y="0"/>
            <a:ext cx="16099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Testando com a cadeia “</a:t>
            </a:r>
            <a:r>
              <a:rPr lang="pt-BR" sz="2800" spc="-1" dirty="0" err="1">
                <a:solidFill>
                  <a:srgbClr val="000000"/>
                </a:solidFill>
                <a:latin typeface="Arial"/>
              </a:rPr>
              <a:t>ababc</a:t>
            </a:r>
            <a:r>
              <a:rPr lang="pt-BR" sz="2800" spc="-1" dirty="0">
                <a:solidFill>
                  <a:srgbClr val="000000"/>
                </a:solidFill>
                <a:latin typeface="Arial"/>
              </a:rPr>
              <a:t>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Resultado: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A0DDFB-B4E3-49C3-83AE-5735744A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40" y="1017360"/>
            <a:ext cx="6027297" cy="38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6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Testando com a cadeia “</a:t>
            </a:r>
            <a:r>
              <a:rPr lang="pt-BR" sz="2800" spc="-1" dirty="0" err="1">
                <a:solidFill>
                  <a:srgbClr val="000000"/>
                </a:solidFill>
                <a:latin typeface="Arial"/>
              </a:rPr>
              <a:t>abcc</a:t>
            </a:r>
            <a:r>
              <a:rPr lang="pt-BR" sz="2800" spc="-1" dirty="0">
                <a:solidFill>
                  <a:srgbClr val="000000"/>
                </a:solidFill>
                <a:latin typeface="Arial"/>
              </a:rPr>
              <a:t>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Resultado: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6B3D70-AA65-4AD3-9CAE-9997A20B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77" y="1017360"/>
            <a:ext cx="6177946" cy="39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0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Descrição geral do trabalho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607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O algoritmo desenvolvido possui a finalidade de representar a conversão de expressões regulares (</a:t>
            </a:r>
            <a:r>
              <a:rPr lang="pt-BR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ER’s</a:t>
            </a: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) para autômatos finitos não determinísticos com transições </a:t>
            </a:r>
            <a:r>
              <a:rPr lang="pt-BR" sz="18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</a:rPr>
              <a:t>vazias </a:t>
            </a:r>
            <a:r>
              <a:rPr lang="pt-BR" sz="18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/>
              </a:rPr>
              <a:t>(</a:t>
            </a:r>
            <a:r>
              <a:rPr lang="el-G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ε</a:t>
            </a:r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).</a:t>
            </a:r>
            <a:endParaRPr lang="pt-BR" sz="18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Foi desenvolvido na linguagem orientada a objetos Python.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Utilizamos a biblioteca “</a:t>
            </a:r>
            <a:r>
              <a:rPr lang="pt-BR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PySimpleAutomata</a:t>
            </a: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” para desenvolvermos a parte gráfica do programa.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Foi criado </a:t>
            </a: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uma função </a:t>
            </a: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“infix2postfix” para realizar a conversão da forma infixa da ER passado pelo usuário, para a forma </a:t>
            </a:r>
            <a:r>
              <a:rPr lang="pt-BR" spc="-1" dirty="0" err="1">
                <a:solidFill>
                  <a:srgbClr val="595959"/>
                </a:solidFill>
                <a:latin typeface="Arial"/>
                <a:ea typeface="Arial"/>
              </a:rPr>
              <a:t>posfixa</a:t>
            </a: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, de modo a facilitar o processo de obtenção do AFNE correspondente.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Estruturas de dados utilizadas 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pc="-1" dirty="0">
                <a:solidFill>
                  <a:srgbClr val="595959"/>
                </a:solidFill>
                <a:latin typeface="Arial"/>
              </a:rPr>
              <a:t>Uso da estrutura árvore binária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Uso da estrutura de dados dicionário “{ }”.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Uso da estrutura de dados lista “[ ]”.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Uso de classes para representar o autômato.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Uso da função set().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Uso da estrutura de dados Pilha.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Funcionamento do algoritmo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607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Primeiramente, o usuário fornece uma expressão regular na forma infixa como entrada para o algoritmo de conversão.</a:t>
            </a: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A expressão recebida é convertida para a sua forma </a:t>
            </a:r>
            <a:r>
              <a:rPr lang="pt-BR" spc="-1" dirty="0" err="1">
                <a:solidFill>
                  <a:srgbClr val="595959"/>
                </a:solidFill>
                <a:latin typeface="Arial"/>
                <a:ea typeface="Arial"/>
              </a:rPr>
              <a:t>posfixa</a:t>
            </a: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 por meio do uso de uma estrutura de dados “árvore binária”</a:t>
            </a: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Tendo a expressão em sua forma </a:t>
            </a:r>
            <a:r>
              <a:rPr lang="pt-BR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posfixa</a:t>
            </a: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, a </a:t>
            </a: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árvore é percorrida</a:t>
            </a: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de forma recursiva de modo que cada operador (união, concatenação ou fechamento) irá chamar sua função correspondente e irá aplica-la em seus nós filhos</a:t>
            </a: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38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1º Teste de Execução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Expressão Regular: a*.(b+c). c*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À direta, temos o AFNE resultante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AE79C5-3BC8-42A4-9198-C8E3B095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04" y="111240"/>
            <a:ext cx="1818167" cy="49210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D6D28CD-5D03-4BCE-82C1-9D88E86F483E}"/>
              </a:ext>
            </a:extLst>
          </p:cNvPr>
          <p:cNvSpPr txBox="1"/>
          <p:nvPr/>
        </p:nvSpPr>
        <p:spPr>
          <a:xfrm>
            <a:off x="311760" y="2424645"/>
            <a:ext cx="4657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Assim temos que a linguagem para essa expressão regular é: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L = {W tal que W é o conjunto de todas as cadeias que possuem ou um “b” ou no mínimo um “c”}.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Testando com a cadeia “abc”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Resultado: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10B225-504C-4C26-9893-0F142964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01" y="1017360"/>
            <a:ext cx="5760000" cy="37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Testando com a cadeia “abb”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Resultado: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382C65-21B4-491E-9485-51EFFE60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07" y="1017361"/>
            <a:ext cx="5760000" cy="371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º Teste de Execução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404759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Expressão Regular: c*.(b+a)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À direta, temos o AFNE resultante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6D28CD-5D03-4BCE-82C1-9D88E86F483E}"/>
              </a:ext>
            </a:extLst>
          </p:cNvPr>
          <p:cNvSpPr txBox="1"/>
          <p:nvPr/>
        </p:nvSpPr>
        <p:spPr>
          <a:xfrm>
            <a:off x="311760" y="2424645"/>
            <a:ext cx="4657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Assim temos que a linguagem para essa expressão regular é: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L = {W tal que W é o conjunto de todas as cadeias que possuem no mínimo um “b” ou um “a”}.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13D174-2F30-4287-82B1-4765E309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896" y="152178"/>
            <a:ext cx="1309558" cy="48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0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Testando com a cadeia “ccb”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Resultado: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B03F2D-A350-4380-AACD-3129D0ED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25" y="951480"/>
            <a:ext cx="6087486" cy="39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465</Words>
  <Application>Microsoft Office PowerPoint</Application>
  <PresentationFormat>Apresentação na tela (16:9)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Symbol</vt:lpstr>
      <vt:lpstr>Times New Roman</vt:lpstr>
      <vt:lpstr>Ubuntu Mono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1 - Implementação de um AFD</dc:title>
  <dc:subject/>
  <dc:creator>Miguel Sanches</dc:creator>
  <dc:description/>
  <cp:lastModifiedBy>Miguel Sanches Rocha</cp:lastModifiedBy>
  <cp:revision>45</cp:revision>
  <dcterms:modified xsi:type="dcterms:W3CDTF">2021-05-16T00:44:06Z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0x010100508B25E689955F4AA0AE58829A427F93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