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78" r:id="rId4"/>
    <p:sldId id="279" r:id="rId5"/>
    <p:sldId id="257" r:id="rId6"/>
    <p:sldId id="273" r:id="rId7"/>
    <p:sldId id="260" r:id="rId8"/>
    <p:sldId id="272" r:id="rId9"/>
    <p:sldId id="274" r:id="rId10"/>
    <p:sldId id="262" r:id="rId11"/>
    <p:sldId id="261" r:id="rId12"/>
    <p:sldId id="259" r:id="rId13"/>
    <p:sldId id="275" r:id="rId14"/>
    <p:sldId id="263" r:id="rId15"/>
    <p:sldId id="276" r:id="rId16"/>
    <p:sldId id="277" r:id="rId17"/>
    <p:sldId id="28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8" y="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66E6B-6FF4-48EB-9EBE-71FC8E2F0710}" type="datetimeFigureOut">
              <a:rPr lang="en-PH" smtClean="0"/>
              <a:t>17/06/2021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AC742-D89E-4418-85D6-CF53ACE157F5}" type="slidenum">
              <a:rPr lang="en-PH" smtClean="0"/>
              <a:t>‹nº›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211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62001"/>
            <a:ext cx="7772400" cy="83819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90800"/>
            <a:ext cx="3008313" cy="3535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523999"/>
            <a:ext cx="5486400" cy="3203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gradFill flip="none" rotWithShape="1">
            <a:gsLst>
              <a:gs pos="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100000">
                <a:schemeClr val="bg2">
                  <a:lumMod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atin typeface="Arial Black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ortifolio-tcs.onrend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JOGO DE XADREZ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dirty="0" err="1" smtClean="0"/>
              <a:t>Grupo</a:t>
            </a:r>
            <a:r>
              <a:rPr lang="en-PH" dirty="0" smtClean="0"/>
              <a:t> 8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27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3600" dirty="0" err="1" smtClean="0"/>
              <a:t>Documento</a:t>
            </a:r>
            <a:r>
              <a:rPr lang="en-PH" sz="3600" dirty="0" smtClean="0"/>
              <a:t> de </a:t>
            </a:r>
            <a:r>
              <a:rPr lang="en-PH" sz="3600" dirty="0" err="1" smtClean="0"/>
              <a:t>requisitos</a:t>
            </a:r>
            <a:endParaRPr lang="en-P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err="1" smtClean="0"/>
              <a:t>Requisitos</a:t>
            </a:r>
            <a:r>
              <a:rPr lang="en-PH" dirty="0" smtClean="0"/>
              <a:t> </a:t>
            </a:r>
            <a:r>
              <a:rPr lang="en-PH" dirty="0" err="1" smtClean="0"/>
              <a:t>funcionais</a:t>
            </a:r>
            <a:endParaRPr lang="en-PH" dirty="0" smtClean="0"/>
          </a:p>
          <a:p>
            <a:r>
              <a:rPr lang="en-PH" dirty="0" err="1" smtClean="0"/>
              <a:t>Peças</a:t>
            </a:r>
            <a:endParaRPr lang="en-PH" dirty="0" smtClean="0"/>
          </a:p>
          <a:p>
            <a:pPr algn="just">
              <a:buFontTx/>
              <a:buChar char="-"/>
            </a:pPr>
            <a:r>
              <a:rPr lang="en-PH" sz="2400" dirty="0" smtClean="0"/>
              <a:t>O </a:t>
            </a:r>
            <a:r>
              <a:rPr lang="en-PH" sz="2400" dirty="0" err="1" smtClean="0"/>
              <a:t>programa</a:t>
            </a:r>
            <a:r>
              <a:rPr lang="en-PH" sz="2400" dirty="0" smtClean="0"/>
              <a:t> </a:t>
            </a:r>
            <a:r>
              <a:rPr lang="en-PH" sz="2400" dirty="0" err="1" smtClean="0"/>
              <a:t>deve</a:t>
            </a:r>
            <a:r>
              <a:rPr lang="en-PH" sz="2400" dirty="0" smtClean="0"/>
              <a:t> </a:t>
            </a:r>
            <a:r>
              <a:rPr lang="en-PH" sz="2400" dirty="0" err="1" smtClean="0"/>
              <a:t>permitir</a:t>
            </a:r>
            <a:r>
              <a:rPr lang="en-PH" sz="2400" dirty="0" smtClean="0"/>
              <a:t> 6 </a:t>
            </a:r>
            <a:r>
              <a:rPr lang="en-PH" sz="2400" dirty="0" err="1" smtClean="0"/>
              <a:t>tipos</a:t>
            </a:r>
            <a:r>
              <a:rPr lang="en-PH" sz="2400" dirty="0" smtClean="0"/>
              <a:t> de </a:t>
            </a:r>
            <a:r>
              <a:rPr lang="en-PH" sz="2400" dirty="0" err="1" smtClean="0"/>
              <a:t>peças</a:t>
            </a:r>
            <a:r>
              <a:rPr lang="en-PH" sz="2400" dirty="0" smtClean="0"/>
              <a:t>, </a:t>
            </a:r>
            <a:r>
              <a:rPr lang="en-PH" sz="2400" dirty="0" err="1" smtClean="0"/>
              <a:t>sendo</a:t>
            </a:r>
            <a:r>
              <a:rPr lang="en-PH" sz="2400" dirty="0" smtClean="0"/>
              <a:t>: </a:t>
            </a:r>
            <a:r>
              <a:rPr lang="en-PH" sz="2400" dirty="0" err="1" smtClean="0"/>
              <a:t>peões</a:t>
            </a:r>
            <a:r>
              <a:rPr lang="en-PH" sz="2400" dirty="0" smtClean="0"/>
              <a:t>, </a:t>
            </a:r>
            <a:r>
              <a:rPr lang="en-PH" sz="2400" dirty="0" err="1" smtClean="0"/>
              <a:t>cavalos</a:t>
            </a:r>
            <a:r>
              <a:rPr lang="en-PH" sz="2400" dirty="0" smtClean="0"/>
              <a:t>, </a:t>
            </a:r>
            <a:r>
              <a:rPr lang="en-PH" sz="2400" dirty="0" err="1" smtClean="0"/>
              <a:t>bispos</a:t>
            </a:r>
            <a:r>
              <a:rPr lang="en-PH" sz="2400" dirty="0" smtClean="0"/>
              <a:t>, </a:t>
            </a:r>
            <a:r>
              <a:rPr lang="en-PH" sz="2400" dirty="0" err="1" smtClean="0"/>
              <a:t>torres</a:t>
            </a:r>
            <a:r>
              <a:rPr lang="en-PH" sz="2400" dirty="0" smtClean="0"/>
              <a:t>, </a:t>
            </a:r>
            <a:r>
              <a:rPr lang="en-PH" sz="2400" dirty="0" err="1" smtClean="0"/>
              <a:t>rainha</a:t>
            </a:r>
            <a:r>
              <a:rPr lang="en-PH" sz="2400" dirty="0" smtClean="0"/>
              <a:t> e </a:t>
            </a:r>
            <a:r>
              <a:rPr lang="en-PH" sz="2400" dirty="0" err="1" smtClean="0"/>
              <a:t>rei</a:t>
            </a:r>
            <a:r>
              <a:rPr lang="en-PH" sz="2400" dirty="0" smtClean="0"/>
              <a:t>. </a:t>
            </a:r>
          </a:p>
          <a:p>
            <a:pPr algn="just">
              <a:buFontTx/>
              <a:buChar char="-"/>
            </a:pPr>
            <a:r>
              <a:rPr lang="en-PH" sz="2400" dirty="0" smtClean="0"/>
              <a:t>O </a:t>
            </a:r>
            <a:r>
              <a:rPr lang="en-PH" sz="2400" dirty="0" err="1" smtClean="0"/>
              <a:t>programa</a:t>
            </a:r>
            <a:r>
              <a:rPr lang="en-PH" sz="2400" dirty="0" smtClean="0"/>
              <a:t> </a:t>
            </a:r>
            <a:r>
              <a:rPr lang="en-PH" sz="2400" dirty="0" err="1" smtClean="0"/>
              <a:t>deve</a:t>
            </a:r>
            <a:r>
              <a:rPr lang="en-PH" sz="2400" dirty="0" smtClean="0"/>
              <a:t> </a:t>
            </a:r>
            <a:r>
              <a:rPr lang="en-PH" sz="2400" dirty="0" err="1" smtClean="0"/>
              <a:t>iniciar</a:t>
            </a:r>
            <a:r>
              <a:rPr lang="en-PH" sz="2400" dirty="0" smtClean="0"/>
              <a:t> com: </a:t>
            </a:r>
            <a:r>
              <a:rPr lang="en-PH" sz="2400" dirty="0"/>
              <a:t>8 </a:t>
            </a:r>
            <a:r>
              <a:rPr lang="en-PH" sz="2400" dirty="0" err="1"/>
              <a:t>peões</a:t>
            </a:r>
            <a:r>
              <a:rPr lang="en-PH" sz="2400" dirty="0"/>
              <a:t>, 2 </a:t>
            </a:r>
            <a:r>
              <a:rPr lang="en-PH" sz="2400" dirty="0" err="1"/>
              <a:t>cavalos</a:t>
            </a:r>
            <a:r>
              <a:rPr lang="en-PH" sz="2400" dirty="0"/>
              <a:t>, 2 </a:t>
            </a:r>
            <a:r>
              <a:rPr lang="en-PH" sz="2400" dirty="0" err="1"/>
              <a:t>bispos</a:t>
            </a:r>
            <a:r>
              <a:rPr lang="en-PH" sz="2400" dirty="0"/>
              <a:t>, 2 </a:t>
            </a:r>
            <a:r>
              <a:rPr lang="en-PH" sz="2400" dirty="0" err="1"/>
              <a:t>torres</a:t>
            </a:r>
            <a:r>
              <a:rPr lang="en-PH" sz="2400" dirty="0"/>
              <a:t>, 1 </a:t>
            </a:r>
            <a:r>
              <a:rPr lang="en-PH" sz="2400" dirty="0" err="1"/>
              <a:t>rainha</a:t>
            </a:r>
            <a:r>
              <a:rPr lang="en-PH" sz="2400" dirty="0"/>
              <a:t> e 1 </a:t>
            </a:r>
            <a:r>
              <a:rPr lang="en-PH" sz="2400" dirty="0" err="1" smtClean="0"/>
              <a:t>rei</a:t>
            </a:r>
            <a:r>
              <a:rPr lang="en-PH" sz="2400" dirty="0" smtClean="0"/>
              <a:t>, para </a:t>
            </a:r>
            <a:r>
              <a:rPr lang="en-PH" sz="2400" dirty="0" err="1" smtClean="0"/>
              <a:t>cada</a:t>
            </a:r>
            <a:r>
              <a:rPr lang="en-PH" sz="2400" dirty="0" smtClean="0"/>
              <a:t> </a:t>
            </a:r>
            <a:r>
              <a:rPr lang="en-PH" sz="2400" dirty="0" err="1" smtClean="0"/>
              <a:t>jogador</a:t>
            </a:r>
            <a:r>
              <a:rPr lang="en-PH" sz="2400" dirty="0" smtClean="0"/>
              <a:t>.</a:t>
            </a:r>
            <a:endParaRPr lang="en-PH" sz="2400" dirty="0"/>
          </a:p>
          <a:p>
            <a:pPr algn="just">
              <a:buFontTx/>
              <a:buChar char="-"/>
            </a:pPr>
            <a:r>
              <a:rPr lang="en-PH" sz="2400" dirty="0" smtClean="0"/>
              <a:t>O </a:t>
            </a:r>
            <a:r>
              <a:rPr lang="en-PH" sz="2400" dirty="0" err="1" smtClean="0"/>
              <a:t>jogo</a:t>
            </a:r>
            <a:r>
              <a:rPr lang="en-PH" sz="2400" dirty="0" smtClean="0"/>
              <a:t> </a:t>
            </a:r>
            <a:r>
              <a:rPr lang="en-PH" sz="2400" dirty="0" err="1" smtClean="0"/>
              <a:t>deve</a:t>
            </a:r>
            <a:r>
              <a:rPr lang="en-PH" sz="2400" dirty="0" smtClean="0"/>
              <a:t> </a:t>
            </a:r>
            <a:r>
              <a:rPr lang="en-PH" sz="2400" dirty="0" err="1" smtClean="0"/>
              <a:t>possuir</a:t>
            </a:r>
            <a:r>
              <a:rPr lang="en-PH" sz="2400" dirty="0" smtClean="0"/>
              <a:t> </a:t>
            </a:r>
            <a:r>
              <a:rPr lang="en-PH" sz="2400" dirty="0" err="1" smtClean="0"/>
              <a:t>apenas</a:t>
            </a:r>
            <a:r>
              <a:rPr lang="en-PH" sz="2400" dirty="0" smtClean="0"/>
              <a:t> </a:t>
            </a:r>
            <a:r>
              <a:rPr lang="en-PH" sz="2400" dirty="0" err="1" smtClean="0"/>
              <a:t>movimentos</a:t>
            </a:r>
            <a:r>
              <a:rPr lang="en-PH" sz="2400" dirty="0" smtClean="0"/>
              <a:t> </a:t>
            </a:r>
            <a:r>
              <a:rPr lang="en-PH" sz="2400" dirty="0" err="1" smtClean="0"/>
              <a:t>permitidos</a:t>
            </a:r>
            <a:r>
              <a:rPr lang="en-PH" sz="2400" dirty="0" smtClean="0"/>
              <a:t> </a:t>
            </a:r>
            <a:r>
              <a:rPr lang="en-PH" sz="2400" dirty="0" err="1" smtClean="0"/>
              <a:t>pelas</a:t>
            </a:r>
            <a:r>
              <a:rPr lang="en-PH" sz="2400" dirty="0" smtClean="0"/>
              <a:t> </a:t>
            </a:r>
            <a:r>
              <a:rPr lang="en-PH" sz="2400" dirty="0" err="1" smtClean="0"/>
              <a:t>regras</a:t>
            </a:r>
            <a:r>
              <a:rPr lang="en-PH" sz="2400" dirty="0" smtClean="0"/>
              <a:t> do </a:t>
            </a:r>
            <a:r>
              <a:rPr lang="en-PH" sz="2400" dirty="0" err="1" smtClean="0"/>
              <a:t>jogo</a:t>
            </a:r>
            <a:r>
              <a:rPr lang="en-PH" sz="2400" dirty="0" smtClean="0"/>
              <a:t> de </a:t>
            </a:r>
            <a:r>
              <a:rPr lang="en-PH" sz="2400" dirty="0" err="1" smtClean="0"/>
              <a:t>xadrez</a:t>
            </a:r>
            <a:r>
              <a:rPr lang="en-PH" sz="2400" dirty="0" smtClean="0"/>
              <a:t>.</a:t>
            </a:r>
          </a:p>
          <a:p>
            <a:pPr algn="just">
              <a:buFontTx/>
              <a:buChar char="-"/>
            </a:pPr>
            <a:r>
              <a:rPr lang="en-PH" sz="2400" dirty="0" smtClean="0"/>
              <a:t>O </a:t>
            </a:r>
            <a:r>
              <a:rPr lang="en-PH" sz="2400" dirty="0" err="1" smtClean="0"/>
              <a:t>jogo</a:t>
            </a:r>
            <a:r>
              <a:rPr lang="en-PH" sz="2400" dirty="0" smtClean="0"/>
              <a:t> </a:t>
            </a:r>
            <a:r>
              <a:rPr lang="en-PH" sz="2400" dirty="0" err="1" smtClean="0"/>
              <a:t>deve</a:t>
            </a:r>
            <a:r>
              <a:rPr lang="en-PH" sz="2400" dirty="0" smtClean="0"/>
              <a:t> </a:t>
            </a:r>
            <a:r>
              <a:rPr lang="en-PH" sz="2400" dirty="0" err="1" smtClean="0"/>
              <a:t>possuir</a:t>
            </a:r>
            <a:r>
              <a:rPr lang="en-PH" sz="2400" dirty="0" smtClean="0"/>
              <a:t> </a:t>
            </a:r>
            <a:r>
              <a:rPr lang="en-PH" sz="2400" dirty="0" err="1" smtClean="0"/>
              <a:t>os</a:t>
            </a:r>
            <a:r>
              <a:rPr lang="en-PH" sz="2400" dirty="0" smtClean="0"/>
              <a:t> </a:t>
            </a:r>
            <a:r>
              <a:rPr lang="en-PH" sz="2400" dirty="0" err="1" smtClean="0"/>
              <a:t>movimentos</a:t>
            </a:r>
            <a:r>
              <a:rPr lang="en-PH" sz="2400" dirty="0" smtClean="0"/>
              <a:t> </a:t>
            </a:r>
            <a:r>
              <a:rPr lang="en-PH" sz="2400" dirty="0" err="1" smtClean="0"/>
              <a:t>especiais</a:t>
            </a:r>
            <a:r>
              <a:rPr lang="en-PH" sz="2400" dirty="0" smtClean="0"/>
              <a:t>: </a:t>
            </a:r>
            <a:r>
              <a:rPr lang="en-PH" sz="2400" dirty="0" err="1" smtClean="0"/>
              <a:t>roque</a:t>
            </a:r>
            <a:r>
              <a:rPr lang="en-PH" sz="2400" dirty="0" smtClean="0"/>
              <a:t> </a:t>
            </a:r>
            <a:r>
              <a:rPr lang="en-PH" sz="2400" dirty="0" err="1" smtClean="0"/>
              <a:t>pequeno</a:t>
            </a:r>
            <a:r>
              <a:rPr lang="en-PH" sz="2400" dirty="0" smtClean="0"/>
              <a:t>, </a:t>
            </a:r>
            <a:r>
              <a:rPr lang="en-PH" sz="2400" dirty="0" err="1" smtClean="0"/>
              <a:t>roque</a:t>
            </a:r>
            <a:r>
              <a:rPr lang="en-PH" sz="2400" dirty="0" smtClean="0"/>
              <a:t> </a:t>
            </a:r>
            <a:r>
              <a:rPr lang="en-PH" sz="2400" dirty="0" err="1" smtClean="0"/>
              <a:t>grande</a:t>
            </a:r>
            <a:r>
              <a:rPr lang="en-PH" sz="2400" dirty="0" smtClean="0"/>
              <a:t>, en passant e </a:t>
            </a:r>
            <a:r>
              <a:rPr lang="en-PH" sz="2400" dirty="0" err="1" smtClean="0"/>
              <a:t>promoção</a:t>
            </a:r>
            <a:r>
              <a:rPr lang="en-PH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52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3600" dirty="0" err="1" smtClean="0"/>
              <a:t>Ilustração</a:t>
            </a:r>
            <a:r>
              <a:rPr lang="en-PH" sz="3600" dirty="0" smtClean="0"/>
              <a:t> das </a:t>
            </a:r>
            <a:r>
              <a:rPr lang="en-PH" sz="3600" dirty="0" err="1" smtClean="0"/>
              <a:t>regras</a:t>
            </a:r>
            <a:endParaRPr lang="en-P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PH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199"/>
            <a:ext cx="8229600" cy="4932363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 flipV="1">
            <a:off x="6912000" y="4114800"/>
            <a:ext cx="0" cy="180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6934200" y="4114800"/>
            <a:ext cx="152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47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3600" dirty="0" err="1"/>
              <a:t>Requisitos</a:t>
            </a:r>
            <a:r>
              <a:rPr lang="en-PH" sz="3600" dirty="0"/>
              <a:t> </a:t>
            </a:r>
            <a:r>
              <a:rPr lang="en-PH" sz="3600" dirty="0" err="1"/>
              <a:t>não-funcionais</a:t>
            </a:r>
            <a:endParaRPr lang="en-P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Tx/>
              <a:buChar char="-"/>
            </a:pPr>
            <a:r>
              <a:rPr lang="en-PH" dirty="0" err="1" smtClean="0"/>
              <a:t>Implementação</a:t>
            </a:r>
            <a:endParaRPr lang="en-PH" dirty="0" smtClean="0"/>
          </a:p>
          <a:p>
            <a:pPr algn="just">
              <a:buFontTx/>
              <a:buChar char="-"/>
            </a:pPr>
            <a:r>
              <a:rPr lang="en-PH" dirty="0" smtClean="0"/>
              <a:t>O </a:t>
            </a:r>
            <a:r>
              <a:rPr lang="en-PH" dirty="0" err="1" smtClean="0"/>
              <a:t>jogo</a:t>
            </a:r>
            <a:r>
              <a:rPr lang="en-PH" dirty="0" smtClean="0"/>
              <a:t> </a:t>
            </a:r>
            <a:r>
              <a:rPr lang="en-PH" dirty="0" err="1" smtClean="0"/>
              <a:t>deve</a:t>
            </a:r>
            <a:r>
              <a:rPr lang="en-PH" dirty="0" smtClean="0"/>
              <a:t> </a:t>
            </a:r>
            <a:r>
              <a:rPr lang="en-PH" dirty="0" err="1" smtClean="0"/>
              <a:t>ser</a:t>
            </a:r>
            <a:r>
              <a:rPr lang="en-PH" dirty="0" smtClean="0"/>
              <a:t> </a:t>
            </a:r>
            <a:r>
              <a:rPr lang="en-PH" dirty="0" err="1" smtClean="0"/>
              <a:t>implementado</a:t>
            </a:r>
            <a:r>
              <a:rPr lang="en-PH" dirty="0" smtClean="0"/>
              <a:t> </a:t>
            </a:r>
            <a:r>
              <a:rPr lang="en-PH" dirty="0" err="1" smtClean="0"/>
              <a:t>em</a:t>
            </a:r>
            <a:r>
              <a:rPr lang="en-PH" dirty="0" smtClean="0"/>
              <a:t> </a:t>
            </a:r>
            <a:r>
              <a:rPr lang="en-PH" dirty="0" err="1" smtClean="0"/>
              <a:t>linguagem</a:t>
            </a:r>
            <a:r>
              <a:rPr lang="en-PH" dirty="0" smtClean="0"/>
              <a:t> Java.</a:t>
            </a:r>
          </a:p>
          <a:p>
            <a:pPr algn="just">
              <a:buFontTx/>
              <a:buChar char="-"/>
            </a:pPr>
            <a:r>
              <a:rPr lang="en-PH" dirty="0" smtClean="0"/>
              <a:t>A </a:t>
            </a:r>
            <a:r>
              <a:rPr lang="en-PH" dirty="0" err="1" smtClean="0"/>
              <a:t>implementação</a:t>
            </a:r>
            <a:r>
              <a:rPr lang="en-PH" dirty="0" smtClean="0"/>
              <a:t> </a:t>
            </a:r>
            <a:r>
              <a:rPr lang="en-PH" dirty="0" err="1" smtClean="0"/>
              <a:t>deve</a:t>
            </a:r>
            <a:r>
              <a:rPr lang="en-PH" dirty="0" smtClean="0"/>
              <a:t> </a:t>
            </a:r>
            <a:r>
              <a:rPr lang="en-PH" dirty="0" err="1" smtClean="0"/>
              <a:t>ser</a:t>
            </a:r>
            <a:r>
              <a:rPr lang="en-PH" dirty="0" smtClean="0"/>
              <a:t> </a:t>
            </a:r>
            <a:r>
              <a:rPr lang="en-PH" dirty="0" err="1" smtClean="0"/>
              <a:t>feita</a:t>
            </a:r>
            <a:r>
              <a:rPr lang="en-PH" dirty="0" smtClean="0"/>
              <a:t> </a:t>
            </a:r>
            <a:r>
              <a:rPr lang="en-PH" dirty="0" err="1" smtClean="0"/>
              <a:t>em</a:t>
            </a:r>
            <a:r>
              <a:rPr lang="en-PH" dirty="0" smtClean="0"/>
              <a:t> </a:t>
            </a:r>
            <a:r>
              <a:rPr lang="en-PH" dirty="0" err="1" smtClean="0"/>
              <a:t>camadas</a:t>
            </a:r>
            <a:r>
              <a:rPr lang="en-PH" dirty="0" smtClean="0"/>
              <a:t>.</a:t>
            </a:r>
          </a:p>
          <a:p>
            <a:pPr algn="just">
              <a:buFontTx/>
              <a:buChar char="-"/>
            </a:pPr>
            <a:r>
              <a:rPr lang="en-PH" dirty="0" err="1" smtClean="0"/>
              <a:t>Robustez</a:t>
            </a:r>
            <a:endParaRPr lang="en-PH" dirty="0" smtClean="0"/>
          </a:p>
          <a:p>
            <a:pPr algn="just">
              <a:buFontTx/>
              <a:buChar char="-"/>
            </a:pPr>
            <a:r>
              <a:rPr lang="en-PH" dirty="0" err="1" smtClean="0"/>
              <a:t>Todos</a:t>
            </a:r>
            <a:r>
              <a:rPr lang="en-PH" dirty="0" smtClean="0"/>
              <a:t> </a:t>
            </a:r>
            <a:r>
              <a:rPr lang="en-PH" dirty="0" err="1" smtClean="0"/>
              <a:t>os</a:t>
            </a:r>
            <a:r>
              <a:rPr lang="en-PH" dirty="0" smtClean="0"/>
              <a:t> dados de </a:t>
            </a:r>
            <a:r>
              <a:rPr lang="en-PH" dirty="0" err="1" smtClean="0"/>
              <a:t>entrada</a:t>
            </a:r>
            <a:r>
              <a:rPr lang="en-PH" dirty="0" smtClean="0"/>
              <a:t>, de </a:t>
            </a:r>
            <a:r>
              <a:rPr lang="en-PH" dirty="0" err="1" smtClean="0"/>
              <a:t>movimento</a:t>
            </a:r>
            <a:r>
              <a:rPr lang="en-PH" dirty="0" smtClean="0"/>
              <a:t> de </a:t>
            </a:r>
            <a:r>
              <a:rPr lang="en-PH" dirty="0" err="1" smtClean="0"/>
              <a:t>peça</a:t>
            </a:r>
            <a:r>
              <a:rPr lang="en-PH" dirty="0" smtClean="0"/>
              <a:t>, </a:t>
            </a:r>
            <a:r>
              <a:rPr lang="en-PH" dirty="0" err="1" smtClean="0"/>
              <a:t>devem</a:t>
            </a:r>
            <a:r>
              <a:rPr lang="en-PH" dirty="0" smtClean="0"/>
              <a:t> </a:t>
            </a:r>
            <a:r>
              <a:rPr lang="en-PH" dirty="0" err="1" smtClean="0"/>
              <a:t>ser</a:t>
            </a:r>
            <a:r>
              <a:rPr lang="en-PH" dirty="0" smtClean="0"/>
              <a:t> </a:t>
            </a:r>
            <a:r>
              <a:rPr lang="en-PH" dirty="0" err="1" smtClean="0"/>
              <a:t>validados</a:t>
            </a:r>
            <a:r>
              <a:rPr lang="en-PH" dirty="0" smtClean="0"/>
              <a:t>. </a:t>
            </a:r>
            <a:r>
              <a:rPr lang="en-PH" dirty="0" err="1" smtClean="0"/>
              <a:t>Em</a:t>
            </a:r>
            <a:r>
              <a:rPr lang="en-PH" dirty="0" smtClean="0"/>
              <a:t> </a:t>
            </a:r>
            <a:r>
              <a:rPr lang="en-PH" dirty="0" err="1" smtClean="0"/>
              <a:t>caso</a:t>
            </a:r>
            <a:r>
              <a:rPr lang="en-PH" dirty="0" smtClean="0"/>
              <a:t> de </a:t>
            </a:r>
            <a:r>
              <a:rPr lang="en-PH" dirty="0" err="1" smtClean="0"/>
              <a:t>erro</a:t>
            </a:r>
            <a:r>
              <a:rPr lang="en-PH" dirty="0" smtClean="0"/>
              <a:t>, </a:t>
            </a:r>
            <a:r>
              <a:rPr lang="en-PH" dirty="0" err="1" smtClean="0"/>
              <a:t>uma</a:t>
            </a:r>
            <a:r>
              <a:rPr lang="en-PH" dirty="0" smtClean="0"/>
              <a:t> </a:t>
            </a:r>
            <a:r>
              <a:rPr lang="en-PH" dirty="0" err="1" smtClean="0"/>
              <a:t>mensagem</a:t>
            </a:r>
            <a:r>
              <a:rPr lang="en-PH" dirty="0" smtClean="0"/>
              <a:t> </a:t>
            </a:r>
            <a:r>
              <a:rPr lang="en-PH" dirty="0" err="1" smtClean="0"/>
              <a:t>deve</a:t>
            </a:r>
            <a:r>
              <a:rPr lang="en-PH" dirty="0" smtClean="0"/>
              <a:t> </a:t>
            </a:r>
            <a:r>
              <a:rPr lang="en-PH" dirty="0" err="1" smtClean="0"/>
              <a:t>ser</a:t>
            </a:r>
            <a:r>
              <a:rPr lang="en-PH" dirty="0" smtClean="0"/>
              <a:t> </a:t>
            </a:r>
            <a:r>
              <a:rPr lang="en-PH" dirty="0" err="1" smtClean="0"/>
              <a:t>impressa</a:t>
            </a:r>
            <a:r>
              <a:rPr lang="en-PH" dirty="0" smtClean="0"/>
              <a:t> </a:t>
            </a:r>
            <a:r>
              <a:rPr lang="en-PH" dirty="0" err="1" smtClean="0"/>
              <a:t>na</a:t>
            </a:r>
            <a:r>
              <a:rPr lang="en-PH" dirty="0" smtClean="0"/>
              <a:t> </a:t>
            </a:r>
            <a:r>
              <a:rPr lang="en-PH" dirty="0" err="1" smtClean="0"/>
              <a:t>tela</a:t>
            </a:r>
            <a:r>
              <a:rPr lang="en-PH" dirty="0" smtClean="0"/>
              <a:t>.</a:t>
            </a:r>
          </a:p>
          <a:p>
            <a:pPr algn="just">
              <a:buFontTx/>
              <a:buChar char="-"/>
            </a:pPr>
            <a:r>
              <a:rPr lang="en-PH" dirty="0" err="1" smtClean="0"/>
              <a:t>Erro</a:t>
            </a:r>
            <a:r>
              <a:rPr lang="en-PH" dirty="0" smtClean="0"/>
              <a:t> de </a:t>
            </a:r>
            <a:r>
              <a:rPr lang="en-PH" dirty="0" err="1" smtClean="0"/>
              <a:t>entrada</a:t>
            </a:r>
            <a:r>
              <a:rPr lang="en-PH" dirty="0" smtClean="0"/>
              <a:t> </a:t>
            </a:r>
            <a:r>
              <a:rPr lang="en-PH" dirty="0" err="1" smtClean="0"/>
              <a:t>não</a:t>
            </a:r>
            <a:r>
              <a:rPr lang="en-PH" dirty="0" smtClean="0"/>
              <a:t> </a:t>
            </a:r>
            <a:r>
              <a:rPr lang="en-PH" dirty="0" err="1" smtClean="0"/>
              <a:t>deve</a:t>
            </a:r>
            <a:r>
              <a:rPr lang="en-PH" dirty="0" smtClean="0"/>
              <a:t> </a:t>
            </a:r>
            <a:r>
              <a:rPr lang="en-PH" dirty="0" err="1" smtClean="0"/>
              <a:t>ocasionar</a:t>
            </a:r>
            <a:r>
              <a:rPr lang="en-PH" dirty="0" smtClean="0"/>
              <a:t> </a:t>
            </a:r>
            <a:r>
              <a:rPr lang="en-PH" dirty="0" err="1" smtClean="0"/>
              <a:t>na</a:t>
            </a:r>
            <a:r>
              <a:rPr lang="en-PH" dirty="0" smtClean="0"/>
              <a:t> </a:t>
            </a:r>
            <a:r>
              <a:rPr lang="en-PH" dirty="0" err="1" smtClean="0"/>
              <a:t>perca</a:t>
            </a:r>
            <a:r>
              <a:rPr lang="en-PH" dirty="0" smtClean="0"/>
              <a:t> do </a:t>
            </a:r>
            <a:r>
              <a:rPr lang="en-PH" dirty="0" err="1" smtClean="0"/>
              <a:t>turno</a:t>
            </a:r>
            <a:r>
              <a:rPr lang="en-PH" dirty="0" smtClean="0"/>
              <a:t> do </a:t>
            </a:r>
            <a:r>
              <a:rPr lang="en-PH" dirty="0" err="1" smtClean="0"/>
              <a:t>jogador</a:t>
            </a:r>
            <a:r>
              <a:rPr lang="en-PH" dirty="0"/>
              <a:t> </a:t>
            </a:r>
            <a:r>
              <a:rPr lang="en-PH" dirty="0" err="1" smtClean="0"/>
              <a:t>nem</a:t>
            </a:r>
            <a:r>
              <a:rPr lang="en-PH" dirty="0" smtClean="0"/>
              <a:t> no </a:t>
            </a:r>
            <a:r>
              <a:rPr lang="en-PH" dirty="0" err="1" smtClean="0"/>
              <a:t>fechamento</a:t>
            </a:r>
            <a:r>
              <a:rPr lang="en-PH" dirty="0" smtClean="0"/>
              <a:t> do </a:t>
            </a:r>
            <a:r>
              <a:rPr lang="en-PH" dirty="0" err="1" smtClean="0"/>
              <a:t>programa</a:t>
            </a:r>
            <a:r>
              <a:rPr lang="en-PH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3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3600" dirty="0" err="1"/>
              <a:t>Requisitos</a:t>
            </a:r>
            <a:r>
              <a:rPr lang="en-PH" sz="3600" dirty="0"/>
              <a:t> </a:t>
            </a:r>
            <a:r>
              <a:rPr lang="en-PH" sz="3600" dirty="0" err="1"/>
              <a:t>não-funcionais</a:t>
            </a:r>
            <a:endParaRPr lang="en-P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PH" dirty="0" smtClean="0"/>
              <a:t>- </a:t>
            </a:r>
            <a:r>
              <a:rPr lang="en-PH" dirty="0" err="1" smtClean="0"/>
              <a:t>Reuso</a:t>
            </a:r>
            <a:endParaRPr lang="en-PH" dirty="0" smtClean="0"/>
          </a:p>
          <a:p>
            <a:pPr algn="just">
              <a:buFontTx/>
              <a:buChar char="-"/>
            </a:pPr>
            <a:r>
              <a:rPr lang="en-PH" dirty="0" smtClean="0"/>
              <a:t>O </a:t>
            </a:r>
            <a:r>
              <a:rPr lang="en-PH" dirty="0" err="1" smtClean="0"/>
              <a:t>jogo</a:t>
            </a:r>
            <a:r>
              <a:rPr lang="en-PH" dirty="0" smtClean="0"/>
              <a:t> </a:t>
            </a:r>
            <a:r>
              <a:rPr lang="en-PH" dirty="0" err="1" smtClean="0"/>
              <a:t>deve</a:t>
            </a:r>
            <a:r>
              <a:rPr lang="en-PH" dirty="0" smtClean="0"/>
              <a:t> </a:t>
            </a:r>
            <a:r>
              <a:rPr lang="en-PH" dirty="0" err="1" smtClean="0"/>
              <a:t>ser</a:t>
            </a:r>
            <a:r>
              <a:rPr lang="en-PH" dirty="0" smtClean="0"/>
              <a:t> </a:t>
            </a:r>
            <a:r>
              <a:rPr lang="en-PH" dirty="0" err="1" smtClean="0"/>
              <a:t>implementado</a:t>
            </a:r>
            <a:r>
              <a:rPr lang="en-PH" dirty="0" smtClean="0"/>
              <a:t> </a:t>
            </a:r>
            <a:r>
              <a:rPr lang="en-PH" dirty="0" err="1" smtClean="0"/>
              <a:t>em</a:t>
            </a:r>
            <a:r>
              <a:rPr lang="en-PH" dirty="0" smtClean="0"/>
              <a:t> </a:t>
            </a:r>
            <a:r>
              <a:rPr lang="en-PH" dirty="0" err="1" smtClean="0"/>
              <a:t>camadas</a:t>
            </a:r>
            <a:r>
              <a:rPr lang="en-PH" dirty="0" smtClean="0"/>
              <a:t>, de forma </a:t>
            </a:r>
            <a:r>
              <a:rPr lang="en-PH" dirty="0" err="1" smtClean="0"/>
              <a:t>que</a:t>
            </a:r>
            <a:r>
              <a:rPr lang="en-PH" dirty="0" smtClean="0"/>
              <a:t> a </a:t>
            </a:r>
            <a:r>
              <a:rPr lang="en-PH" dirty="0" err="1" smtClean="0"/>
              <a:t>camada</a:t>
            </a:r>
            <a:r>
              <a:rPr lang="en-PH" dirty="0" smtClean="0"/>
              <a:t> de </a:t>
            </a:r>
            <a:r>
              <a:rPr lang="en-PH" dirty="0" err="1" smtClean="0"/>
              <a:t>tabuleiro</a:t>
            </a:r>
            <a:r>
              <a:rPr lang="en-PH" dirty="0" smtClean="0"/>
              <a:t> </a:t>
            </a:r>
            <a:r>
              <a:rPr lang="en-PH" dirty="0" err="1" smtClean="0"/>
              <a:t>seja</a:t>
            </a:r>
            <a:r>
              <a:rPr lang="en-PH" dirty="0" smtClean="0"/>
              <a:t> </a:t>
            </a:r>
            <a:r>
              <a:rPr lang="en-PH" dirty="0" err="1" smtClean="0"/>
              <a:t>independente</a:t>
            </a:r>
            <a:r>
              <a:rPr lang="en-PH" dirty="0" smtClean="0"/>
              <a:t> e </a:t>
            </a:r>
            <a:r>
              <a:rPr lang="en-PH" dirty="0" err="1" smtClean="0"/>
              <a:t>possa</a:t>
            </a:r>
            <a:r>
              <a:rPr lang="en-PH" dirty="0" smtClean="0"/>
              <a:t> </a:t>
            </a:r>
            <a:r>
              <a:rPr lang="en-PH" dirty="0" err="1" smtClean="0"/>
              <a:t>ser</a:t>
            </a:r>
            <a:r>
              <a:rPr lang="en-PH" dirty="0" smtClean="0"/>
              <a:t> </a:t>
            </a:r>
            <a:r>
              <a:rPr lang="en-PH" dirty="0" err="1" smtClean="0"/>
              <a:t>usada</a:t>
            </a:r>
            <a:r>
              <a:rPr lang="en-PH" dirty="0" smtClean="0"/>
              <a:t> para </a:t>
            </a:r>
            <a:r>
              <a:rPr lang="en-PH" dirty="0" err="1" smtClean="0"/>
              <a:t>implementar</a:t>
            </a:r>
            <a:r>
              <a:rPr lang="en-PH" dirty="0" smtClean="0"/>
              <a:t> </a:t>
            </a:r>
            <a:r>
              <a:rPr lang="en-PH" dirty="0" err="1" smtClean="0"/>
              <a:t>quaisquer</a:t>
            </a:r>
            <a:r>
              <a:rPr lang="en-PH" dirty="0" smtClean="0"/>
              <a:t> outros </a:t>
            </a:r>
            <a:r>
              <a:rPr lang="en-PH" dirty="0" err="1" smtClean="0"/>
              <a:t>jogos</a:t>
            </a:r>
            <a:r>
              <a:rPr lang="en-PH" dirty="0" smtClean="0"/>
              <a:t> de </a:t>
            </a:r>
            <a:r>
              <a:rPr lang="en-PH" dirty="0" err="1" smtClean="0"/>
              <a:t>tabuleiro</a:t>
            </a:r>
            <a:r>
              <a:rPr lang="en-PH" dirty="0" smtClean="0"/>
              <a:t>.</a:t>
            </a:r>
          </a:p>
          <a:p>
            <a:pPr algn="just">
              <a:buFontTx/>
              <a:buChar char="-"/>
            </a:pPr>
            <a:r>
              <a:rPr lang="en-PH" dirty="0" err="1" smtClean="0"/>
              <a:t>Segurança</a:t>
            </a:r>
            <a:endParaRPr lang="en-PH" dirty="0" smtClean="0"/>
          </a:p>
          <a:p>
            <a:pPr algn="just">
              <a:buFontTx/>
              <a:buChar char="-"/>
            </a:pPr>
            <a:r>
              <a:rPr lang="en-PH" dirty="0" smtClean="0"/>
              <a:t>O </a:t>
            </a:r>
            <a:r>
              <a:rPr lang="en-PH" dirty="0" err="1" smtClean="0"/>
              <a:t>jogo</a:t>
            </a:r>
            <a:r>
              <a:rPr lang="en-PH" dirty="0" smtClean="0"/>
              <a:t> e </a:t>
            </a:r>
            <a:r>
              <a:rPr lang="en-PH" dirty="0" err="1" smtClean="0"/>
              <a:t>seu</a:t>
            </a:r>
            <a:r>
              <a:rPr lang="en-PH" dirty="0" smtClean="0"/>
              <a:t> </a:t>
            </a:r>
            <a:r>
              <a:rPr lang="en-PH" dirty="0" err="1" smtClean="0"/>
              <a:t>banco</a:t>
            </a:r>
            <a:r>
              <a:rPr lang="en-PH" dirty="0" smtClean="0"/>
              <a:t> de dados </a:t>
            </a:r>
            <a:r>
              <a:rPr lang="en-PH" dirty="0" err="1" smtClean="0"/>
              <a:t>devem</a:t>
            </a:r>
            <a:r>
              <a:rPr lang="en-PH" dirty="0" smtClean="0"/>
              <a:t> </a:t>
            </a:r>
            <a:r>
              <a:rPr lang="en-PH" dirty="0" err="1" smtClean="0"/>
              <a:t>ser</a:t>
            </a:r>
            <a:r>
              <a:rPr lang="en-PH" dirty="0" smtClean="0"/>
              <a:t> </a:t>
            </a:r>
            <a:r>
              <a:rPr lang="en-PH" dirty="0" err="1" smtClean="0"/>
              <a:t>instalados</a:t>
            </a:r>
            <a:r>
              <a:rPr lang="en-PH" dirty="0" smtClean="0"/>
              <a:t> </a:t>
            </a:r>
            <a:r>
              <a:rPr lang="en-PH" dirty="0" err="1" smtClean="0"/>
              <a:t>em</a:t>
            </a:r>
            <a:r>
              <a:rPr lang="en-PH" dirty="0" smtClean="0"/>
              <a:t> um </a:t>
            </a:r>
            <a:r>
              <a:rPr lang="en-PH" dirty="0" err="1" smtClean="0"/>
              <a:t>computador</a:t>
            </a:r>
            <a:r>
              <a:rPr lang="en-PH" dirty="0" smtClean="0"/>
              <a:t> </a:t>
            </a:r>
            <a:r>
              <a:rPr lang="en-PH" dirty="0" err="1" smtClean="0"/>
              <a:t>servidor</a:t>
            </a:r>
            <a:r>
              <a:rPr lang="en-PH" dirty="0" smtClean="0"/>
              <a:t>, </a:t>
            </a:r>
            <a:r>
              <a:rPr lang="en-PH" dirty="0" err="1" smtClean="0"/>
              <a:t>localizado</a:t>
            </a:r>
            <a:r>
              <a:rPr lang="en-PH" dirty="0" smtClean="0"/>
              <a:t> no </a:t>
            </a:r>
            <a:r>
              <a:rPr lang="en-PH" dirty="0" err="1" smtClean="0"/>
              <a:t>espaço</a:t>
            </a:r>
            <a:r>
              <a:rPr lang="en-PH" dirty="0" smtClean="0"/>
              <a:t> </a:t>
            </a:r>
            <a:r>
              <a:rPr lang="en-PH" dirty="0" err="1" smtClean="0"/>
              <a:t>designado</a:t>
            </a:r>
            <a:r>
              <a:rPr lang="en-PH" dirty="0" smtClean="0"/>
              <a:t> e sob </a:t>
            </a:r>
            <a:r>
              <a:rPr lang="en-PH" dirty="0" err="1" smtClean="0"/>
              <a:t>responsabilidade</a:t>
            </a:r>
            <a:r>
              <a:rPr lang="en-PH" dirty="0" smtClean="0"/>
              <a:t> do </a:t>
            </a:r>
            <a:r>
              <a:rPr lang="en-PH" dirty="0" err="1" smtClean="0"/>
              <a:t>cliente</a:t>
            </a:r>
            <a:r>
              <a:rPr lang="en-PH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52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3600" dirty="0" err="1"/>
              <a:t>Requisitos</a:t>
            </a:r>
            <a:r>
              <a:rPr lang="en-PH" sz="3600" dirty="0"/>
              <a:t> </a:t>
            </a:r>
            <a:r>
              <a:rPr lang="en-PH" sz="3600" dirty="0" err="1"/>
              <a:t>não-funcionais</a:t>
            </a:r>
            <a:endParaRPr lang="en-P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en-PH" sz="2800" dirty="0" err="1" smtClean="0"/>
              <a:t>Usabilidade</a:t>
            </a:r>
            <a:endParaRPr lang="en-PH" sz="2800" dirty="0" smtClean="0"/>
          </a:p>
          <a:p>
            <a:pPr algn="just">
              <a:buFontTx/>
              <a:buChar char="-"/>
            </a:pPr>
            <a:r>
              <a:rPr lang="en-PH" sz="2800" dirty="0" smtClean="0"/>
              <a:t>O </a:t>
            </a:r>
            <a:r>
              <a:rPr lang="en-PH" sz="2800" dirty="0" err="1" smtClean="0"/>
              <a:t>jogo</a:t>
            </a:r>
            <a:r>
              <a:rPr lang="en-PH" sz="2800" dirty="0" smtClean="0"/>
              <a:t> </a:t>
            </a:r>
            <a:r>
              <a:rPr lang="en-PH" sz="2800" dirty="0" err="1" smtClean="0"/>
              <a:t>deve</a:t>
            </a:r>
            <a:r>
              <a:rPr lang="en-PH" sz="2800" dirty="0" smtClean="0"/>
              <a:t> </a:t>
            </a:r>
            <a:r>
              <a:rPr lang="en-PH" sz="2800" dirty="0" err="1" smtClean="0"/>
              <a:t>possuir</a:t>
            </a:r>
            <a:r>
              <a:rPr lang="en-PH" sz="2800" dirty="0" smtClean="0"/>
              <a:t> interface simples e de </a:t>
            </a:r>
            <a:r>
              <a:rPr lang="en-PH" sz="2800" dirty="0" err="1" smtClean="0"/>
              <a:t>rápido</a:t>
            </a:r>
            <a:r>
              <a:rPr lang="en-PH" sz="2800" dirty="0" smtClean="0"/>
              <a:t> </a:t>
            </a:r>
            <a:r>
              <a:rPr lang="en-PH" sz="2800" dirty="0" err="1" smtClean="0"/>
              <a:t>aprendizado</a:t>
            </a:r>
            <a:r>
              <a:rPr lang="en-PH" sz="2800" dirty="0" smtClean="0"/>
              <a:t>.</a:t>
            </a:r>
          </a:p>
          <a:p>
            <a:pPr algn="just">
              <a:buFontTx/>
              <a:buChar char="-"/>
            </a:pPr>
            <a:r>
              <a:rPr lang="en-PH" sz="2800" dirty="0" smtClean="0"/>
              <a:t>O </a:t>
            </a:r>
            <a:r>
              <a:rPr lang="en-PH" sz="2800" dirty="0" err="1" smtClean="0"/>
              <a:t>jogo</a:t>
            </a:r>
            <a:r>
              <a:rPr lang="en-PH" sz="2800" dirty="0" smtClean="0"/>
              <a:t> </a:t>
            </a:r>
            <a:r>
              <a:rPr lang="en-PH" sz="2800" dirty="0" err="1" smtClean="0"/>
              <a:t>deve</a:t>
            </a:r>
            <a:r>
              <a:rPr lang="en-PH" sz="2800" dirty="0" smtClean="0"/>
              <a:t> </a:t>
            </a:r>
            <a:r>
              <a:rPr lang="en-PH" sz="2800" dirty="0" err="1" smtClean="0"/>
              <a:t>ser</a:t>
            </a:r>
            <a:r>
              <a:rPr lang="en-PH" sz="2800" dirty="0" smtClean="0"/>
              <a:t> </a:t>
            </a:r>
            <a:r>
              <a:rPr lang="en-PH" sz="2800" dirty="0" err="1" smtClean="0"/>
              <a:t>executado</a:t>
            </a:r>
            <a:r>
              <a:rPr lang="en-PH" sz="2800" dirty="0" smtClean="0"/>
              <a:t> </a:t>
            </a:r>
            <a:r>
              <a:rPr lang="en-PH" sz="2800" dirty="0" err="1" smtClean="0"/>
              <a:t>através</a:t>
            </a:r>
            <a:r>
              <a:rPr lang="en-PH" sz="2800" dirty="0" smtClean="0"/>
              <a:t> de </a:t>
            </a:r>
            <a:r>
              <a:rPr lang="en-PH" sz="2800" dirty="0" err="1" smtClean="0"/>
              <a:t>navegador</a:t>
            </a:r>
            <a:r>
              <a:rPr lang="en-PH" sz="2800" dirty="0" smtClean="0"/>
              <a:t> de internet.</a:t>
            </a:r>
          </a:p>
          <a:p>
            <a:pPr algn="just">
              <a:buFontTx/>
              <a:buChar char="-"/>
            </a:pPr>
            <a:r>
              <a:rPr lang="en-PH" sz="2800" dirty="0" smtClean="0"/>
              <a:t>Manutenibilidade</a:t>
            </a:r>
          </a:p>
          <a:p>
            <a:pPr algn="just">
              <a:buFontTx/>
              <a:buChar char="-"/>
            </a:pPr>
            <a:r>
              <a:rPr lang="en-PH" sz="2800" dirty="0" smtClean="0"/>
              <a:t>O </a:t>
            </a:r>
            <a:r>
              <a:rPr lang="en-PH" sz="2800" dirty="0" err="1" smtClean="0"/>
              <a:t>jogo</a:t>
            </a:r>
            <a:r>
              <a:rPr lang="en-PH" sz="2800" dirty="0" smtClean="0"/>
              <a:t> </a:t>
            </a:r>
            <a:r>
              <a:rPr lang="en-PH" sz="2800" dirty="0" err="1" smtClean="0"/>
              <a:t>deve</a:t>
            </a:r>
            <a:r>
              <a:rPr lang="en-PH" sz="2800" dirty="0" smtClean="0"/>
              <a:t> </a:t>
            </a:r>
            <a:r>
              <a:rPr lang="en-PH" sz="2800" dirty="0" err="1" smtClean="0"/>
              <a:t>ser</a:t>
            </a:r>
            <a:r>
              <a:rPr lang="en-PH" sz="2800" dirty="0" smtClean="0"/>
              <a:t> </a:t>
            </a:r>
            <a:r>
              <a:rPr lang="en-PH" sz="2800" dirty="0" err="1" smtClean="0"/>
              <a:t>capaz</a:t>
            </a:r>
            <a:r>
              <a:rPr lang="en-PH" sz="2800" dirty="0" smtClean="0"/>
              <a:t> de </a:t>
            </a:r>
            <a:r>
              <a:rPr lang="en-PH" sz="2800" dirty="0" err="1" smtClean="0"/>
              <a:t>permanecer</a:t>
            </a:r>
            <a:r>
              <a:rPr lang="en-PH" sz="2800" dirty="0" smtClean="0"/>
              <a:t> offline para </a:t>
            </a:r>
            <a:r>
              <a:rPr lang="en-PH" sz="2800" dirty="0" err="1" smtClean="0"/>
              <a:t>reparo</a:t>
            </a:r>
            <a:r>
              <a:rPr lang="en-PH" sz="2800" dirty="0" smtClean="0"/>
              <a:t> e </a:t>
            </a:r>
            <a:r>
              <a:rPr lang="en-PH" sz="2800" dirty="0" err="1" smtClean="0"/>
              <a:t>emitir</a:t>
            </a:r>
            <a:r>
              <a:rPr lang="en-PH" sz="2800" dirty="0" smtClean="0"/>
              <a:t> </a:t>
            </a:r>
            <a:r>
              <a:rPr lang="en-PH" sz="2800" dirty="0" err="1" smtClean="0"/>
              <a:t>aviso</a:t>
            </a:r>
            <a:r>
              <a:rPr lang="en-PH" sz="2800" dirty="0" smtClean="0"/>
              <a:t> de </a:t>
            </a:r>
            <a:r>
              <a:rPr lang="en-PH" sz="2800" dirty="0" err="1" smtClean="0"/>
              <a:t>reparo</a:t>
            </a:r>
            <a:r>
              <a:rPr lang="en-PH" sz="2800" dirty="0" smtClean="0"/>
              <a:t> </a:t>
            </a:r>
            <a:r>
              <a:rPr lang="en-PH" sz="2800" dirty="0" err="1" smtClean="0"/>
              <a:t>em</a:t>
            </a:r>
            <a:r>
              <a:rPr lang="en-PH" sz="2800" dirty="0" smtClean="0"/>
              <a:t> </a:t>
            </a:r>
            <a:r>
              <a:rPr lang="en-PH" sz="2800" dirty="0" err="1" smtClean="0"/>
              <a:t>sua</a:t>
            </a:r>
            <a:r>
              <a:rPr lang="en-PH" sz="2800" dirty="0" smtClean="0"/>
              <a:t> </a:t>
            </a:r>
            <a:r>
              <a:rPr lang="en-PH" sz="2800" dirty="0" err="1" smtClean="0"/>
              <a:t>tela</a:t>
            </a:r>
            <a:r>
              <a:rPr lang="en-PH" sz="2800" dirty="0" smtClean="0"/>
              <a:t> de </a:t>
            </a:r>
            <a:r>
              <a:rPr lang="en-PH" sz="2800" dirty="0" err="1" smtClean="0"/>
              <a:t>cadastro</a:t>
            </a:r>
            <a:r>
              <a:rPr lang="en-PH" sz="2800" dirty="0" smtClean="0"/>
              <a:t> e login.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69720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3600" dirty="0" err="1"/>
              <a:t>Requisitos</a:t>
            </a:r>
            <a:r>
              <a:rPr lang="en-PH" sz="3600" dirty="0"/>
              <a:t> </a:t>
            </a:r>
            <a:r>
              <a:rPr lang="en-PH" sz="3600" dirty="0" err="1"/>
              <a:t>não-funcionais</a:t>
            </a:r>
            <a:endParaRPr lang="en-P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en-PH" sz="2800" dirty="0" err="1" smtClean="0"/>
              <a:t>Desempenho</a:t>
            </a:r>
            <a:r>
              <a:rPr lang="en-PH" sz="2800" dirty="0" smtClean="0"/>
              <a:t> e </a:t>
            </a:r>
            <a:r>
              <a:rPr lang="en-PH" sz="2800" dirty="0" err="1" smtClean="0"/>
              <a:t>portabilidade</a:t>
            </a:r>
            <a:endParaRPr lang="en-PH" sz="2800" dirty="0" smtClean="0"/>
          </a:p>
          <a:p>
            <a:pPr algn="just">
              <a:buFontTx/>
              <a:buChar char="-"/>
            </a:pPr>
            <a:r>
              <a:rPr lang="en-PH" sz="2800" dirty="0" smtClean="0"/>
              <a:t>O </a:t>
            </a:r>
            <a:r>
              <a:rPr lang="en-PH" sz="2800" dirty="0" err="1" smtClean="0"/>
              <a:t>jogo</a:t>
            </a:r>
            <a:r>
              <a:rPr lang="en-PH" sz="2800" dirty="0" smtClean="0"/>
              <a:t> </a:t>
            </a:r>
            <a:r>
              <a:rPr lang="en-PH" sz="2800" dirty="0" err="1" smtClean="0"/>
              <a:t>deve</a:t>
            </a:r>
            <a:r>
              <a:rPr lang="en-PH" sz="2800" dirty="0" smtClean="0"/>
              <a:t> </a:t>
            </a:r>
            <a:r>
              <a:rPr lang="en-PH" sz="2800" dirty="0" err="1" smtClean="0"/>
              <a:t>ser</a:t>
            </a:r>
            <a:r>
              <a:rPr lang="en-PH" sz="2800" dirty="0" smtClean="0"/>
              <a:t> </a:t>
            </a:r>
            <a:r>
              <a:rPr lang="en-PH" sz="2800" dirty="0" err="1" smtClean="0"/>
              <a:t>capaz</a:t>
            </a:r>
            <a:r>
              <a:rPr lang="en-PH" sz="2800" dirty="0" smtClean="0"/>
              <a:t> de </a:t>
            </a:r>
            <a:r>
              <a:rPr lang="en-PH" sz="2800" dirty="0" err="1" smtClean="0"/>
              <a:t>rodar</a:t>
            </a:r>
            <a:r>
              <a:rPr lang="en-PH" sz="2800" dirty="0" smtClean="0"/>
              <a:t> </a:t>
            </a:r>
            <a:r>
              <a:rPr lang="en-PH" sz="2800" dirty="0" err="1" smtClean="0"/>
              <a:t>em</a:t>
            </a:r>
            <a:r>
              <a:rPr lang="en-PH" sz="2800" dirty="0" smtClean="0"/>
              <a:t> </a:t>
            </a:r>
            <a:r>
              <a:rPr lang="en-PH" sz="2800" dirty="0" err="1" smtClean="0"/>
              <a:t>qualquer</a:t>
            </a:r>
            <a:r>
              <a:rPr lang="en-PH" sz="2800" dirty="0" smtClean="0"/>
              <a:t> </a:t>
            </a:r>
            <a:r>
              <a:rPr lang="en-PH" sz="2800" dirty="0" err="1" smtClean="0"/>
              <a:t>computador</a:t>
            </a:r>
            <a:r>
              <a:rPr lang="en-PH" sz="2800" dirty="0" smtClean="0"/>
              <a:t> com </a:t>
            </a:r>
            <a:r>
              <a:rPr lang="en-PH" sz="2800" dirty="0" err="1" smtClean="0"/>
              <a:t>acesso</a:t>
            </a:r>
            <a:r>
              <a:rPr lang="en-PH" sz="2800" dirty="0" smtClean="0"/>
              <a:t> à internet.</a:t>
            </a:r>
          </a:p>
          <a:p>
            <a:pPr algn="just">
              <a:buFontTx/>
              <a:buChar char="-"/>
            </a:pPr>
            <a:r>
              <a:rPr lang="en-PH" sz="2800" dirty="0" err="1" smtClean="0"/>
              <a:t>Disponibilidade</a:t>
            </a:r>
            <a:endParaRPr lang="en-PH" sz="2800" dirty="0" smtClean="0"/>
          </a:p>
          <a:p>
            <a:pPr algn="just">
              <a:buFontTx/>
              <a:buChar char="-"/>
            </a:pPr>
            <a:r>
              <a:rPr lang="en-PH" sz="2800" dirty="0" smtClean="0"/>
              <a:t>O </a:t>
            </a:r>
            <a:r>
              <a:rPr lang="en-PH" sz="2800" dirty="0" err="1" smtClean="0"/>
              <a:t>jogo</a:t>
            </a:r>
            <a:r>
              <a:rPr lang="en-PH" sz="2800" dirty="0" smtClean="0"/>
              <a:t> </a:t>
            </a:r>
            <a:r>
              <a:rPr lang="en-PH" sz="2800" dirty="0" err="1" smtClean="0"/>
              <a:t>ficará</a:t>
            </a:r>
            <a:r>
              <a:rPr lang="en-PH" sz="2800" dirty="0" smtClean="0"/>
              <a:t> </a:t>
            </a:r>
            <a:r>
              <a:rPr lang="en-PH" sz="2800" dirty="0" err="1" smtClean="0"/>
              <a:t>disponível</a:t>
            </a:r>
            <a:r>
              <a:rPr lang="en-PH" sz="2800" dirty="0" smtClean="0"/>
              <a:t> 24 </a:t>
            </a:r>
            <a:r>
              <a:rPr lang="en-PH" sz="2800" dirty="0" err="1" smtClean="0"/>
              <a:t>horas</a:t>
            </a:r>
            <a:r>
              <a:rPr lang="en-PH" sz="2800" dirty="0" smtClean="0"/>
              <a:t> </a:t>
            </a:r>
            <a:r>
              <a:rPr lang="en-PH" sz="2800" dirty="0" err="1" smtClean="0"/>
              <a:t>exceto</a:t>
            </a:r>
            <a:r>
              <a:rPr lang="en-PH" sz="2800" dirty="0" smtClean="0"/>
              <a:t> se </a:t>
            </a:r>
            <a:r>
              <a:rPr lang="en-PH" sz="2800" dirty="0" err="1" smtClean="0"/>
              <a:t>houver</a:t>
            </a:r>
            <a:r>
              <a:rPr lang="en-PH" sz="2800" dirty="0" smtClean="0"/>
              <a:t> </a:t>
            </a:r>
            <a:r>
              <a:rPr lang="en-PH" sz="2800" dirty="0" err="1" smtClean="0"/>
              <a:t>reparo</a:t>
            </a:r>
            <a:r>
              <a:rPr lang="en-PH" sz="2800" dirty="0" smtClean="0"/>
              <a:t> </a:t>
            </a:r>
            <a:r>
              <a:rPr lang="en-PH" sz="2800" dirty="0" err="1" smtClean="0"/>
              <a:t>ou</a:t>
            </a:r>
            <a:r>
              <a:rPr lang="en-PH" sz="2800" dirty="0" smtClean="0"/>
              <a:t> se o </a:t>
            </a:r>
            <a:r>
              <a:rPr lang="en-PH" sz="2800" dirty="0" err="1" smtClean="0"/>
              <a:t>servidor</a:t>
            </a:r>
            <a:r>
              <a:rPr lang="en-PH" sz="2800" dirty="0" smtClean="0"/>
              <a:t> </a:t>
            </a:r>
            <a:r>
              <a:rPr lang="en-PH" sz="2800" dirty="0" err="1" smtClean="0"/>
              <a:t>estiver</a:t>
            </a:r>
            <a:r>
              <a:rPr lang="en-PH" sz="2800" dirty="0" smtClean="0"/>
              <a:t> </a:t>
            </a:r>
            <a:r>
              <a:rPr lang="en-PH" sz="2800" dirty="0" err="1" smtClean="0"/>
              <a:t>sem</a:t>
            </a:r>
            <a:r>
              <a:rPr lang="en-PH" sz="2800" dirty="0" smtClean="0"/>
              <a:t> </a:t>
            </a:r>
            <a:r>
              <a:rPr lang="en-PH" sz="2800" dirty="0" err="1" smtClean="0"/>
              <a:t>acesso</a:t>
            </a:r>
            <a:r>
              <a:rPr lang="en-PH" sz="2800" dirty="0" smtClean="0"/>
              <a:t> </a:t>
            </a:r>
            <a:r>
              <a:rPr lang="en-PH" sz="2800" dirty="0"/>
              <a:t>à</a:t>
            </a:r>
            <a:r>
              <a:rPr lang="en-PH" sz="2800" dirty="0" smtClean="0"/>
              <a:t> internet.</a:t>
            </a:r>
          </a:p>
        </p:txBody>
      </p:sp>
    </p:spTree>
    <p:extLst>
      <p:ext uri="{BB962C8B-B14F-4D97-AF65-F5344CB8AC3E}">
        <p14:creationId xmlns:p14="http://schemas.microsoft.com/office/powerpoint/2010/main" val="37072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NÃO CONTEMPLADO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t-BR" dirty="0"/>
              <a:t>O sistema de jogo não terá a implementação do movimento da peça da sua posição de origem até a de destino, após a escolha de movimento do jogador, a peça será removida da posição de origem e reaparecerá na posição de destino.</a:t>
            </a:r>
          </a:p>
          <a:p>
            <a:r>
              <a:rPr lang="pt-BR" dirty="0"/>
              <a:t>Não será implementado animação de captura de peça, assim que uma peça reaparecer na posição de destino, se houver peça adversária naquela posição, ela será removida e inclusa na lista de peças capturadas</a:t>
            </a:r>
          </a:p>
        </p:txBody>
      </p:sp>
    </p:spTree>
    <p:extLst>
      <p:ext uri="{BB962C8B-B14F-4D97-AF65-F5344CB8AC3E}">
        <p14:creationId xmlns:p14="http://schemas.microsoft.com/office/powerpoint/2010/main" val="4239132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ARTEFATOS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Modelagem entidade-relacionamento</a:t>
            </a:r>
          </a:p>
          <a:p>
            <a:r>
              <a:rPr lang="pt-BR" dirty="0" smtClean="0"/>
              <a:t>Diagrama de casos de uso</a:t>
            </a:r>
          </a:p>
          <a:p>
            <a:r>
              <a:rPr lang="pt-BR" dirty="0" smtClean="0"/>
              <a:t>Diagrama de classes</a:t>
            </a:r>
          </a:p>
          <a:p>
            <a:r>
              <a:rPr lang="pt-BR" dirty="0" smtClean="0"/>
              <a:t>Diagrama de sequência</a:t>
            </a:r>
          </a:p>
          <a:p>
            <a:r>
              <a:rPr lang="pt-BR" dirty="0" smtClean="0"/>
              <a:t>Protótipo de telas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3065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Jogo de xadrez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DÚVIDAS?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311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Geight</a:t>
            </a:r>
            <a:r>
              <a:rPr lang="pt-BR" b="1" dirty="0"/>
              <a:t> ➇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Equipe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Link: </a:t>
            </a:r>
            <a:r>
              <a:rPr lang="pt-BR" dirty="0">
                <a:hlinkClick r:id="rId2"/>
              </a:rPr>
              <a:t>https://portifolio-tcs.onrender.com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447925"/>
            <a:ext cx="74866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ESPECIFICAÇÃO DO PROBLEMA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é o problema?</a:t>
            </a:r>
          </a:p>
          <a:p>
            <a:endParaRPr lang="pt-BR" dirty="0"/>
          </a:p>
          <a:p>
            <a:r>
              <a:rPr lang="pt-BR" dirty="0" smtClean="0"/>
              <a:t>Qual é a solução?</a:t>
            </a:r>
          </a:p>
          <a:p>
            <a:endParaRPr lang="pt-BR" dirty="0"/>
          </a:p>
          <a:p>
            <a:r>
              <a:rPr lang="pt-BR" dirty="0" smtClean="0"/>
              <a:t>Regras de negócio..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114" y="1599235"/>
            <a:ext cx="4330886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0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AS 7 DIMENSÕES DO PRODUTO</a:t>
            </a:r>
          </a:p>
          <a:p>
            <a:r>
              <a:rPr lang="pt-BR" dirty="0" smtClean="0"/>
              <a:t>1- USER</a:t>
            </a:r>
          </a:p>
          <a:p>
            <a:r>
              <a:rPr lang="pt-BR" dirty="0" smtClean="0"/>
              <a:t>2- INTERFACE</a:t>
            </a:r>
          </a:p>
          <a:p>
            <a:r>
              <a:rPr lang="pt-BR" dirty="0" smtClean="0"/>
              <a:t>3- ACTION</a:t>
            </a:r>
          </a:p>
          <a:p>
            <a:r>
              <a:rPr lang="pt-BR" dirty="0" smtClean="0"/>
              <a:t>4- DATA</a:t>
            </a:r>
          </a:p>
          <a:p>
            <a:r>
              <a:rPr lang="pt-BR" dirty="0" smtClean="0"/>
              <a:t>5- CONTROL</a:t>
            </a:r>
          </a:p>
          <a:p>
            <a:r>
              <a:rPr lang="pt-BR" dirty="0" smtClean="0"/>
              <a:t>6- ENVIRONMENT</a:t>
            </a:r>
          </a:p>
          <a:p>
            <a:r>
              <a:rPr lang="pt-BR" dirty="0" smtClean="0"/>
              <a:t>7- QUALITY ATTRIBUTE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76" y="2023211"/>
            <a:ext cx="3844724" cy="410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8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3600" dirty="0" err="1" smtClean="0"/>
              <a:t>Documento</a:t>
            </a:r>
            <a:r>
              <a:rPr lang="en-PH" sz="3600" dirty="0" smtClean="0"/>
              <a:t> de </a:t>
            </a:r>
            <a:r>
              <a:rPr lang="en-PH" sz="3600" dirty="0" err="1" smtClean="0"/>
              <a:t>requisitos</a:t>
            </a:r>
            <a:endParaRPr lang="en-P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sz="4000" dirty="0" err="1" smtClean="0"/>
              <a:t>Introdução</a:t>
            </a:r>
            <a:endParaRPr lang="en-PH" sz="4000" dirty="0" smtClean="0"/>
          </a:p>
          <a:p>
            <a:endParaRPr lang="en-PH" dirty="0"/>
          </a:p>
          <a:p>
            <a:r>
              <a:rPr lang="en-PH" dirty="0" err="1" smtClean="0"/>
              <a:t>Qual</a:t>
            </a:r>
            <a:r>
              <a:rPr lang="en-PH" dirty="0" smtClean="0"/>
              <a:t> o </a:t>
            </a:r>
            <a:r>
              <a:rPr lang="en-PH" dirty="0" err="1" smtClean="0"/>
              <a:t>objetivo</a:t>
            </a:r>
            <a:r>
              <a:rPr lang="en-PH" dirty="0" smtClean="0"/>
              <a:t> </a:t>
            </a:r>
            <a:r>
              <a:rPr lang="en-PH" dirty="0" err="1" smtClean="0"/>
              <a:t>desse</a:t>
            </a:r>
            <a:r>
              <a:rPr lang="en-PH" dirty="0" smtClean="0"/>
              <a:t> </a:t>
            </a:r>
            <a:r>
              <a:rPr lang="en-PH" dirty="0" err="1" smtClean="0"/>
              <a:t>documento</a:t>
            </a:r>
            <a:r>
              <a:rPr lang="en-PH" dirty="0" smtClean="0"/>
              <a:t>?</a:t>
            </a:r>
            <a:endParaRPr lang="en-PH" dirty="0" smtClean="0"/>
          </a:p>
          <a:p>
            <a:endParaRPr lang="en-PH" dirty="0"/>
          </a:p>
          <a:p>
            <a:r>
              <a:rPr lang="en-PH" dirty="0" err="1" smtClean="0"/>
              <a:t>Qual</a:t>
            </a:r>
            <a:r>
              <a:rPr lang="en-PH" dirty="0" smtClean="0"/>
              <a:t> é o </a:t>
            </a:r>
            <a:r>
              <a:rPr lang="en-PH" dirty="0" err="1" smtClean="0"/>
              <a:t>público</a:t>
            </a:r>
            <a:r>
              <a:rPr lang="en-PH" dirty="0" smtClean="0"/>
              <a:t> </a:t>
            </a:r>
            <a:r>
              <a:rPr lang="en-PH" dirty="0" err="1" smtClean="0"/>
              <a:t>alvo</a:t>
            </a:r>
            <a:r>
              <a:rPr lang="en-PH" dirty="0" smtClean="0"/>
              <a:t>?</a:t>
            </a:r>
            <a:endParaRPr lang="en-PH" dirty="0" smtClean="0"/>
          </a:p>
          <a:p>
            <a:endParaRPr lang="en-PH" dirty="0"/>
          </a:p>
          <a:p>
            <a:r>
              <a:rPr lang="en-PH" dirty="0" err="1" smtClean="0"/>
              <a:t>Qual</a:t>
            </a:r>
            <a:r>
              <a:rPr lang="en-PH" dirty="0" smtClean="0"/>
              <a:t> </a:t>
            </a:r>
            <a:r>
              <a:rPr lang="en-PH" dirty="0" smtClean="0"/>
              <a:t>é o </a:t>
            </a:r>
            <a:r>
              <a:rPr lang="en-PH" dirty="0" err="1" smtClean="0"/>
              <a:t>propósito</a:t>
            </a:r>
            <a:r>
              <a:rPr lang="en-PH" dirty="0" smtClean="0"/>
              <a:t> </a:t>
            </a:r>
            <a:r>
              <a:rPr lang="en-PH" dirty="0" err="1" smtClean="0"/>
              <a:t>desse</a:t>
            </a:r>
            <a:r>
              <a:rPr lang="en-PH" dirty="0" smtClean="0"/>
              <a:t> </a:t>
            </a:r>
            <a:r>
              <a:rPr lang="en-PH" dirty="0" err="1" smtClean="0"/>
              <a:t>projeto</a:t>
            </a:r>
            <a:r>
              <a:rPr lang="en-PH" dirty="0" smtClean="0"/>
              <a:t>?</a:t>
            </a: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61864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3600" dirty="0" err="1" smtClean="0"/>
              <a:t>Documento</a:t>
            </a:r>
            <a:r>
              <a:rPr lang="en-PH" sz="3600" dirty="0" smtClean="0"/>
              <a:t> de </a:t>
            </a:r>
            <a:r>
              <a:rPr lang="en-PH" sz="3600" dirty="0" err="1" smtClean="0"/>
              <a:t>requisitos</a:t>
            </a:r>
            <a:endParaRPr lang="en-P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PH" dirty="0" err="1" smtClean="0"/>
              <a:t>Requisitos</a:t>
            </a:r>
            <a:r>
              <a:rPr lang="en-PH" dirty="0" smtClean="0"/>
              <a:t> </a:t>
            </a:r>
            <a:r>
              <a:rPr lang="en-PH" dirty="0" err="1" smtClean="0"/>
              <a:t>funcionais</a:t>
            </a:r>
            <a:endParaRPr lang="en-PH" dirty="0" smtClean="0"/>
          </a:p>
          <a:p>
            <a:r>
              <a:rPr lang="en-PH" dirty="0" smtClean="0"/>
              <a:t>Jogo</a:t>
            </a:r>
          </a:p>
          <a:p>
            <a:pPr algn="just">
              <a:buFontTx/>
              <a:buChar char="-"/>
            </a:pPr>
            <a:r>
              <a:rPr lang="en-PH" sz="2400" dirty="0" smtClean="0"/>
              <a:t>O </a:t>
            </a:r>
            <a:r>
              <a:rPr lang="en-PH" sz="2400" dirty="0" err="1" smtClean="0"/>
              <a:t>jogo</a:t>
            </a:r>
            <a:r>
              <a:rPr lang="en-PH" sz="2400" dirty="0" smtClean="0"/>
              <a:t> </a:t>
            </a:r>
            <a:r>
              <a:rPr lang="en-PH" sz="2400" dirty="0" err="1" smtClean="0"/>
              <a:t>deve</a:t>
            </a:r>
            <a:r>
              <a:rPr lang="en-PH" sz="2400" dirty="0" smtClean="0"/>
              <a:t> </a:t>
            </a:r>
            <a:r>
              <a:rPr lang="en-PH" sz="2400" dirty="0" err="1" smtClean="0"/>
              <a:t>ser</a:t>
            </a:r>
            <a:r>
              <a:rPr lang="en-PH" sz="2400" dirty="0" smtClean="0"/>
              <a:t> </a:t>
            </a:r>
            <a:r>
              <a:rPr lang="en-PH" sz="2400" dirty="0" err="1" smtClean="0"/>
              <a:t>executado</a:t>
            </a:r>
            <a:r>
              <a:rPr lang="en-PH" sz="2400" dirty="0" smtClean="0"/>
              <a:t> </a:t>
            </a:r>
            <a:r>
              <a:rPr lang="en-PH" sz="2400" dirty="0" err="1" smtClean="0"/>
              <a:t>em</a:t>
            </a:r>
            <a:r>
              <a:rPr lang="en-PH" sz="2400" dirty="0" smtClean="0"/>
              <a:t> um </a:t>
            </a:r>
            <a:r>
              <a:rPr lang="en-PH" sz="2400" dirty="0" err="1" smtClean="0"/>
              <a:t>tabuleiro</a:t>
            </a:r>
            <a:r>
              <a:rPr lang="en-PH" sz="2400" dirty="0" smtClean="0"/>
              <a:t> de </a:t>
            </a:r>
            <a:r>
              <a:rPr lang="en-PH" sz="2400" dirty="0" err="1" smtClean="0"/>
              <a:t>tamanho</a:t>
            </a:r>
            <a:r>
              <a:rPr lang="en-PH" sz="2400" dirty="0" smtClean="0"/>
              <a:t> 8x8.</a:t>
            </a:r>
          </a:p>
          <a:p>
            <a:pPr algn="just">
              <a:buFontTx/>
              <a:buChar char="-"/>
            </a:pPr>
            <a:r>
              <a:rPr lang="en-PH" sz="2400" dirty="0" smtClean="0"/>
              <a:t>O </a:t>
            </a:r>
            <a:r>
              <a:rPr lang="en-PH" sz="2400" dirty="0" err="1" smtClean="0"/>
              <a:t>jogo</a:t>
            </a:r>
            <a:r>
              <a:rPr lang="en-PH" sz="2400" dirty="0" smtClean="0"/>
              <a:t> </a:t>
            </a:r>
            <a:r>
              <a:rPr lang="en-PH" sz="2400" dirty="0" err="1" smtClean="0"/>
              <a:t>deve</a:t>
            </a:r>
            <a:r>
              <a:rPr lang="en-PH" sz="2400" dirty="0" smtClean="0"/>
              <a:t> </a:t>
            </a:r>
            <a:r>
              <a:rPr lang="en-PH" sz="2400" dirty="0" err="1" smtClean="0"/>
              <a:t>separar</a:t>
            </a:r>
            <a:r>
              <a:rPr lang="en-PH" sz="2400" dirty="0" smtClean="0"/>
              <a:t> as </a:t>
            </a:r>
            <a:r>
              <a:rPr lang="en-PH" sz="2400" dirty="0" err="1" smtClean="0"/>
              <a:t>peças</a:t>
            </a:r>
            <a:r>
              <a:rPr lang="en-PH" sz="2400" dirty="0" smtClean="0"/>
              <a:t> dos </a:t>
            </a:r>
            <a:r>
              <a:rPr lang="en-PH" sz="2400" dirty="0" err="1" smtClean="0"/>
              <a:t>jogadores</a:t>
            </a:r>
            <a:r>
              <a:rPr lang="en-PH" sz="2400" dirty="0" smtClean="0"/>
              <a:t> entre as cores </a:t>
            </a:r>
            <a:r>
              <a:rPr lang="en-PH" sz="2400" dirty="0" err="1" smtClean="0"/>
              <a:t>branco</a:t>
            </a:r>
            <a:r>
              <a:rPr lang="en-PH" sz="2400" dirty="0" smtClean="0"/>
              <a:t> e </a:t>
            </a:r>
            <a:r>
              <a:rPr lang="en-PH" sz="2400" dirty="0" err="1" smtClean="0"/>
              <a:t>amarelo</a:t>
            </a:r>
            <a:r>
              <a:rPr lang="en-PH" sz="2400" dirty="0" smtClean="0"/>
              <a:t> (</a:t>
            </a:r>
            <a:r>
              <a:rPr lang="en-PH" sz="2400" dirty="0" err="1" smtClean="0"/>
              <a:t>esta</a:t>
            </a:r>
            <a:r>
              <a:rPr lang="en-PH" sz="2400" dirty="0" smtClean="0"/>
              <a:t> </a:t>
            </a:r>
            <a:r>
              <a:rPr lang="en-PH" sz="2400" dirty="0" err="1" smtClean="0"/>
              <a:t>cor</a:t>
            </a:r>
            <a:r>
              <a:rPr lang="en-PH" sz="2400" dirty="0" smtClean="0"/>
              <a:t> </a:t>
            </a:r>
            <a:r>
              <a:rPr lang="en-PH" sz="2400" dirty="0" err="1" smtClean="0"/>
              <a:t>representará</a:t>
            </a:r>
            <a:r>
              <a:rPr lang="en-PH" sz="2400" dirty="0" smtClean="0"/>
              <a:t> as </a:t>
            </a:r>
            <a:r>
              <a:rPr lang="en-PH" sz="2400" dirty="0" err="1" smtClean="0"/>
              <a:t>peças</a:t>
            </a:r>
            <a:r>
              <a:rPr lang="en-PH" sz="2400" dirty="0" smtClean="0"/>
              <a:t> </a:t>
            </a:r>
            <a:r>
              <a:rPr lang="en-PH" sz="2400" dirty="0" err="1" smtClean="0"/>
              <a:t>pretas</a:t>
            </a:r>
            <a:r>
              <a:rPr lang="en-PH" sz="2400" dirty="0" smtClean="0"/>
              <a:t>).</a:t>
            </a:r>
          </a:p>
          <a:p>
            <a:pPr algn="just">
              <a:buFontTx/>
              <a:buChar char="-"/>
            </a:pPr>
            <a:r>
              <a:rPr lang="en-PH" sz="2400" dirty="0" err="1" smtClean="0"/>
              <a:t>Cada</a:t>
            </a:r>
            <a:r>
              <a:rPr lang="en-PH" sz="2400" dirty="0" smtClean="0"/>
              <a:t> </a:t>
            </a:r>
            <a:r>
              <a:rPr lang="en-PH" sz="2400" dirty="0" err="1" smtClean="0"/>
              <a:t>jogador</a:t>
            </a:r>
            <a:r>
              <a:rPr lang="en-PH" sz="2400" dirty="0" smtClean="0"/>
              <a:t> </a:t>
            </a:r>
            <a:r>
              <a:rPr lang="en-PH" sz="2400" dirty="0" err="1" smtClean="0"/>
              <a:t>deve</a:t>
            </a:r>
            <a:r>
              <a:rPr lang="en-PH" sz="2400" dirty="0" smtClean="0"/>
              <a:t> </a:t>
            </a:r>
            <a:r>
              <a:rPr lang="en-PH" sz="2400" dirty="0" err="1" smtClean="0"/>
              <a:t>iniciar</a:t>
            </a:r>
            <a:r>
              <a:rPr lang="en-PH" sz="2400" dirty="0" smtClean="0"/>
              <a:t> com 16 </a:t>
            </a:r>
            <a:r>
              <a:rPr lang="en-PH" sz="2400" dirty="0" err="1" smtClean="0"/>
              <a:t>peças</a:t>
            </a:r>
            <a:r>
              <a:rPr lang="en-PH" sz="2400" dirty="0"/>
              <a:t>.</a:t>
            </a:r>
            <a:endParaRPr lang="en-PH" sz="2400" dirty="0" smtClean="0"/>
          </a:p>
          <a:p>
            <a:pPr algn="just">
              <a:buFontTx/>
              <a:buChar char="-"/>
            </a:pPr>
            <a:r>
              <a:rPr lang="en-PH" sz="2400" dirty="0" smtClean="0"/>
              <a:t>O </a:t>
            </a:r>
            <a:r>
              <a:rPr lang="en-PH" sz="2400" dirty="0" err="1" smtClean="0"/>
              <a:t>programa</a:t>
            </a:r>
            <a:r>
              <a:rPr lang="en-PH" sz="2400" dirty="0" smtClean="0"/>
              <a:t> </a:t>
            </a:r>
            <a:r>
              <a:rPr lang="en-PH" sz="2400" dirty="0" err="1" smtClean="0"/>
              <a:t>deve</a:t>
            </a:r>
            <a:r>
              <a:rPr lang="en-PH" sz="2400" dirty="0" smtClean="0"/>
              <a:t> </a:t>
            </a:r>
            <a:r>
              <a:rPr lang="en-PH" sz="2400" dirty="0" err="1" smtClean="0"/>
              <a:t>permitir</a:t>
            </a:r>
            <a:r>
              <a:rPr lang="en-PH" sz="2400" dirty="0" smtClean="0"/>
              <a:t> </a:t>
            </a:r>
            <a:r>
              <a:rPr lang="en-PH" sz="2400" dirty="0" err="1" smtClean="0"/>
              <a:t>que</a:t>
            </a:r>
            <a:r>
              <a:rPr lang="en-PH" sz="2400" dirty="0" smtClean="0"/>
              <a:t> </a:t>
            </a:r>
            <a:r>
              <a:rPr lang="en-PH" sz="2400" dirty="0" err="1" smtClean="0"/>
              <a:t>cada</a:t>
            </a:r>
            <a:r>
              <a:rPr lang="en-PH" sz="2400" dirty="0" smtClean="0"/>
              <a:t> </a:t>
            </a:r>
            <a:r>
              <a:rPr lang="en-PH" sz="2400" dirty="0" err="1" smtClean="0"/>
              <a:t>jogador</a:t>
            </a:r>
            <a:r>
              <a:rPr lang="en-PH" sz="2400" dirty="0" smtClean="0"/>
              <a:t> </a:t>
            </a:r>
            <a:r>
              <a:rPr lang="en-PH" sz="2400" dirty="0" err="1" smtClean="0"/>
              <a:t>tenha</a:t>
            </a:r>
            <a:r>
              <a:rPr lang="en-PH" sz="2400" dirty="0" smtClean="0"/>
              <a:t> </a:t>
            </a:r>
            <a:r>
              <a:rPr lang="en-PH" sz="2400" dirty="0" err="1" smtClean="0"/>
              <a:t>seu</a:t>
            </a:r>
            <a:r>
              <a:rPr lang="en-PH" sz="2400" dirty="0" smtClean="0"/>
              <a:t> </a:t>
            </a:r>
            <a:r>
              <a:rPr lang="en-PH" sz="2400" dirty="0" err="1" smtClean="0"/>
              <a:t>turno</a:t>
            </a:r>
            <a:r>
              <a:rPr lang="en-PH" sz="2400" dirty="0" smtClean="0"/>
              <a:t> e </a:t>
            </a:r>
            <a:r>
              <a:rPr lang="en-PH" sz="2400" dirty="0" err="1" smtClean="0"/>
              <a:t>em</a:t>
            </a:r>
            <a:r>
              <a:rPr lang="en-PH" sz="2400" dirty="0" smtClean="0"/>
              <a:t> </a:t>
            </a:r>
            <a:r>
              <a:rPr lang="en-PH" sz="2400" dirty="0" err="1" smtClean="0"/>
              <a:t>cada</a:t>
            </a:r>
            <a:r>
              <a:rPr lang="en-PH" sz="2400" dirty="0" smtClean="0"/>
              <a:t> um, </a:t>
            </a:r>
            <a:r>
              <a:rPr lang="en-PH" sz="2400" dirty="0" err="1" smtClean="0"/>
              <a:t>deve</a:t>
            </a:r>
            <a:r>
              <a:rPr lang="en-PH" sz="2400" dirty="0" smtClean="0"/>
              <a:t> mover </a:t>
            </a:r>
            <a:r>
              <a:rPr lang="en-PH" sz="2400" dirty="0" err="1" smtClean="0"/>
              <a:t>apenas</a:t>
            </a:r>
            <a:r>
              <a:rPr lang="en-PH" sz="2400" dirty="0" smtClean="0"/>
              <a:t> </a:t>
            </a:r>
            <a:r>
              <a:rPr lang="en-PH" sz="2400" dirty="0" err="1" smtClean="0"/>
              <a:t>uma</a:t>
            </a:r>
            <a:r>
              <a:rPr lang="en-PH" sz="2400" dirty="0" smtClean="0"/>
              <a:t> </a:t>
            </a:r>
            <a:r>
              <a:rPr lang="en-PH" sz="2400" dirty="0" err="1" smtClean="0"/>
              <a:t>peça</a:t>
            </a:r>
            <a:r>
              <a:rPr lang="en-PH" sz="2400" dirty="0" smtClean="0"/>
              <a:t>.</a:t>
            </a:r>
          </a:p>
          <a:p>
            <a:pPr algn="just">
              <a:buFontTx/>
              <a:buChar char="-"/>
            </a:pPr>
            <a:r>
              <a:rPr lang="en-PH" sz="2400" dirty="0" smtClean="0"/>
              <a:t>O </a:t>
            </a:r>
            <a:r>
              <a:rPr lang="en-PH" sz="2400" dirty="0" err="1" smtClean="0"/>
              <a:t>jogo</a:t>
            </a:r>
            <a:r>
              <a:rPr lang="en-PH" sz="2400" dirty="0" smtClean="0"/>
              <a:t> </a:t>
            </a:r>
            <a:r>
              <a:rPr lang="en-PH" sz="2400" dirty="0" err="1" smtClean="0"/>
              <a:t>deve</a:t>
            </a:r>
            <a:r>
              <a:rPr lang="en-PH" sz="2400" dirty="0" smtClean="0"/>
              <a:t> </a:t>
            </a:r>
            <a:r>
              <a:rPr lang="en-PH" sz="2400" dirty="0" err="1" smtClean="0"/>
              <a:t>possuir</a:t>
            </a:r>
            <a:r>
              <a:rPr lang="en-PH" sz="2400" dirty="0" smtClean="0"/>
              <a:t> um </a:t>
            </a:r>
            <a:r>
              <a:rPr lang="en-PH" sz="2400" dirty="0" err="1" smtClean="0"/>
              <a:t>sistema</a:t>
            </a:r>
            <a:r>
              <a:rPr lang="en-PH" sz="2400" dirty="0" smtClean="0"/>
              <a:t> de </a:t>
            </a:r>
            <a:r>
              <a:rPr lang="en-PH" sz="2400" dirty="0" err="1" smtClean="0"/>
              <a:t>captura</a:t>
            </a:r>
            <a:r>
              <a:rPr lang="en-PH" sz="2400" dirty="0" smtClean="0"/>
              <a:t> de </a:t>
            </a:r>
            <a:r>
              <a:rPr lang="en-PH" sz="2400" dirty="0" err="1" smtClean="0"/>
              <a:t>peças</a:t>
            </a:r>
            <a:r>
              <a:rPr lang="en-PH" sz="2400" dirty="0" smtClean="0"/>
              <a:t>.</a:t>
            </a:r>
          </a:p>
          <a:p>
            <a:pPr algn="just">
              <a:buFontTx/>
              <a:buChar char="-"/>
            </a:pPr>
            <a:r>
              <a:rPr lang="en-PH" sz="2400" dirty="0" smtClean="0"/>
              <a:t>O </a:t>
            </a:r>
            <a:r>
              <a:rPr lang="en-PH" sz="2400" dirty="0" err="1" smtClean="0"/>
              <a:t>jogo</a:t>
            </a:r>
            <a:r>
              <a:rPr lang="en-PH" sz="2400" dirty="0" smtClean="0"/>
              <a:t> </a:t>
            </a:r>
            <a:r>
              <a:rPr lang="en-PH" sz="2400" dirty="0" err="1" smtClean="0"/>
              <a:t>deve</a:t>
            </a:r>
            <a:r>
              <a:rPr lang="en-PH" sz="2400" dirty="0" smtClean="0"/>
              <a:t> </a:t>
            </a:r>
            <a:r>
              <a:rPr lang="en-PH" sz="2400" dirty="0" err="1" smtClean="0"/>
              <a:t>possui</a:t>
            </a:r>
            <a:r>
              <a:rPr lang="en-PH" sz="2400" dirty="0" smtClean="0"/>
              <a:t> um </a:t>
            </a:r>
            <a:r>
              <a:rPr lang="en-PH" sz="2400" dirty="0" err="1" smtClean="0"/>
              <a:t>sistema</a:t>
            </a:r>
            <a:r>
              <a:rPr lang="en-PH" sz="2400" dirty="0" smtClean="0"/>
              <a:t> de </a:t>
            </a:r>
            <a:r>
              <a:rPr lang="en-PH" sz="2400" dirty="0" err="1" smtClean="0"/>
              <a:t>verificação</a:t>
            </a:r>
            <a:r>
              <a:rPr lang="en-PH" sz="2400" dirty="0" smtClean="0"/>
              <a:t> de </a:t>
            </a:r>
            <a:r>
              <a:rPr lang="en-PH" sz="2400" dirty="0" err="1" smtClean="0"/>
              <a:t>situação</a:t>
            </a:r>
            <a:r>
              <a:rPr lang="en-PH" sz="2400" dirty="0" smtClean="0"/>
              <a:t> de cheque e cheque-mate. O </a:t>
            </a:r>
            <a:r>
              <a:rPr lang="en-PH" sz="2400" dirty="0" err="1" smtClean="0"/>
              <a:t>jogo</a:t>
            </a:r>
            <a:r>
              <a:rPr lang="en-PH" sz="2400" dirty="0" smtClean="0"/>
              <a:t> </a:t>
            </a:r>
            <a:r>
              <a:rPr lang="en-PH" sz="2400" dirty="0" err="1" smtClean="0"/>
              <a:t>deve</a:t>
            </a:r>
            <a:r>
              <a:rPr lang="en-PH" sz="2400" dirty="0" smtClean="0"/>
              <a:t> </a:t>
            </a:r>
            <a:r>
              <a:rPr lang="en-PH" sz="2400" dirty="0" err="1" smtClean="0"/>
              <a:t>informar</a:t>
            </a:r>
            <a:r>
              <a:rPr lang="en-PH" sz="2400" dirty="0" smtClean="0"/>
              <a:t> </a:t>
            </a:r>
            <a:r>
              <a:rPr lang="en-PH" sz="2400" dirty="0" err="1" smtClean="0"/>
              <a:t>aos</a:t>
            </a:r>
            <a:r>
              <a:rPr lang="en-PH" sz="2400" dirty="0" smtClean="0"/>
              <a:t> </a:t>
            </a:r>
            <a:r>
              <a:rPr lang="en-PH" sz="2400" dirty="0" err="1" smtClean="0"/>
              <a:t>jogadores</a:t>
            </a:r>
            <a:r>
              <a:rPr lang="en-PH" sz="2400" dirty="0" smtClean="0"/>
              <a:t> </a:t>
            </a:r>
            <a:r>
              <a:rPr lang="en-PH" sz="2400" dirty="0" err="1" smtClean="0"/>
              <a:t>essas</a:t>
            </a:r>
            <a:r>
              <a:rPr lang="en-PH" sz="2400" dirty="0" smtClean="0"/>
              <a:t> </a:t>
            </a:r>
            <a:r>
              <a:rPr lang="en-PH" sz="2400" dirty="0" err="1" smtClean="0"/>
              <a:t>situações</a:t>
            </a:r>
            <a:r>
              <a:rPr lang="en-PH" sz="2400" dirty="0" smtClean="0"/>
              <a:t>.</a:t>
            </a:r>
          </a:p>
          <a:p>
            <a:pPr algn="just">
              <a:buFontTx/>
              <a:buChar char="-"/>
            </a:pPr>
            <a:r>
              <a:rPr lang="en-PH" sz="2400" dirty="0" smtClean="0"/>
              <a:t>O </a:t>
            </a:r>
            <a:r>
              <a:rPr lang="en-PH" sz="2400" dirty="0" err="1" smtClean="0"/>
              <a:t>jogo</a:t>
            </a:r>
            <a:r>
              <a:rPr lang="en-PH" sz="2400" dirty="0" smtClean="0"/>
              <a:t> </a:t>
            </a:r>
            <a:r>
              <a:rPr lang="en-PH" sz="2400" dirty="0" err="1" smtClean="0"/>
              <a:t>deve</a:t>
            </a:r>
            <a:r>
              <a:rPr lang="en-PH" sz="2400" dirty="0" smtClean="0"/>
              <a:t> </a:t>
            </a:r>
            <a:r>
              <a:rPr lang="en-PH" sz="2400" dirty="0" err="1" smtClean="0"/>
              <a:t>determinar</a:t>
            </a:r>
            <a:r>
              <a:rPr lang="en-PH" sz="2400" dirty="0" smtClean="0"/>
              <a:t> o </a:t>
            </a:r>
            <a:r>
              <a:rPr lang="en-PH" sz="2400" dirty="0" err="1" smtClean="0"/>
              <a:t>vencedor</a:t>
            </a:r>
            <a:r>
              <a:rPr lang="en-PH" sz="2400" dirty="0" smtClean="0"/>
              <a:t> da </a:t>
            </a:r>
            <a:r>
              <a:rPr lang="en-PH" sz="2400" dirty="0" err="1" smtClean="0"/>
              <a:t>partida</a:t>
            </a:r>
            <a:r>
              <a:rPr lang="en-PH" sz="2400" dirty="0" smtClean="0"/>
              <a:t>, </a:t>
            </a:r>
            <a:r>
              <a:rPr lang="en-PH" sz="2400" dirty="0" err="1" smtClean="0"/>
              <a:t>aquele</a:t>
            </a:r>
            <a:r>
              <a:rPr lang="en-PH" sz="2400" dirty="0" smtClean="0"/>
              <a:t> </a:t>
            </a:r>
            <a:r>
              <a:rPr lang="en-PH" sz="2400" dirty="0" err="1" smtClean="0"/>
              <a:t>que</a:t>
            </a:r>
            <a:r>
              <a:rPr lang="en-PH" sz="2400" dirty="0" smtClean="0"/>
              <a:t> </a:t>
            </a:r>
            <a:r>
              <a:rPr lang="en-PH" sz="2400" dirty="0" err="1" smtClean="0"/>
              <a:t>pôs</a:t>
            </a:r>
            <a:r>
              <a:rPr lang="en-PH" sz="2400" dirty="0" smtClean="0"/>
              <a:t> o outro </a:t>
            </a:r>
            <a:r>
              <a:rPr lang="en-PH" sz="2400" dirty="0" err="1" smtClean="0"/>
              <a:t>em</a:t>
            </a:r>
            <a:r>
              <a:rPr lang="en-PH" sz="2400" dirty="0" smtClean="0"/>
              <a:t> </a:t>
            </a:r>
            <a:r>
              <a:rPr lang="en-PH" sz="2400" dirty="0" err="1" smtClean="0"/>
              <a:t>situação</a:t>
            </a:r>
            <a:r>
              <a:rPr lang="en-PH" sz="2400" dirty="0" smtClean="0"/>
              <a:t> de cheque-mate.</a:t>
            </a:r>
          </a:p>
        </p:txBody>
      </p:sp>
    </p:spTree>
    <p:extLst>
      <p:ext uri="{BB962C8B-B14F-4D97-AF65-F5344CB8AC3E}">
        <p14:creationId xmlns:p14="http://schemas.microsoft.com/office/powerpoint/2010/main" val="31354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3600" dirty="0" err="1" smtClean="0"/>
              <a:t>Documento</a:t>
            </a:r>
            <a:r>
              <a:rPr lang="en-PH" sz="3600" dirty="0" smtClean="0"/>
              <a:t> de </a:t>
            </a:r>
            <a:r>
              <a:rPr lang="en-PH" sz="3600" dirty="0" err="1" smtClean="0"/>
              <a:t>requisitos</a:t>
            </a:r>
            <a:endParaRPr lang="en-P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PH" dirty="0" err="1" smtClean="0"/>
              <a:t>Requisitos</a:t>
            </a:r>
            <a:r>
              <a:rPr lang="en-PH" dirty="0" smtClean="0"/>
              <a:t> </a:t>
            </a:r>
            <a:r>
              <a:rPr lang="en-PH" dirty="0" err="1" smtClean="0"/>
              <a:t>funcionais</a:t>
            </a:r>
            <a:endParaRPr lang="en-PH" dirty="0" smtClean="0"/>
          </a:p>
          <a:p>
            <a:r>
              <a:rPr lang="en-PH" dirty="0" err="1" smtClean="0"/>
              <a:t>Jogador</a:t>
            </a:r>
            <a:r>
              <a:rPr lang="en-PH" dirty="0" smtClean="0"/>
              <a:t> </a:t>
            </a:r>
            <a:r>
              <a:rPr lang="en-PH" dirty="0" err="1" smtClean="0"/>
              <a:t>vs</a:t>
            </a:r>
            <a:r>
              <a:rPr lang="en-PH" dirty="0" smtClean="0"/>
              <a:t> </a:t>
            </a:r>
            <a:r>
              <a:rPr lang="en-PH" dirty="0" err="1" smtClean="0"/>
              <a:t>computador</a:t>
            </a:r>
            <a:endParaRPr lang="en-PH" dirty="0" smtClean="0"/>
          </a:p>
          <a:p>
            <a:pPr>
              <a:buFontTx/>
              <a:buChar char="-"/>
            </a:pPr>
            <a:r>
              <a:rPr lang="en-PH" dirty="0" smtClean="0"/>
              <a:t>O software </a:t>
            </a:r>
            <a:r>
              <a:rPr lang="en-PH" dirty="0" err="1" smtClean="0"/>
              <a:t>deve</a:t>
            </a:r>
            <a:r>
              <a:rPr lang="en-PH" dirty="0" smtClean="0"/>
              <a:t> </a:t>
            </a:r>
            <a:r>
              <a:rPr lang="en-PH" dirty="0" err="1" smtClean="0"/>
              <a:t>possuir</a:t>
            </a:r>
            <a:r>
              <a:rPr lang="en-PH" dirty="0" smtClean="0"/>
              <a:t> um modulo para </a:t>
            </a:r>
            <a:r>
              <a:rPr lang="en-PH" dirty="0" err="1" smtClean="0"/>
              <a:t>efetuar</a:t>
            </a:r>
            <a:r>
              <a:rPr lang="en-PH" dirty="0" smtClean="0"/>
              <a:t> </a:t>
            </a:r>
            <a:r>
              <a:rPr lang="en-PH" dirty="0" err="1" smtClean="0"/>
              <a:t>cadastro</a:t>
            </a:r>
            <a:r>
              <a:rPr lang="en-PH" dirty="0" smtClean="0"/>
              <a:t> e login.</a:t>
            </a:r>
          </a:p>
          <a:p>
            <a:pPr>
              <a:buFontTx/>
              <a:buChar char="-"/>
            </a:pPr>
            <a:r>
              <a:rPr lang="en-PH" dirty="0" smtClean="0"/>
              <a:t>O software </a:t>
            </a:r>
            <a:r>
              <a:rPr lang="en-PH" dirty="0" err="1" smtClean="0"/>
              <a:t>deve</a:t>
            </a:r>
            <a:r>
              <a:rPr lang="en-PH" dirty="0" smtClean="0"/>
              <a:t> </a:t>
            </a:r>
            <a:r>
              <a:rPr lang="en-PH" dirty="0" err="1" smtClean="0"/>
              <a:t>permitir</a:t>
            </a:r>
            <a:r>
              <a:rPr lang="en-PH" dirty="0" smtClean="0"/>
              <a:t> </a:t>
            </a:r>
            <a:r>
              <a:rPr lang="en-PH" dirty="0" err="1" smtClean="0"/>
              <a:t>que</a:t>
            </a:r>
            <a:r>
              <a:rPr lang="en-PH" dirty="0" smtClean="0"/>
              <a:t> o </a:t>
            </a:r>
            <a:r>
              <a:rPr lang="en-PH" dirty="0" err="1" smtClean="0"/>
              <a:t>jogador</a:t>
            </a:r>
            <a:r>
              <a:rPr lang="en-PH" dirty="0" smtClean="0"/>
              <a:t> visualize e </a:t>
            </a:r>
            <a:r>
              <a:rPr lang="en-PH" dirty="0" err="1" smtClean="0"/>
              <a:t>acesse</a:t>
            </a:r>
            <a:r>
              <a:rPr lang="en-PH" dirty="0" smtClean="0"/>
              <a:t> </a:t>
            </a:r>
            <a:r>
              <a:rPr lang="en-PH" dirty="0" err="1" smtClean="0"/>
              <a:t>somente</a:t>
            </a:r>
            <a:r>
              <a:rPr lang="en-PH" dirty="0" smtClean="0"/>
              <a:t> </a:t>
            </a:r>
            <a:r>
              <a:rPr lang="en-PH" dirty="0" err="1" smtClean="0"/>
              <a:t>aos</a:t>
            </a:r>
            <a:r>
              <a:rPr lang="en-PH" dirty="0" smtClean="0"/>
              <a:t> </a:t>
            </a:r>
            <a:r>
              <a:rPr lang="en-PH" dirty="0" err="1" smtClean="0"/>
              <a:t>seus</a:t>
            </a:r>
            <a:r>
              <a:rPr lang="en-PH" dirty="0" smtClean="0"/>
              <a:t> dados.</a:t>
            </a:r>
          </a:p>
          <a:p>
            <a:pPr>
              <a:buFontTx/>
              <a:buChar char="-"/>
            </a:pPr>
            <a:r>
              <a:rPr lang="en-PH" dirty="0" smtClean="0"/>
              <a:t>O software </a:t>
            </a:r>
            <a:r>
              <a:rPr lang="en-PH" dirty="0" err="1" smtClean="0"/>
              <a:t>deve</a:t>
            </a:r>
            <a:r>
              <a:rPr lang="en-PH" dirty="0" smtClean="0"/>
              <a:t> </a:t>
            </a:r>
            <a:r>
              <a:rPr lang="en-PH" dirty="0" err="1" smtClean="0"/>
              <a:t>permitir</a:t>
            </a:r>
            <a:r>
              <a:rPr lang="en-PH" dirty="0" smtClean="0"/>
              <a:t> </a:t>
            </a:r>
            <a:r>
              <a:rPr lang="en-PH" dirty="0" err="1" smtClean="0"/>
              <a:t>ao</a:t>
            </a:r>
            <a:r>
              <a:rPr lang="en-PH" dirty="0" smtClean="0"/>
              <a:t> </a:t>
            </a:r>
            <a:r>
              <a:rPr lang="en-PH" dirty="0" err="1" smtClean="0"/>
              <a:t>jogador</a:t>
            </a:r>
            <a:r>
              <a:rPr lang="en-PH" dirty="0" smtClean="0"/>
              <a:t>, </a:t>
            </a:r>
            <a:r>
              <a:rPr lang="en-PH" dirty="0" err="1" smtClean="0"/>
              <a:t>iniciar</a:t>
            </a:r>
            <a:r>
              <a:rPr lang="en-PH" dirty="0" smtClean="0"/>
              <a:t> </a:t>
            </a:r>
            <a:r>
              <a:rPr lang="en-PH" dirty="0" err="1" smtClean="0"/>
              <a:t>uma</a:t>
            </a:r>
            <a:r>
              <a:rPr lang="en-PH" dirty="0" smtClean="0"/>
              <a:t> </a:t>
            </a:r>
            <a:r>
              <a:rPr lang="en-PH" dirty="0" err="1" smtClean="0"/>
              <a:t>partida</a:t>
            </a:r>
            <a:r>
              <a:rPr lang="en-PH" dirty="0" smtClean="0"/>
              <a:t> contra o </a:t>
            </a:r>
            <a:r>
              <a:rPr lang="en-PH" dirty="0" err="1" smtClean="0"/>
              <a:t>computador</a:t>
            </a:r>
            <a:r>
              <a:rPr lang="en-PH" dirty="0" smtClean="0"/>
              <a:t>.</a:t>
            </a:r>
          </a:p>
          <a:p>
            <a:pPr>
              <a:buFontTx/>
              <a:buChar char="-"/>
            </a:pPr>
            <a:r>
              <a:rPr lang="en-PH" dirty="0" smtClean="0"/>
              <a:t>O </a:t>
            </a:r>
            <a:r>
              <a:rPr lang="en-PH" dirty="0"/>
              <a:t>software </a:t>
            </a:r>
            <a:r>
              <a:rPr lang="en-PH" dirty="0" err="1"/>
              <a:t>deve</a:t>
            </a:r>
            <a:r>
              <a:rPr lang="en-PH" dirty="0"/>
              <a:t> </a:t>
            </a:r>
            <a:r>
              <a:rPr lang="en-PH" dirty="0" err="1" smtClean="0"/>
              <a:t>permitir</a:t>
            </a:r>
            <a:r>
              <a:rPr lang="en-PH" dirty="0" smtClean="0"/>
              <a:t> </a:t>
            </a:r>
            <a:r>
              <a:rPr lang="en-PH" dirty="0" err="1" smtClean="0"/>
              <a:t>ao</a:t>
            </a:r>
            <a:r>
              <a:rPr lang="en-PH" dirty="0" smtClean="0"/>
              <a:t> </a:t>
            </a:r>
            <a:r>
              <a:rPr lang="en-PH" dirty="0" err="1" smtClean="0"/>
              <a:t>jogador</a:t>
            </a:r>
            <a:r>
              <a:rPr lang="en-PH" dirty="0" smtClean="0"/>
              <a:t>, </a:t>
            </a:r>
            <a:r>
              <a:rPr lang="en-PH" dirty="0" err="1" smtClean="0"/>
              <a:t>escolher</a:t>
            </a:r>
            <a:r>
              <a:rPr lang="en-PH" dirty="0" smtClean="0"/>
              <a:t> o </a:t>
            </a:r>
            <a:r>
              <a:rPr lang="en-PH" dirty="0" err="1" smtClean="0"/>
              <a:t>nível</a:t>
            </a:r>
            <a:r>
              <a:rPr lang="en-PH" dirty="0" smtClean="0"/>
              <a:t> de </a:t>
            </a:r>
            <a:r>
              <a:rPr lang="en-PH" dirty="0" err="1" smtClean="0"/>
              <a:t>dificuldade</a:t>
            </a:r>
            <a:r>
              <a:rPr lang="en-PH" dirty="0" smtClean="0"/>
              <a:t> contra o </a:t>
            </a:r>
            <a:r>
              <a:rPr lang="en-PH" dirty="0" err="1" smtClean="0"/>
              <a:t>computador</a:t>
            </a:r>
            <a:r>
              <a:rPr lang="en-PH" dirty="0" smtClean="0"/>
              <a:t>.</a:t>
            </a:r>
          </a:p>
          <a:p>
            <a:pPr>
              <a:buFontTx/>
              <a:buChar char="-"/>
            </a:pPr>
            <a:r>
              <a:rPr lang="en-PH" dirty="0"/>
              <a:t>O software </a:t>
            </a:r>
            <a:r>
              <a:rPr lang="en-PH" dirty="0" err="1"/>
              <a:t>deve</a:t>
            </a:r>
            <a:r>
              <a:rPr lang="en-PH" dirty="0"/>
              <a:t> </a:t>
            </a:r>
            <a:r>
              <a:rPr lang="en-PH" dirty="0" err="1"/>
              <a:t>permitir</a:t>
            </a:r>
            <a:r>
              <a:rPr lang="en-PH" dirty="0"/>
              <a:t> o </a:t>
            </a:r>
            <a:r>
              <a:rPr lang="en-PH" dirty="0" err="1"/>
              <a:t>jogador</a:t>
            </a:r>
            <a:r>
              <a:rPr lang="en-PH" dirty="0"/>
              <a:t> </a:t>
            </a:r>
            <a:r>
              <a:rPr lang="en-PH" dirty="0" err="1"/>
              <a:t>desistir</a:t>
            </a:r>
            <a:r>
              <a:rPr lang="en-PH" dirty="0"/>
              <a:t> de </a:t>
            </a:r>
            <a:r>
              <a:rPr lang="en-PH" dirty="0" err="1"/>
              <a:t>uma</a:t>
            </a:r>
            <a:r>
              <a:rPr lang="en-PH" dirty="0"/>
              <a:t> </a:t>
            </a:r>
            <a:r>
              <a:rPr lang="en-PH" dirty="0" err="1"/>
              <a:t>partida</a:t>
            </a:r>
            <a:r>
              <a:rPr lang="en-PH" dirty="0"/>
              <a:t> contra o </a:t>
            </a:r>
            <a:r>
              <a:rPr lang="en-PH" dirty="0" err="1"/>
              <a:t>computador</a:t>
            </a:r>
            <a:r>
              <a:rPr lang="en-PH" dirty="0"/>
              <a:t>.</a:t>
            </a:r>
          </a:p>
          <a:p>
            <a:pPr>
              <a:buFontTx/>
              <a:buChar char="-"/>
            </a:pPr>
            <a:r>
              <a:rPr lang="en-PH" dirty="0"/>
              <a:t>O software </a:t>
            </a:r>
            <a:r>
              <a:rPr lang="en-PH" dirty="0" err="1"/>
              <a:t>deve</a:t>
            </a:r>
            <a:r>
              <a:rPr lang="en-PH" dirty="0"/>
              <a:t> </a:t>
            </a:r>
            <a:r>
              <a:rPr lang="en-PH" dirty="0" err="1" smtClean="0"/>
              <a:t>permitir</a:t>
            </a:r>
            <a:r>
              <a:rPr lang="en-PH" dirty="0" smtClean="0"/>
              <a:t> </a:t>
            </a:r>
            <a:r>
              <a:rPr lang="en-PH" dirty="0" err="1" smtClean="0"/>
              <a:t>iniciar</a:t>
            </a:r>
            <a:r>
              <a:rPr lang="en-PH" dirty="0" smtClean="0"/>
              <a:t> </a:t>
            </a:r>
            <a:r>
              <a:rPr lang="en-PH" dirty="0" err="1" smtClean="0"/>
              <a:t>uma</a:t>
            </a:r>
            <a:r>
              <a:rPr lang="en-PH" dirty="0" smtClean="0"/>
              <a:t> nova </a:t>
            </a:r>
            <a:r>
              <a:rPr lang="en-PH" dirty="0" err="1" smtClean="0"/>
              <a:t>partida</a:t>
            </a:r>
            <a:r>
              <a:rPr lang="en-PH" dirty="0" smtClean="0"/>
              <a:t> </a:t>
            </a:r>
            <a:r>
              <a:rPr lang="en-PH" dirty="0" err="1" smtClean="0"/>
              <a:t>ao</a:t>
            </a:r>
            <a:r>
              <a:rPr lang="en-PH" dirty="0" smtClean="0"/>
              <a:t> final da </a:t>
            </a:r>
            <a:r>
              <a:rPr lang="en-PH" dirty="0" err="1" smtClean="0"/>
              <a:t>partida</a:t>
            </a:r>
            <a:r>
              <a:rPr lang="en-PH" dirty="0" smtClean="0"/>
              <a:t> </a:t>
            </a:r>
            <a:r>
              <a:rPr lang="en-PH" dirty="0" err="1" smtClean="0"/>
              <a:t>atual</a:t>
            </a:r>
            <a:r>
              <a:rPr lang="en-PH" dirty="0" smtClean="0"/>
              <a:t> </a:t>
            </a:r>
            <a:r>
              <a:rPr lang="en-PH" dirty="0" err="1" smtClean="0"/>
              <a:t>ou</a:t>
            </a:r>
            <a:r>
              <a:rPr lang="en-PH" dirty="0" smtClean="0"/>
              <a:t> </a:t>
            </a:r>
            <a:r>
              <a:rPr lang="en-PH" dirty="0" err="1" smtClean="0"/>
              <a:t>após</a:t>
            </a:r>
            <a:r>
              <a:rPr lang="en-PH" dirty="0" smtClean="0"/>
              <a:t> </a:t>
            </a:r>
            <a:r>
              <a:rPr lang="en-PH" dirty="0" err="1" smtClean="0"/>
              <a:t>desistir</a:t>
            </a:r>
            <a:r>
              <a:rPr lang="en-PH" dirty="0" smtClean="0"/>
              <a:t> de </a:t>
            </a:r>
            <a:r>
              <a:rPr lang="en-PH" dirty="0" err="1" smtClean="0"/>
              <a:t>uma</a:t>
            </a:r>
            <a:r>
              <a:rPr lang="en-PH" dirty="0" smtClean="0"/>
              <a:t>.</a:t>
            </a:r>
          </a:p>
          <a:p>
            <a:pPr>
              <a:buFontTx/>
              <a:buChar char="-"/>
            </a:pPr>
            <a:r>
              <a:rPr lang="en-PH" dirty="0"/>
              <a:t>O software </a:t>
            </a:r>
            <a:r>
              <a:rPr lang="en-PH" dirty="0" err="1"/>
              <a:t>deve</a:t>
            </a:r>
            <a:r>
              <a:rPr lang="en-PH" dirty="0"/>
              <a:t> </a:t>
            </a:r>
            <a:r>
              <a:rPr lang="en-PH" dirty="0" err="1" smtClean="0"/>
              <a:t>permitir</a:t>
            </a:r>
            <a:r>
              <a:rPr lang="en-PH" dirty="0" smtClean="0"/>
              <a:t> o </a:t>
            </a:r>
            <a:r>
              <a:rPr lang="en-PH" dirty="0" err="1" smtClean="0"/>
              <a:t>jogador</a:t>
            </a:r>
            <a:r>
              <a:rPr lang="en-PH" dirty="0" smtClean="0"/>
              <a:t> </a:t>
            </a:r>
            <a:r>
              <a:rPr lang="en-PH" dirty="0" err="1" smtClean="0"/>
              <a:t>encerrar</a:t>
            </a:r>
            <a:r>
              <a:rPr lang="en-PH" dirty="0" smtClean="0"/>
              <a:t> a </a:t>
            </a:r>
            <a:r>
              <a:rPr lang="en-PH" dirty="0" err="1" smtClean="0"/>
              <a:t>partida</a:t>
            </a:r>
            <a:r>
              <a:rPr lang="en-PH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09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3600" dirty="0" err="1" smtClean="0"/>
              <a:t>Documento</a:t>
            </a:r>
            <a:r>
              <a:rPr lang="en-PH" sz="3600" dirty="0" smtClean="0"/>
              <a:t> de </a:t>
            </a:r>
            <a:r>
              <a:rPr lang="en-PH" sz="3600" dirty="0" err="1" smtClean="0"/>
              <a:t>requisitos</a:t>
            </a:r>
            <a:endParaRPr lang="en-P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H" dirty="0" err="1" smtClean="0"/>
              <a:t>Requisitos</a:t>
            </a:r>
            <a:r>
              <a:rPr lang="en-PH" dirty="0" smtClean="0"/>
              <a:t> </a:t>
            </a:r>
            <a:r>
              <a:rPr lang="en-PH" dirty="0" err="1" smtClean="0"/>
              <a:t>funcionais</a:t>
            </a:r>
            <a:endParaRPr lang="en-PH" dirty="0" smtClean="0"/>
          </a:p>
          <a:p>
            <a:r>
              <a:rPr lang="en-PH" dirty="0" err="1" smtClean="0"/>
              <a:t>Jogador</a:t>
            </a:r>
            <a:r>
              <a:rPr lang="en-PH" dirty="0" smtClean="0"/>
              <a:t> </a:t>
            </a:r>
            <a:r>
              <a:rPr lang="en-PH" dirty="0" err="1" smtClean="0"/>
              <a:t>vs</a:t>
            </a:r>
            <a:r>
              <a:rPr lang="en-PH" dirty="0" smtClean="0"/>
              <a:t> </a:t>
            </a:r>
            <a:r>
              <a:rPr lang="en-PH" dirty="0" err="1" smtClean="0"/>
              <a:t>jogador</a:t>
            </a:r>
            <a:endParaRPr lang="en-PH" dirty="0" smtClean="0"/>
          </a:p>
          <a:p>
            <a:pPr algn="just">
              <a:buFontTx/>
              <a:buChar char="-"/>
            </a:pPr>
            <a:r>
              <a:rPr lang="en-PH" sz="2400" dirty="0" smtClean="0"/>
              <a:t>O </a:t>
            </a:r>
            <a:r>
              <a:rPr lang="en-PH" sz="2400" dirty="0" err="1" smtClean="0"/>
              <a:t>programa</a:t>
            </a:r>
            <a:r>
              <a:rPr lang="en-PH" sz="2400" dirty="0" smtClean="0"/>
              <a:t> </a:t>
            </a:r>
            <a:r>
              <a:rPr lang="en-PH" sz="2400" dirty="0" err="1" smtClean="0"/>
              <a:t>deve</a:t>
            </a:r>
            <a:r>
              <a:rPr lang="en-PH" sz="2400" dirty="0" smtClean="0"/>
              <a:t> </a:t>
            </a:r>
            <a:r>
              <a:rPr lang="en-PH" sz="2400" dirty="0" err="1" smtClean="0"/>
              <a:t>possuir</a:t>
            </a:r>
            <a:r>
              <a:rPr lang="en-PH" sz="2400" dirty="0" smtClean="0"/>
              <a:t> um </a:t>
            </a:r>
            <a:r>
              <a:rPr lang="en-PH" sz="2400" dirty="0" err="1" smtClean="0"/>
              <a:t>banco</a:t>
            </a:r>
            <a:r>
              <a:rPr lang="en-PH" sz="2400" dirty="0" smtClean="0"/>
              <a:t> de dados para </a:t>
            </a:r>
            <a:r>
              <a:rPr lang="en-PH" sz="2400" dirty="0" err="1" smtClean="0"/>
              <a:t>guardar</a:t>
            </a:r>
            <a:r>
              <a:rPr lang="en-PH" sz="2400" dirty="0" smtClean="0"/>
              <a:t> </a:t>
            </a:r>
            <a:r>
              <a:rPr lang="en-PH" sz="2400" dirty="0" err="1" smtClean="0"/>
              <a:t>os</a:t>
            </a:r>
            <a:r>
              <a:rPr lang="en-PH" sz="2400" dirty="0" smtClean="0"/>
              <a:t> dados dos </a:t>
            </a:r>
            <a:r>
              <a:rPr lang="en-PH" sz="2400" dirty="0" err="1" smtClean="0"/>
              <a:t>jogadores</a:t>
            </a:r>
            <a:r>
              <a:rPr lang="en-PH" sz="2400" dirty="0" smtClean="0"/>
              <a:t> e </a:t>
            </a:r>
            <a:r>
              <a:rPr lang="en-PH" sz="2400" dirty="0" err="1" smtClean="0"/>
              <a:t>funcionários</a:t>
            </a:r>
            <a:r>
              <a:rPr lang="en-PH" sz="2400" dirty="0" smtClean="0"/>
              <a:t> </a:t>
            </a:r>
            <a:r>
              <a:rPr lang="en-PH" sz="2400" dirty="0" err="1" smtClean="0"/>
              <a:t>registrados</a:t>
            </a:r>
            <a:r>
              <a:rPr lang="en-PH" sz="2400" dirty="0" smtClean="0"/>
              <a:t>.</a:t>
            </a:r>
          </a:p>
          <a:p>
            <a:pPr algn="just">
              <a:buFontTx/>
              <a:buChar char="-"/>
            </a:pPr>
            <a:r>
              <a:rPr lang="en-PH" sz="2400" dirty="0" smtClean="0"/>
              <a:t>O </a:t>
            </a:r>
            <a:r>
              <a:rPr lang="en-PH" sz="2400" dirty="0" err="1"/>
              <a:t>programa</a:t>
            </a:r>
            <a:r>
              <a:rPr lang="en-PH" sz="2400" dirty="0"/>
              <a:t> </a:t>
            </a:r>
            <a:r>
              <a:rPr lang="en-PH" sz="2400" dirty="0" err="1"/>
              <a:t>deve</a:t>
            </a:r>
            <a:r>
              <a:rPr lang="en-PH" sz="2400" dirty="0"/>
              <a:t> </a:t>
            </a:r>
            <a:r>
              <a:rPr lang="en-PH" sz="2400" dirty="0" err="1" smtClean="0"/>
              <a:t>possuir</a:t>
            </a:r>
            <a:r>
              <a:rPr lang="en-PH" sz="2400" dirty="0" smtClean="0"/>
              <a:t> </a:t>
            </a:r>
            <a:r>
              <a:rPr lang="en-PH" sz="2400" dirty="0" err="1" smtClean="0"/>
              <a:t>uma</a:t>
            </a:r>
            <a:r>
              <a:rPr lang="en-PH" sz="2400" dirty="0" smtClean="0"/>
              <a:t> interface </a:t>
            </a:r>
            <a:r>
              <a:rPr lang="en-PH" sz="2400" dirty="0" err="1" smtClean="0"/>
              <a:t>mostrando</a:t>
            </a:r>
            <a:r>
              <a:rPr lang="en-PH" sz="2400" dirty="0" smtClean="0"/>
              <a:t> </a:t>
            </a:r>
            <a:r>
              <a:rPr lang="en-PH" sz="2400" dirty="0" err="1" smtClean="0"/>
              <a:t>os</a:t>
            </a:r>
            <a:r>
              <a:rPr lang="en-PH" sz="2400" dirty="0" smtClean="0"/>
              <a:t> </a:t>
            </a:r>
            <a:r>
              <a:rPr lang="en-PH" sz="2400" dirty="0" err="1" smtClean="0"/>
              <a:t>jogadores</a:t>
            </a:r>
            <a:r>
              <a:rPr lang="en-PH" sz="2400" dirty="0" smtClean="0"/>
              <a:t> online no </a:t>
            </a:r>
            <a:r>
              <a:rPr lang="en-PH" sz="2400" dirty="0" err="1" smtClean="0"/>
              <a:t>servidor</a:t>
            </a:r>
            <a:r>
              <a:rPr lang="en-PH" sz="2400" dirty="0" smtClean="0"/>
              <a:t>, </a:t>
            </a:r>
            <a:r>
              <a:rPr lang="en-PH" sz="2400" dirty="0" err="1" smtClean="0"/>
              <a:t>visível</a:t>
            </a:r>
            <a:r>
              <a:rPr lang="en-PH" sz="2400" dirty="0" smtClean="0"/>
              <a:t> para </a:t>
            </a:r>
            <a:r>
              <a:rPr lang="en-PH" sz="2400" dirty="0" err="1" smtClean="0"/>
              <a:t>todos</a:t>
            </a:r>
            <a:r>
              <a:rPr lang="en-PH" sz="2400" dirty="0"/>
              <a:t> </a:t>
            </a:r>
            <a:r>
              <a:rPr lang="en-PH" sz="2400" dirty="0" err="1" smtClean="0"/>
              <a:t>esses</a:t>
            </a:r>
            <a:r>
              <a:rPr lang="en-PH" sz="2400" dirty="0" smtClean="0"/>
              <a:t>.</a:t>
            </a:r>
          </a:p>
          <a:p>
            <a:pPr algn="just">
              <a:buFontTx/>
              <a:buChar char="-"/>
            </a:pPr>
            <a:r>
              <a:rPr lang="en-PH" sz="2400" dirty="0" smtClean="0"/>
              <a:t>O </a:t>
            </a:r>
            <a:r>
              <a:rPr lang="en-PH" sz="2400" dirty="0" err="1"/>
              <a:t>programa</a:t>
            </a:r>
            <a:r>
              <a:rPr lang="en-PH" sz="2400" dirty="0"/>
              <a:t> </a:t>
            </a:r>
            <a:r>
              <a:rPr lang="en-PH" sz="2400" dirty="0" err="1" smtClean="0"/>
              <a:t>deve</a:t>
            </a:r>
            <a:r>
              <a:rPr lang="en-PH" sz="2400" dirty="0" smtClean="0"/>
              <a:t> </a:t>
            </a:r>
            <a:r>
              <a:rPr lang="en-PH" sz="2400" dirty="0" err="1"/>
              <a:t>permitir</a:t>
            </a:r>
            <a:r>
              <a:rPr lang="en-PH" sz="2400" dirty="0"/>
              <a:t> </a:t>
            </a:r>
            <a:r>
              <a:rPr lang="en-PH" sz="2400" dirty="0" err="1"/>
              <a:t>convidar</a:t>
            </a:r>
            <a:r>
              <a:rPr lang="en-PH" sz="2400" dirty="0"/>
              <a:t> para </a:t>
            </a:r>
            <a:r>
              <a:rPr lang="en-PH" sz="2400" dirty="0" err="1"/>
              <a:t>uma</a:t>
            </a:r>
            <a:r>
              <a:rPr lang="en-PH" sz="2400" dirty="0"/>
              <a:t> </a:t>
            </a:r>
            <a:r>
              <a:rPr lang="en-PH" sz="2400" dirty="0" err="1"/>
              <a:t>partida</a:t>
            </a:r>
            <a:r>
              <a:rPr lang="en-PH" sz="2400" dirty="0"/>
              <a:t>, um </a:t>
            </a:r>
            <a:r>
              <a:rPr lang="en-PH" sz="2400" dirty="0" err="1"/>
              <a:t>jogador</a:t>
            </a:r>
            <a:r>
              <a:rPr lang="en-PH" sz="2400" dirty="0"/>
              <a:t> </a:t>
            </a:r>
            <a:r>
              <a:rPr lang="en-PH" sz="2400" dirty="0" err="1"/>
              <a:t>que</a:t>
            </a:r>
            <a:r>
              <a:rPr lang="en-PH" sz="2400" dirty="0"/>
              <a:t> </a:t>
            </a:r>
            <a:r>
              <a:rPr lang="en-PH" sz="2400" dirty="0" err="1"/>
              <a:t>estiver</a:t>
            </a:r>
            <a:r>
              <a:rPr lang="en-PH" sz="2400" dirty="0"/>
              <a:t> online no </a:t>
            </a:r>
            <a:r>
              <a:rPr lang="en-PH" sz="2400" dirty="0" err="1"/>
              <a:t>servidor</a:t>
            </a:r>
            <a:r>
              <a:rPr lang="en-PH" sz="2400" dirty="0"/>
              <a:t>.</a:t>
            </a:r>
          </a:p>
          <a:p>
            <a:pPr>
              <a:buFontTx/>
              <a:buChar char="-"/>
            </a:pPr>
            <a:r>
              <a:rPr lang="en-PH" sz="2400" dirty="0"/>
              <a:t>O </a:t>
            </a:r>
            <a:r>
              <a:rPr lang="en-PH" sz="2400" dirty="0" err="1"/>
              <a:t>programa</a:t>
            </a:r>
            <a:r>
              <a:rPr lang="en-PH" sz="2400" dirty="0"/>
              <a:t> </a:t>
            </a:r>
            <a:r>
              <a:rPr lang="en-PH" sz="2400" dirty="0" err="1" smtClean="0"/>
              <a:t>deve</a:t>
            </a:r>
            <a:r>
              <a:rPr lang="en-PH" sz="2400" dirty="0" smtClean="0"/>
              <a:t> </a:t>
            </a:r>
            <a:r>
              <a:rPr lang="en-PH" sz="2400" dirty="0" err="1"/>
              <a:t>permitir</a:t>
            </a:r>
            <a:r>
              <a:rPr lang="en-PH" sz="2400" dirty="0"/>
              <a:t> </a:t>
            </a:r>
            <a:r>
              <a:rPr lang="en-PH" sz="2400" dirty="0" err="1"/>
              <a:t>uma</a:t>
            </a:r>
            <a:r>
              <a:rPr lang="en-PH" sz="2400" dirty="0"/>
              <a:t> </a:t>
            </a:r>
            <a:r>
              <a:rPr lang="en-PH" sz="2400" dirty="0" err="1"/>
              <a:t>partida</a:t>
            </a:r>
            <a:r>
              <a:rPr lang="en-PH" sz="2400" dirty="0"/>
              <a:t> entre </a:t>
            </a:r>
            <a:r>
              <a:rPr lang="en-PH" sz="2400" dirty="0" err="1"/>
              <a:t>dois</a:t>
            </a:r>
            <a:r>
              <a:rPr lang="en-PH" sz="2400" dirty="0"/>
              <a:t> </a:t>
            </a:r>
            <a:r>
              <a:rPr lang="en-PH" sz="2400" dirty="0" err="1"/>
              <a:t>jogadores</a:t>
            </a:r>
            <a:r>
              <a:rPr lang="en-PH" sz="2400" dirty="0"/>
              <a:t>.</a:t>
            </a:r>
          </a:p>
          <a:p>
            <a:pPr algn="just">
              <a:buFontTx/>
              <a:buChar char="-"/>
            </a:pPr>
            <a:r>
              <a:rPr lang="en-PH" sz="2400" dirty="0" smtClean="0"/>
              <a:t>O </a:t>
            </a:r>
            <a:r>
              <a:rPr lang="en-PH" sz="2400" dirty="0" err="1" smtClean="0"/>
              <a:t>programa</a:t>
            </a:r>
            <a:r>
              <a:rPr lang="en-PH" sz="2400" dirty="0" smtClean="0"/>
              <a:t> </a:t>
            </a:r>
            <a:r>
              <a:rPr lang="en-PH" sz="2400" dirty="0" err="1" smtClean="0"/>
              <a:t>deve</a:t>
            </a:r>
            <a:r>
              <a:rPr lang="en-PH" sz="2400" dirty="0" smtClean="0"/>
              <a:t> </a:t>
            </a:r>
            <a:r>
              <a:rPr lang="en-PH" sz="2400" dirty="0" err="1" smtClean="0"/>
              <a:t>guardar</a:t>
            </a:r>
            <a:r>
              <a:rPr lang="en-PH" sz="2400" dirty="0" smtClean="0"/>
              <a:t> </a:t>
            </a:r>
            <a:r>
              <a:rPr lang="en-PH" sz="2400" dirty="0" err="1" smtClean="0"/>
              <a:t>histórico</a:t>
            </a:r>
            <a:r>
              <a:rPr lang="en-PH" sz="2400" dirty="0" smtClean="0"/>
              <a:t> de </a:t>
            </a:r>
            <a:r>
              <a:rPr lang="en-PH" sz="2400" dirty="0" err="1" smtClean="0"/>
              <a:t>vitórias</a:t>
            </a:r>
            <a:r>
              <a:rPr lang="en-PH" sz="2400" dirty="0" smtClean="0"/>
              <a:t> e </a:t>
            </a:r>
            <a:r>
              <a:rPr lang="en-PH" sz="2400" dirty="0" err="1" smtClean="0"/>
              <a:t>derrotas</a:t>
            </a:r>
            <a:r>
              <a:rPr lang="en-PH" sz="2400" dirty="0" smtClean="0"/>
              <a:t> de </a:t>
            </a:r>
            <a:r>
              <a:rPr lang="en-PH" sz="2400" dirty="0" err="1" smtClean="0"/>
              <a:t>partidas</a:t>
            </a:r>
            <a:r>
              <a:rPr lang="en-PH" sz="2400" dirty="0" smtClean="0"/>
              <a:t> entre </a:t>
            </a:r>
            <a:r>
              <a:rPr lang="en-PH" sz="2400" dirty="0" err="1" smtClean="0"/>
              <a:t>jogadores</a:t>
            </a:r>
            <a:r>
              <a:rPr lang="en-PH" sz="2400" dirty="0"/>
              <a:t> </a:t>
            </a:r>
            <a:r>
              <a:rPr lang="en-PH" sz="2400" dirty="0" smtClean="0"/>
              <a:t>no </a:t>
            </a:r>
            <a:r>
              <a:rPr lang="en-PH" sz="2400" dirty="0" err="1" smtClean="0"/>
              <a:t>cadastro</a:t>
            </a:r>
            <a:r>
              <a:rPr lang="en-PH" sz="2400" dirty="0" smtClean="0"/>
              <a:t> </a:t>
            </a:r>
            <a:r>
              <a:rPr lang="en-PH" sz="2400" dirty="0" err="1" smtClean="0"/>
              <a:t>desses</a:t>
            </a:r>
            <a:r>
              <a:rPr lang="en-PH" sz="2400" dirty="0" smtClean="0"/>
              <a:t>.</a:t>
            </a:r>
          </a:p>
          <a:p>
            <a:pPr algn="just">
              <a:buFontTx/>
              <a:buChar char="-"/>
            </a:pPr>
            <a:r>
              <a:rPr lang="en-PH" sz="2400" dirty="0"/>
              <a:t>O </a:t>
            </a:r>
            <a:r>
              <a:rPr lang="en-PH" sz="2400" dirty="0" err="1"/>
              <a:t>programa</a:t>
            </a:r>
            <a:r>
              <a:rPr lang="en-PH" sz="2400" dirty="0"/>
              <a:t> </a:t>
            </a:r>
            <a:r>
              <a:rPr lang="en-PH" sz="2400" dirty="0" err="1" smtClean="0"/>
              <a:t>deve</a:t>
            </a:r>
            <a:r>
              <a:rPr lang="en-PH" sz="2400" dirty="0"/>
              <a:t> </a:t>
            </a:r>
            <a:r>
              <a:rPr lang="en-PH" sz="2400" dirty="0" err="1" smtClean="0"/>
              <a:t>possuir</a:t>
            </a:r>
            <a:r>
              <a:rPr lang="en-PH" sz="2400" dirty="0" smtClean="0"/>
              <a:t> </a:t>
            </a:r>
            <a:r>
              <a:rPr lang="en-PH" sz="2400" dirty="0" err="1" smtClean="0"/>
              <a:t>sistema</a:t>
            </a:r>
            <a:r>
              <a:rPr lang="en-PH" sz="2400" dirty="0" smtClean="0"/>
              <a:t> de </a:t>
            </a:r>
            <a:r>
              <a:rPr lang="en-PH" sz="2400" dirty="0" err="1" smtClean="0"/>
              <a:t>pontuação</a:t>
            </a:r>
            <a:r>
              <a:rPr lang="en-PH" sz="2400" dirty="0" smtClean="0"/>
              <a:t> </a:t>
            </a:r>
            <a:r>
              <a:rPr lang="en-PH" sz="2400" dirty="0" err="1" smtClean="0"/>
              <a:t>acumulativo</a:t>
            </a:r>
            <a:r>
              <a:rPr lang="en-PH" sz="2400" dirty="0" smtClean="0"/>
              <a:t>.</a:t>
            </a:r>
          </a:p>
          <a:p>
            <a:pPr algn="just">
              <a:buFontTx/>
              <a:buChar char="-"/>
            </a:pPr>
            <a:r>
              <a:rPr lang="en-PH" sz="2400" dirty="0"/>
              <a:t>O </a:t>
            </a:r>
            <a:r>
              <a:rPr lang="en-PH" sz="2400" dirty="0" err="1"/>
              <a:t>programa</a:t>
            </a:r>
            <a:r>
              <a:rPr lang="en-PH" sz="2400" dirty="0"/>
              <a:t> </a:t>
            </a:r>
            <a:r>
              <a:rPr lang="en-PH" sz="2400" dirty="0" err="1" smtClean="0"/>
              <a:t>deve</a:t>
            </a:r>
            <a:r>
              <a:rPr lang="en-PH" sz="2400" dirty="0" smtClean="0"/>
              <a:t> registrar no </a:t>
            </a:r>
            <a:r>
              <a:rPr lang="en-PH" sz="2400" dirty="0" err="1" smtClean="0"/>
              <a:t>historico</a:t>
            </a:r>
            <a:r>
              <a:rPr lang="en-PH" sz="2400" dirty="0" smtClean="0"/>
              <a:t> do </a:t>
            </a:r>
            <a:r>
              <a:rPr lang="en-PH" sz="2400" dirty="0" err="1" smtClean="0"/>
              <a:t>jogador</a:t>
            </a:r>
            <a:r>
              <a:rPr lang="en-PH" sz="2400" dirty="0" smtClean="0"/>
              <a:t>, </a:t>
            </a:r>
            <a:r>
              <a:rPr lang="en-PH" sz="2400" dirty="0" err="1" smtClean="0"/>
              <a:t>suas</a:t>
            </a:r>
            <a:r>
              <a:rPr lang="en-PH" sz="2400" dirty="0" smtClean="0"/>
              <a:t> </a:t>
            </a:r>
            <a:r>
              <a:rPr lang="en-PH" sz="2400" dirty="0" err="1" smtClean="0"/>
              <a:t>participações</a:t>
            </a:r>
            <a:r>
              <a:rPr lang="en-PH" sz="2400" dirty="0" smtClean="0"/>
              <a:t> </a:t>
            </a:r>
            <a:r>
              <a:rPr lang="en-PH" sz="2400" dirty="0" err="1" smtClean="0"/>
              <a:t>em</a:t>
            </a:r>
            <a:r>
              <a:rPr lang="en-PH" sz="2400" dirty="0" smtClean="0"/>
              <a:t> </a:t>
            </a:r>
            <a:r>
              <a:rPr lang="en-PH" sz="2400" dirty="0" err="1" smtClean="0"/>
              <a:t>campeonatos</a:t>
            </a:r>
            <a:r>
              <a:rPr lang="en-PH" sz="2400" dirty="0" smtClean="0"/>
              <a:t>, e a </a:t>
            </a:r>
            <a:r>
              <a:rPr lang="en-PH" sz="2400" dirty="0" err="1" smtClean="0"/>
              <a:t>informação</a:t>
            </a:r>
            <a:r>
              <a:rPr lang="en-PH" sz="2400" dirty="0" smtClean="0"/>
              <a:t> de </a:t>
            </a:r>
            <a:r>
              <a:rPr lang="en-PH" sz="2400" dirty="0" err="1" smtClean="0"/>
              <a:t>vitoria</a:t>
            </a:r>
            <a:r>
              <a:rPr lang="en-PH" sz="2400" dirty="0" smtClean="0"/>
              <a:t> </a:t>
            </a:r>
            <a:r>
              <a:rPr lang="en-PH" sz="2400" dirty="0" err="1" smtClean="0"/>
              <a:t>ou</a:t>
            </a:r>
            <a:r>
              <a:rPr lang="en-PH" sz="2400" dirty="0" smtClean="0"/>
              <a:t> </a:t>
            </a:r>
            <a:r>
              <a:rPr lang="en-PH" sz="2400" dirty="0" err="1" smtClean="0"/>
              <a:t>derrota</a:t>
            </a:r>
            <a:r>
              <a:rPr lang="en-PH" sz="2400" dirty="0" smtClean="0"/>
              <a:t> </a:t>
            </a:r>
            <a:r>
              <a:rPr lang="en-PH" sz="2400" dirty="0" err="1" smtClean="0"/>
              <a:t>nos</a:t>
            </a:r>
            <a:r>
              <a:rPr lang="en-PH" sz="2400" dirty="0" smtClean="0"/>
              <a:t> </a:t>
            </a:r>
            <a:r>
              <a:rPr lang="en-PH" sz="2400" dirty="0" err="1" smtClean="0"/>
              <a:t>mesmos</a:t>
            </a:r>
            <a:r>
              <a:rPr lang="en-PH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591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3600" dirty="0" err="1" smtClean="0"/>
              <a:t>Documento</a:t>
            </a:r>
            <a:r>
              <a:rPr lang="en-PH" sz="3600" dirty="0" smtClean="0"/>
              <a:t> de </a:t>
            </a:r>
            <a:r>
              <a:rPr lang="en-PH" sz="3600" dirty="0" err="1" smtClean="0"/>
              <a:t>requisitos</a:t>
            </a:r>
            <a:endParaRPr lang="en-P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 err="1" smtClean="0"/>
              <a:t>Requisitos</a:t>
            </a:r>
            <a:r>
              <a:rPr lang="en-PH" dirty="0" smtClean="0"/>
              <a:t> </a:t>
            </a:r>
            <a:r>
              <a:rPr lang="en-PH" dirty="0" err="1" smtClean="0"/>
              <a:t>funcionais</a:t>
            </a:r>
            <a:endParaRPr lang="en-PH" dirty="0" smtClean="0"/>
          </a:p>
          <a:p>
            <a:r>
              <a:rPr lang="en-PH" dirty="0" smtClean="0"/>
              <a:t>Supervisor</a:t>
            </a:r>
          </a:p>
          <a:p>
            <a:pPr algn="just">
              <a:buFontTx/>
              <a:buChar char="-"/>
            </a:pPr>
            <a:r>
              <a:rPr lang="en-PH" sz="2400" dirty="0" smtClean="0"/>
              <a:t>O </a:t>
            </a:r>
            <a:r>
              <a:rPr lang="en-PH" sz="2400" dirty="0" err="1"/>
              <a:t>programa</a:t>
            </a:r>
            <a:r>
              <a:rPr lang="en-PH" sz="2400" dirty="0"/>
              <a:t> </a:t>
            </a:r>
            <a:r>
              <a:rPr lang="en-PH" sz="2400" dirty="0" err="1" smtClean="0"/>
              <a:t>deve</a:t>
            </a:r>
            <a:r>
              <a:rPr lang="en-PH" sz="2400" dirty="0" smtClean="0"/>
              <a:t> </a:t>
            </a:r>
            <a:r>
              <a:rPr lang="en-PH" sz="2400" dirty="0" err="1" smtClean="0"/>
              <a:t>permitir</a:t>
            </a:r>
            <a:r>
              <a:rPr lang="en-PH" sz="2400" dirty="0" smtClean="0"/>
              <a:t> </a:t>
            </a:r>
            <a:r>
              <a:rPr lang="en-PH" sz="2400" dirty="0" err="1" smtClean="0"/>
              <a:t>cadastro</a:t>
            </a:r>
            <a:r>
              <a:rPr lang="en-PH" sz="2400" dirty="0" smtClean="0"/>
              <a:t> de </a:t>
            </a:r>
            <a:r>
              <a:rPr lang="en-PH" sz="2400" dirty="0" err="1"/>
              <a:t>funcionários</a:t>
            </a:r>
            <a:r>
              <a:rPr lang="en-PH" sz="2400" dirty="0"/>
              <a:t> </a:t>
            </a:r>
            <a:r>
              <a:rPr lang="en-PH" sz="2400" dirty="0" smtClean="0"/>
              <a:t>da escolar com </a:t>
            </a:r>
            <a:r>
              <a:rPr lang="en-PH" sz="2400" dirty="0" err="1" smtClean="0"/>
              <a:t>privilégios</a:t>
            </a:r>
            <a:r>
              <a:rPr lang="en-PH" sz="2400" dirty="0" smtClean="0"/>
              <a:t> de </a:t>
            </a:r>
            <a:r>
              <a:rPr lang="en-PH" sz="2400" dirty="0" err="1" smtClean="0"/>
              <a:t>acesso</a:t>
            </a:r>
            <a:r>
              <a:rPr lang="en-PH" sz="2400" dirty="0" smtClean="0"/>
              <a:t> </a:t>
            </a:r>
            <a:r>
              <a:rPr lang="en-PH" sz="2400" dirty="0" err="1" smtClean="0"/>
              <a:t>ao</a:t>
            </a:r>
            <a:r>
              <a:rPr lang="en-PH" sz="2400" dirty="0" smtClean="0"/>
              <a:t> </a:t>
            </a:r>
            <a:r>
              <a:rPr lang="en-PH" sz="2400" dirty="0" err="1" smtClean="0"/>
              <a:t>jogo</a:t>
            </a:r>
            <a:r>
              <a:rPr lang="en-PH" sz="2400" dirty="0" smtClean="0"/>
              <a:t> de </a:t>
            </a:r>
            <a:r>
              <a:rPr lang="en-PH" sz="2400" dirty="0" err="1" smtClean="0"/>
              <a:t>xadrez</a:t>
            </a:r>
            <a:r>
              <a:rPr lang="en-PH" sz="2400" dirty="0" smtClean="0"/>
              <a:t>, para </a:t>
            </a:r>
            <a:r>
              <a:rPr lang="en-PH" sz="2400" dirty="0" err="1" smtClean="0"/>
              <a:t>alterar</a:t>
            </a:r>
            <a:r>
              <a:rPr lang="en-PH" sz="2400" dirty="0" smtClean="0"/>
              <a:t> </a:t>
            </a:r>
            <a:r>
              <a:rPr lang="en-PH" sz="2400" dirty="0" err="1" smtClean="0"/>
              <a:t>configurações</a:t>
            </a:r>
            <a:r>
              <a:rPr lang="en-PH" sz="2400" dirty="0" smtClean="0"/>
              <a:t> do </a:t>
            </a:r>
            <a:r>
              <a:rPr lang="en-PH" sz="2400" dirty="0" err="1" smtClean="0"/>
              <a:t>programa</a:t>
            </a:r>
            <a:r>
              <a:rPr lang="en-PH" sz="2400" dirty="0" smtClean="0"/>
              <a:t> e </a:t>
            </a:r>
            <a:r>
              <a:rPr lang="en-PH" sz="2400" dirty="0" err="1" smtClean="0"/>
              <a:t>criar</a:t>
            </a:r>
            <a:r>
              <a:rPr lang="en-PH" sz="2400" dirty="0" smtClean="0"/>
              <a:t>, </a:t>
            </a:r>
            <a:r>
              <a:rPr lang="en-PH" sz="2400" dirty="0" err="1" smtClean="0"/>
              <a:t>organizar</a:t>
            </a:r>
            <a:r>
              <a:rPr lang="en-PH" sz="2400" dirty="0" smtClean="0"/>
              <a:t> e </a:t>
            </a:r>
            <a:r>
              <a:rPr lang="en-PH" sz="2400" dirty="0" err="1" smtClean="0"/>
              <a:t>supervisionar</a:t>
            </a:r>
            <a:r>
              <a:rPr lang="en-PH" sz="2400" dirty="0" smtClean="0"/>
              <a:t> </a:t>
            </a:r>
            <a:r>
              <a:rPr lang="en-PH" sz="2400" dirty="0" err="1" smtClean="0"/>
              <a:t>partidas</a:t>
            </a:r>
            <a:r>
              <a:rPr lang="en-PH" sz="2400" dirty="0" smtClean="0"/>
              <a:t> e </a:t>
            </a:r>
            <a:r>
              <a:rPr lang="en-PH" sz="2400" dirty="0" err="1" smtClean="0"/>
              <a:t>campeonatos</a:t>
            </a:r>
            <a:r>
              <a:rPr lang="en-PH" sz="2400" dirty="0" smtClean="0"/>
              <a:t>.</a:t>
            </a:r>
          </a:p>
          <a:p>
            <a:pPr algn="just">
              <a:buFontTx/>
              <a:buChar char="-"/>
            </a:pPr>
            <a:r>
              <a:rPr lang="en-PH" sz="2400" dirty="0" smtClean="0"/>
              <a:t>O </a:t>
            </a:r>
            <a:r>
              <a:rPr lang="en-PH" sz="2400" dirty="0" err="1" smtClean="0"/>
              <a:t>programa</a:t>
            </a:r>
            <a:r>
              <a:rPr lang="en-PH" sz="2400" dirty="0" smtClean="0"/>
              <a:t> </a:t>
            </a:r>
            <a:r>
              <a:rPr lang="en-PH" sz="2400" dirty="0" err="1" smtClean="0"/>
              <a:t>deve</a:t>
            </a:r>
            <a:r>
              <a:rPr lang="en-PH" sz="2400" dirty="0" smtClean="0"/>
              <a:t> </a:t>
            </a:r>
            <a:r>
              <a:rPr lang="en-PH" sz="2400" dirty="0" err="1" smtClean="0"/>
              <a:t>permitir</a:t>
            </a:r>
            <a:r>
              <a:rPr lang="en-PH" sz="2400" dirty="0" smtClean="0"/>
              <a:t> </a:t>
            </a:r>
            <a:r>
              <a:rPr lang="en-PH" sz="2400" dirty="0" err="1" smtClean="0"/>
              <a:t>ao</a:t>
            </a:r>
            <a:r>
              <a:rPr lang="en-PH" sz="2400" dirty="0" smtClean="0"/>
              <a:t> </a:t>
            </a:r>
            <a:r>
              <a:rPr lang="en-PH" sz="2400" dirty="0" err="1" smtClean="0"/>
              <a:t>funcionário</a:t>
            </a:r>
            <a:r>
              <a:rPr lang="en-PH" sz="2400" dirty="0" smtClean="0"/>
              <a:t>, </a:t>
            </a:r>
            <a:r>
              <a:rPr lang="en-PH" sz="2400" dirty="0" err="1" smtClean="0"/>
              <a:t>acesso</a:t>
            </a:r>
            <a:r>
              <a:rPr lang="en-PH" sz="2400" dirty="0" smtClean="0"/>
              <a:t> </a:t>
            </a:r>
            <a:r>
              <a:rPr lang="en-PH" sz="2400" dirty="0" err="1" smtClean="0"/>
              <a:t>ao</a:t>
            </a:r>
            <a:r>
              <a:rPr lang="en-PH" sz="2400" dirty="0" smtClean="0"/>
              <a:t> </a:t>
            </a:r>
            <a:r>
              <a:rPr lang="en-PH" sz="2400" dirty="0" err="1" smtClean="0"/>
              <a:t>histórico</a:t>
            </a:r>
            <a:r>
              <a:rPr lang="en-PH" sz="2400" dirty="0" smtClean="0"/>
              <a:t> e </a:t>
            </a:r>
            <a:r>
              <a:rPr lang="en-PH" sz="2400" dirty="0" err="1" smtClean="0"/>
              <a:t>registro</a:t>
            </a:r>
            <a:r>
              <a:rPr lang="en-PH" sz="2400" dirty="0" smtClean="0"/>
              <a:t> dos </a:t>
            </a:r>
            <a:r>
              <a:rPr lang="en-PH" sz="2400" dirty="0" err="1" smtClean="0"/>
              <a:t>jogadores</a:t>
            </a:r>
            <a:r>
              <a:rPr lang="en-PH" sz="2400" dirty="0" smtClean="0"/>
              <a:t>.</a:t>
            </a:r>
          </a:p>
          <a:p>
            <a:pPr algn="just">
              <a:buFontTx/>
              <a:buChar char="-"/>
            </a:pPr>
            <a:r>
              <a:rPr lang="en-PH" sz="2400" dirty="0"/>
              <a:t>O </a:t>
            </a:r>
            <a:r>
              <a:rPr lang="en-PH" sz="2400" dirty="0" err="1"/>
              <a:t>programa</a:t>
            </a:r>
            <a:r>
              <a:rPr lang="en-PH" sz="2400" dirty="0"/>
              <a:t> </a:t>
            </a:r>
            <a:r>
              <a:rPr lang="en-PH" sz="2400" dirty="0" err="1"/>
              <a:t>deve</a:t>
            </a:r>
            <a:r>
              <a:rPr lang="en-PH" sz="2400" dirty="0"/>
              <a:t> </a:t>
            </a:r>
            <a:r>
              <a:rPr lang="en-PH" sz="2400" dirty="0" err="1"/>
              <a:t>permitir</a:t>
            </a:r>
            <a:r>
              <a:rPr lang="en-PH" sz="2400" dirty="0"/>
              <a:t> </a:t>
            </a:r>
            <a:r>
              <a:rPr lang="en-PH" sz="2400" dirty="0" err="1"/>
              <a:t>ao</a:t>
            </a:r>
            <a:r>
              <a:rPr lang="en-PH" sz="2400" dirty="0"/>
              <a:t> </a:t>
            </a:r>
            <a:r>
              <a:rPr lang="en-PH" sz="2400" dirty="0" err="1"/>
              <a:t>funcionário</a:t>
            </a:r>
            <a:r>
              <a:rPr lang="en-PH" sz="2400" dirty="0"/>
              <a:t>, </a:t>
            </a:r>
            <a:r>
              <a:rPr lang="en-PH" sz="2400" dirty="0" err="1"/>
              <a:t>incluir</a:t>
            </a:r>
            <a:r>
              <a:rPr lang="en-PH" sz="2400" dirty="0"/>
              <a:t>, remover </a:t>
            </a:r>
            <a:r>
              <a:rPr lang="en-PH" sz="2400" dirty="0" err="1"/>
              <a:t>ou</a:t>
            </a:r>
            <a:r>
              <a:rPr lang="en-PH" sz="2400" dirty="0"/>
              <a:t> </a:t>
            </a:r>
            <a:r>
              <a:rPr lang="en-PH" sz="2400" dirty="0" err="1"/>
              <a:t>alterar</a:t>
            </a:r>
            <a:r>
              <a:rPr lang="en-PH" sz="2400" dirty="0"/>
              <a:t> o </a:t>
            </a:r>
            <a:r>
              <a:rPr lang="en-PH" sz="2400" dirty="0" err="1"/>
              <a:t>histórico</a:t>
            </a:r>
            <a:r>
              <a:rPr lang="en-PH" sz="2400" dirty="0"/>
              <a:t> de </a:t>
            </a:r>
            <a:r>
              <a:rPr lang="en-PH" sz="2400" dirty="0" err="1"/>
              <a:t>vitorias</a:t>
            </a:r>
            <a:r>
              <a:rPr lang="en-PH" sz="2400" dirty="0"/>
              <a:t> e </a:t>
            </a:r>
            <a:r>
              <a:rPr lang="en-PH" sz="2400" dirty="0" err="1"/>
              <a:t>derrotas</a:t>
            </a:r>
            <a:r>
              <a:rPr lang="en-PH" sz="2400" dirty="0"/>
              <a:t>, </a:t>
            </a:r>
            <a:r>
              <a:rPr lang="en-PH" sz="2400" dirty="0" err="1"/>
              <a:t>pontuação</a:t>
            </a:r>
            <a:r>
              <a:rPr lang="en-PH" sz="2400" dirty="0"/>
              <a:t> de </a:t>
            </a:r>
            <a:r>
              <a:rPr lang="en-PH" sz="2400" dirty="0" err="1"/>
              <a:t>vitórias</a:t>
            </a:r>
            <a:r>
              <a:rPr lang="en-PH" sz="2400" dirty="0"/>
              <a:t> e </a:t>
            </a:r>
            <a:r>
              <a:rPr lang="en-PH" sz="2400" dirty="0" err="1"/>
              <a:t>registro</a:t>
            </a:r>
            <a:r>
              <a:rPr lang="en-PH" sz="2400" dirty="0"/>
              <a:t> de </a:t>
            </a:r>
            <a:r>
              <a:rPr lang="en-PH" sz="2400" dirty="0" err="1"/>
              <a:t>vitórias</a:t>
            </a:r>
            <a:r>
              <a:rPr lang="en-PH" sz="2400" dirty="0"/>
              <a:t> e </a:t>
            </a:r>
            <a:r>
              <a:rPr lang="en-PH" sz="2400" dirty="0" err="1"/>
              <a:t>derrotas</a:t>
            </a:r>
            <a:r>
              <a:rPr lang="en-PH" sz="2400" dirty="0"/>
              <a:t> </a:t>
            </a:r>
            <a:r>
              <a:rPr lang="en-PH" sz="2400" dirty="0" err="1"/>
              <a:t>em</a:t>
            </a:r>
            <a:r>
              <a:rPr lang="en-PH" sz="2400" dirty="0"/>
              <a:t> </a:t>
            </a:r>
            <a:r>
              <a:rPr lang="en-PH" sz="2400" dirty="0" err="1"/>
              <a:t>campeonatos</a:t>
            </a:r>
            <a:r>
              <a:rPr lang="en-PH" sz="2400" dirty="0" smtClean="0"/>
              <a:t>.</a:t>
            </a:r>
          </a:p>
          <a:p>
            <a:pPr algn="just">
              <a:buFontTx/>
              <a:buChar char="-"/>
            </a:pPr>
            <a:r>
              <a:rPr lang="en-PH" sz="2400" dirty="0" smtClean="0"/>
              <a:t>O </a:t>
            </a:r>
            <a:r>
              <a:rPr lang="en-PH" sz="2400" dirty="0" err="1" smtClean="0"/>
              <a:t>programa</a:t>
            </a:r>
            <a:r>
              <a:rPr lang="en-PH" sz="2400" dirty="0" smtClean="0"/>
              <a:t> </a:t>
            </a:r>
            <a:r>
              <a:rPr lang="en-PH" sz="2400" dirty="0" err="1" smtClean="0"/>
              <a:t>deve</a:t>
            </a:r>
            <a:r>
              <a:rPr lang="en-PH" sz="2400" dirty="0" smtClean="0"/>
              <a:t> </a:t>
            </a:r>
            <a:r>
              <a:rPr lang="en-PH" sz="2400" dirty="0" err="1" smtClean="0"/>
              <a:t>permitir</a:t>
            </a:r>
            <a:r>
              <a:rPr lang="en-PH" sz="2400" dirty="0" smtClean="0"/>
              <a:t> </a:t>
            </a:r>
            <a:r>
              <a:rPr lang="en-PH" sz="2400" dirty="0" err="1" smtClean="0"/>
              <a:t>ao</a:t>
            </a:r>
            <a:r>
              <a:rPr lang="en-PH" sz="2400" dirty="0" smtClean="0"/>
              <a:t> </a:t>
            </a:r>
            <a:r>
              <a:rPr lang="en-PH" sz="2400" dirty="0" err="1" smtClean="0"/>
              <a:t>funcionário</a:t>
            </a:r>
            <a:r>
              <a:rPr lang="en-PH" sz="2400" dirty="0" smtClean="0"/>
              <a:t>, </a:t>
            </a:r>
            <a:r>
              <a:rPr lang="en-PH" sz="2400" dirty="0" err="1" smtClean="0"/>
              <a:t>banir</a:t>
            </a:r>
            <a:r>
              <a:rPr lang="en-PH" sz="2400" dirty="0" smtClean="0"/>
              <a:t> </a:t>
            </a:r>
            <a:r>
              <a:rPr lang="en-PH" sz="2400" dirty="0" err="1" smtClean="0"/>
              <a:t>temporaria</a:t>
            </a:r>
            <a:r>
              <a:rPr lang="en-PH" sz="2400" dirty="0" smtClean="0"/>
              <a:t> </a:t>
            </a:r>
            <a:r>
              <a:rPr lang="en-PH" sz="2400" dirty="0" err="1" smtClean="0"/>
              <a:t>ou</a:t>
            </a:r>
            <a:r>
              <a:rPr lang="en-PH" sz="2400" dirty="0" smtClean="0"/>
              <a:t> </a:t>
            </a:r>
            <a:r>
              <a:rPr lang="en-PH" sz="2400" dirty="0" err="1" smtClean="0"/>
              <a:t>permanentemente</a:t>
            </a:r>
            <a:r>
              <a:rPr lang="en-PH" sz="2400" dirty="0" smtClean="0"/>
              <a:t> um </a:t>
            </a:r>
            <a:r>
              <a:rPr lang="en-PH" sz="2400" dirty="0" err="1" smtClean="0"/>
              <a:t>jogador</a:t>
            </a:r>
            <a:r>
              <a:rPr lang="en-PH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11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942</Words>
  <Application>Microsoft Office PowerPoint</Application>
  <PresentationFormat>Apresentação na tela (4:3)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Calibri</vt:lpstr>
      <vt:lpstr>Office Theme</vt:lpstr>
      <vt:lpstr>JOGO DE XADREZ</vt:lpstr>
      <vt:lpstr>Geight ➇</vt:lpstr>
      <vt:lpstr>ESPECIFICAÇÃO DO PROBLEMA</vt:lpstr>
      <vt:lpstr>JUSTIFICATIVA</vt:lpstr>
      <vt:lpstr>Documento de requisitos</vt:lpstr>
      <vt:lpstr>Documento de requisitos</vt:lpstr>
      <vt:lpstr>Documento de requisitos</vt:lpstr>
      <vt:lpstr>Documento de requisitos</vt:lpstr>
      <vt:lpstr>Documento de requisitos</vt:lpstr>
      <vt:lpstr>Documento de requisitos</vt:lpstr>
      <vt:lpstr>Ilustração das regras</vt:lpstr>
      <vt:lpstr>Requisitos não-funcionais</vt:lpstr>
      <vt:lpstr>Requisitos não-funcionais</vt:lpstr>
      <vt:lpstr>Requisitos não-funcionais</vt:lpstr>
      <vt:lpstr>Requisitos não-funcionais</vt:lpstr>
      <vt:lpstr>ESCOPO NÃO CONTEMPLADO</vt:lpstr>
      <vt:lpstr>OUTROS ARTEFATOS</vt:lpstr>
      <vt:lpstr>Jogo de xadrez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76</cp:revision>
  <dcterms:created xsi:type="dcterms:W3CDTF">2006-08-16T00:00:00Z</dcterms:created>
  <dcterms:modified xsi:type="dcterms:W3CDTF">2021-06-17T16:09:42Z</dcterms:modified>
</cp:coreProperties>
</file>