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9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3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2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70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8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201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16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22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4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55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47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06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63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92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8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0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C9A0DD-6DFD-414F-ACD5-B7947D33245E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82FA0C-31AF-4BFC-8289-E0A7266E3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448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696" y="1693889"/>
            <a:ext cx="10695430" cy="2691842"/>
          </a:xfrm>
        </p:spPr>
        <p:txBody>
          <a:bodyPr>
            <a:normAutofit/>
          </a:bodyPr>
          <a:lstStyle/>
          <a:p>
            <a:r>
              <a:rPr lang="pt-BR" dirty="0" smtClean="0"/>
              <a:t>Meta heurística Algoritmo Genético para Resolução do Problema do Caixeiro Viajante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4696" y="4385732"/>
            <a:ext cx="10695429" cy="231487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</a:rPr>
              <a:t>Problema</a:t>
            </a:r>
            <a:r>
              <a:rPr lang="pt-BR" sz="1800" dirty="0" smtClean="0">
                <a:solidFill>
                  <a:schemeClr val="tx1">
                    <a:lumMod val="75000"/>
                  </a:schemeClr>
                </a:solidFill>
              </a:rPr>
              <a:t>: a empresa Kabum mandou apenas um caminhão fazer entregas de compras em varias cidades do estado de Goiás e precisa traçar uma rota com o objetivo de minimizar o tempo de entrega e gasto de combustível, para minimizar os custos também. </a:t>
            </a:r>
          </a:p>
          <a:p>
            <a:pPr algn="just">
              <a:lnSpc>
                <a:spcPct val="10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1800" dirty="0" smtClean="0">
                <a:solidFill>
                  <a:schemeClr val="tx1">
                    <a:lumMod val="75000"/>
                  </a:schemeClr>
                </a:solidFill>
              </a:rPr>
              <a:t>Para isso precisa de uma rota que sai do centro de distribuição ate os locais de entrega, e depois retorna para o centro de distribuição.</a:t>
            </a:r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8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27881"/>
          </a:xfrm>
        </p:spPr>
        <p:txBody>
          <a:bodyPr/>
          <a:lstStyle/>
          <a:p>
            <a:r>
              <a:rPr lang="pt-BR" dirty="0" smtClean="0"/>
              <a:t>O 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337481"/>
            <a:ext cx="10131425" cy="52680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Pertence aos algoritmos evolucionários. Esses usam técnicas de busca baseadas em metáforas de processos biológicos, como a evolução. Combina </a:t>
            </a:r>
            <a:r>
              <a:rPr lang="pt-BR" dirty="0"/>
              <a:t>a sobrevivência entre os melhores </a:t>
            </a:r>
            <a:r>
              <a:rPr lang="pt-BR" dirty="0" smtClean="0"/>
              <a:t>como </a:t>
            </a:r>
            <a:r>
              <a:rPr lang="pt-BR" dirty="0"/>
              <a:t>uma forma estruturada de troca de informações genéticas entre 2 indivíduos.</a:t>
            </a:r>
          </a:p>
          <a:p>
            <a:pPr marL="0" indent="0" algn="just">
              <a:buNone/>
            </a:pPr>
            <a:r>
              <a:rPr lang="pt-BR" dirty="0"/>
              <a:t>Não é um processo de busca por uma solução </a:t>
            </a:r>
            <a:r>
              <a:rPr lang="pt-BR" dirty="0" smtClean="0"/>
              <a:t>ideal, mas apenas de uma solução ótima.</a:t>
            </a:r>
          </a:p>
          <a:p>
            <a:pPr marL="0" indent="0" algn="just">
              <a:buNone/>
            </a:pPr>
            <a:r>
              <a:rPr lang="pt-BR" dirty="0" smtClean="0"/>
              <a:t>Características: população de indivíduos e sua representação cromossômica, genes do cromossomo, função de aptidão, média da população, seleção de indivíduos, elitismo, cruzamento e mutação.</a:t>
            </a:r>
          </a:p>
          <a:p>
            <a:pPr marL="0" indent="0" algn="just">
              <a:buNone/>
            </a:pPr>
            <a:r>
              <a:rPr lang="pt-BR" dirty="0" smtClean="0"/>
              <a:t>Passo </a:t>
            </a:r>
            <a:r>
              <a:rPr lang="pt-BR" dirty="0"/>
              <a:t>a </a:t>
            </a:r>
            <a:r>
              <a:rPr lang="pt-BR" dirty="0" smtClean="0"/>
              <a:t>passo: 1- Inicializa </a:t>
            </a:r>
            <a:r>
              <a:rPr lang="pt-BR" dirty="0"/>
              <a:t>a população de </a:t>
            </a:r>
            <a:r>
              <a:rPr lang="pt-BR" dirty="0" smtClean="0"/>
              <a:t>indivíduos,  2- Avalia </a:t>
            </a:r>
            <a:r>
              <a:rPr lang="pt-BR" dirty="0"/>
              <a:t>cada </a:t>
            </a:r>
            <a:r>
              <a:rPr lang="pt-BR" dirty="0" smtClean="0"/>
              <a:t>indivíduo, 3- Seleciona </a:t>
            </a:r>
            <a:r>
              <a:rPr lang="pt-BR" dirty="0"/>
              <a:t>os pais para gerar novos </a:t>
            </a:r>
            <a:r>
              <a:rPr lang="pt-BR" dirty="0" smtClean="0"/>
              <a:t>indivíduos, 4- Aplica cruzamento e mutação, 5- Apaga </a:t>
            </a:r>
            <a:r>
              <a:rPr lang="pt-BR" dirty="0"/>
              <a:t>os velhos </a:t>
            </a:r>
            <a:r>
              <a:rPr lang="pt-BR" dirty="0" smtClean="0"/>
              <a:t>indivíduos, 6- Avalia </a:t>
            </a:r>
            <a:r>
              <a:rPr lang="pt-BR" dirty="0"/>
              <a:t>os novos indivíduos e coloca-os na </a:t>
            </a:r>
            <a:r>
              <a:rPr lang="pt-BR" dirty="0" smtClean="0"/>
              <a:t>nova população, e 7- </a:t>
            </a:r>
            <a:r>
              <a:rPr lang="pt-BR" dirty="0"/>
              <a:t>Se o tempo esgotar ou o melhor indivíduo satisfazer os requisitos e </a:t>
            </a:r>
            <a:r>
              <a:rPr lang="pt-BR" dirty="0" smtClean="0"/>
              <a:t>desempenho, retorne-o </a:t>
            </a:r>
            <a:r>
              <a:rPr lang="pt-BR" dirty="0"/>
              <a:t>como resultado, caso contrário, volte ao passo 3.</a:t>
            </a:r>
          </a:p>
        </p:txBody>
      </p:sp>
    </p:spTree>
    <p:extLst>
      <p:ext uri="{BB962C8B-B14F-4D97-AF65-F5344CB8AC3E}">
        <p14:creationId xmlns:p14="http://schemas.microsoft.com/office/powerpoint/2010/main" val="99367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81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matemático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3618262"/>
            <a:ext cx="7972423" cy="3049237"/>
          </a:xfrm>
        </p:spPr>
        <p:txBody>
          <a:bodyPr/>
          <a:lstStyle/>
          <a:p>
            <a:r>
              <a:rPr lang="pt-BR" dirty="0" smtClean="0"/>
              <a:t>Eliminação de sub rotas: impedir genes iguais no cromossomo e garantir que cada cromossomo terá todos os genes: cruzamento PMX e mutação por troca.</a:t>
            </a:r>
          </a:p>
          <a:p>
            <a:r>
              <a:rPr lang="pt-BR" dirty="0" smtClean="0"/>
              <a:t>Estratégia do método por exaustão: aplica o AG sobre as n! rotas possíveis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Complexidade do </a:t>
            </a:r>
            <a:r>
              <a:rPr lang="pt-BR" smtClean="0"/>
              <a:t>Caixeiro Viajante: O(n!).</a:t>
            </a:r>
            <a:r>
              <a:rPr lang="pt-BR" smtClean="0"/>
              <a:t> 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4294"/>
            <a:ext cx="3943350" cy="2400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113" y="1961394"/>
            <a:ext cx="2399373" cy="5962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450" y="1204294"/>
            <a:ext cx="4611025" cy="10191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449" y="2259498"/>
            <a:ext cx="4611025" cy="97569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8224" y="3303938"/>
            <a:ext cx="3143250" cy="18288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9199" y="2835142"/>
            <a:ext cx="1981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59642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875" y="3799528"/>
            <a:ext cx="4867275" cy="27715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69244"/>
            <a:ext cx="5553075" cy="25302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5" y="1269243"/>
            <a:ext cx="5141329" cy="25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72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129</TotalTime>
  <Words>305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Meta heurística Algoritmo Genético para Resolução do Problema do Caixeiro Viajante</vt:lpstr>
      <vt:lpstr>O algoritmo genético</vt:lpstr>
      <vt:lpstr>Modelo matemático</vt:lpstr>
      <vt:lpstr>Resultados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heurística Algoritmo Genético para Resolução do Problema do Caixeiro Viajante</dc:title>
  <dc:creator>Windows User</dc:creator>
  <cp:lastModifiedBy>Windows User</cp:lastModifiedBy>
  <cp:revision>15</cp:revision>
  <dcterms:created xsi:type="dcterms:W3CDTF">2020-11-18T01:35:57Z</dcterms:created>
  <dcterms:modified xsi:type="dcterms:W3CDTF">2020-11-18T17:15:48Z</dcterms:modified>
</cp:coreProperties>
</file>