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9621500" cy="20104100"/>
  <p:notesSz cx="19621500" cy="201041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" d="100"/>
          <a:sy n="27" d="100"/>
        </p:scale>
        <p:origin x="2179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72088" y="6232271"/>
            <a:ext cx="16683673" cy="42218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944177" y="11258296"/>
            <a:ext cx="13739495" cy="5026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81392" y="4623943"/>
            <a:ext cx="8538115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108342" y="4623943"/>
            <a:ext cx="8538115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81392" y="804164"/>
            <a:ext cx="17665064" cy="32166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81392" y="4623943"/>
            <a:ext cx="17665064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673469" y="18696814"/>
            <a:ext cx="6280912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81392" y="18696814"/>
            <a:ext cx="4514405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132053" y="18696814"/>
            <a:ext cx="4514405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jp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jp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png"/><Relationship Id="rId11" Type="http://schemas.openxmlformats.org/officeDocument/2006/relationships/image" Target="../media/image32.jp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14.jpg"/><Relationship Id="rId7" Type="http://schemas.openxmlformats.org/officeDocument/2006/relationships/image" Target="../media/image36.png"/><Relationship Id="rId12" Type="http://schemas.openxmlformats.org/officeDocument/2006/relationships/image" Target="../media/image41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5.jp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12.jpg"/><Relationship Id="rId9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B9A00C90-973E-4EF5-8A4D-0A7359219A16}"/>
              </a:ext>
            </a:extLst>
          </p:cNvPr>
          <p:cNvSpPr txBox="1"/>
          <p:nvPr/>
        </p:nvSpPr>
        <p:spPr>
          <a:xfrm>
            <a:off x="3562350" y="1212850"/>
            <a:ext cx="98155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dirty="0"/>
              <a:t>Layout dos 3 protótipos – Desktop, Tablet e Mobile</a:t>
            </a:r>
            <a:r>
              <a:rPr lang="pt-BR" dirty="0"/>
              <a:t>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69784EC-BE42-49FB-B93D-FABD0BA160AF}"/>
              </a:ext>
            </a:extLst>
          </p:cNvPr>
          <p:cNvSpPr txBox="1"/>
          <p:nvPr/>
        </p:nvSpPr>
        <p:spPr>
          <a:xfrm>
            <a:off x="3562350" y="2660650"/>
            <a:ext cx="981551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dirty="0"/>
              <a:t>Por que atende as necessidades do Briefing pelo cliente:</a:t>
            </a:r>
          </a:p>
          <a:p>
            <a:endParaRPr lang="pt-BR" sz="4000" dirty="0"/>
          </a:p>
          <a:p>
            <a:r>
              <a:rPr lang="pt-BR" sz="4000" dirty="0"/>
              <a:t>o layout atende as necessidades do cliente, como atingir pessoas do mundo gamer, e ampliar as vendas de acessórios, melhoram </a:t>
            </a:r>
          </a:p>
          <a:p>
            <a:r>
              <a:rPr lang="pt-BR" sz="4000" dirty="0"/>
              <a:t>as necessidades de comunicação, serviços e divulgação, para um público alvo de 14 à 30 anos. 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B42D414-F7D2-489C-BB94-9B6CFC5D681D}"/>
              </a:ext>
            </a:extLst>
          </p:cNvPr>
          <p:cNvSpPr txBox="1"/>
          <p:nvPr/>
        </p:nvSpPr>
        <p:spPr>
          <a:xfrm>
            <a:off x="3562350" y="8687208"/>
            <a:ext cx="9815512" cy="93256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dirty="0"/>
              <a:t>usabilidade: Facilidade de interagir com o sistema e acessar as funções.</a:t>
            </a:r>
          </a:p>
          <a:p>
            <a:endParaRPr lang="pt-BR" sz="4000" dirty="0"/>
          </a:p>
          <a:p>
            <a:r>
              <a:rPr lang="pt-BR" sz="4000" dirty="0"/>
              <a:t>funcionalidade: O sistema atende as necessidades do cliente, como comunicação e divulgação.</a:t>
            </a:r>
          </a:p>
          <a:p>
            <a:endParaRPr lang="pt-BR" sz="4000" dirty="0"/>
          </a:p>
          <a:p>
            <a:r>
              <a:rPr lang="pt-BR" sz="4000" dirty="0"/>
              <a:t>Design: A interface do sistema é composta por diversos elementos e cores de forma positivas para o cliente interagir.</a:t>
            </a:r>
          </a:p>
          <a:p>
            <a:endParaRPr lang="pt-BR" sz="4000" dirty="0"/>
          </a:p>
          <a:p>
            <a:r>
              <a:rPr lang="pt-BR" sz="4000" dirty="0"/>
              <a:t>As dificuldades encontradas foram, o inicio dos protótipos, a </a:t>
            </a:r>
            <a:r>
              <a:rPr lang="pt-BR" sz="4000" dirty="0" err="1"/>
              <a:t>performace</a:t>
            </a:r>
            <a:r>
              <a:rPr lang="pt-BR" sz="4000" dirty="0"/>
              <a:t> dentro de cada frame e a interação com o site </a:t>
            </a:r>
            <a:r>
              <a:rPr lang="pt-BR" sz="4000" dirty="0" err="1"/>
              <a:t>figma</a:t>
            </a:r>
            <a:r>
              <a:rPr lang="pt-BR" sz="4000" dirty="0"/>
              <a:t>. </a:t>
            </a:r>
          </a:p>
          <a:p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3534003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8621" y="16528081"/>
            <a:ext cx="3905996" cy="3796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04239" y="16547300"/>
            <a:ext cx="3480025" cy="3526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842226" y="16558080"/>
            <a:ext cx="1494595" cy="2687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472499" y="15606996"/>
            <a:ext cx="1114055" cy="74611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564484" y="16915245"/>
            <a:ext cx="1022069" cy="74611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642844" y="18160468"/>
            <a:ext cx="783586" cy="7841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590877" y="15903399"/>
            <a:ext cx="1330921" cy="27955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587882" y="17140104"/>
            <a:ext cx="1567356" cy="27955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518853" y="18391179"/>
            <a:ext cx="1603291" cy="33830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027427" y="10936696"/>
            <a:ext cx="2395059" cy="34189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1277586"/>
            <a:ext cx="19623727" cy="548851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27707" y="7551029"/>
            <a:ext cx="2167529" cy="236084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71669" y="7144263"/>
            <a:ext cx="4640193" cy="282091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929189" y="7327800"/>
            <a:ext cx="2621402" cy="264353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446995" y="6909187"/>
            <a:ext cx="2314429" cy="329106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1660" y="10925923"/>
            <a:ext cx="3741788" cy="35446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12667" y="10885037"/>
            <a:ext cx="2757791" cy="35267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102798" y="10915702"/>
            <a:ext cx="1808287" cy="27955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0"/>
            <a:ext cx="3495476" cy="127758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8202752" y="500797"/>
            <a:ext cx="1004569" cy="280035"/>
          </a:xfrm>
          <a:custGeom>
            <a:avLst/>
            <a:gdLst/>
            <a:ahLst/>
            <a:cxnLst/>
            <a:rect l="l" t="t" r="r" b="b"/>
            <a:pathLst>
              <a:path w="1004569" h="280034">
                <a:moveTo>
                  <a:pt x="27128" y="14373"/>
                </a:moveTo>
                <a:lnTo>
                  <a:pt x="0" y="14373"/>
                </a:lnTo>
                <a:lnTo>
                  <a:pt x="0" y="275959"/>
                </a:lnTo>
                <a:lnTo>
                  <a:pt x="34674" y="275959"/>
                </a:lnTo>
                <a:lnTo>
                  <a:pt x="34674" y="160437"/>
                </a:lnTo>
                <a:lnTo>
                  <a:pt x="27128" y="160437"/>
                </a:lnTo>
                <a:lnTo>
                  <a:pt x="27128" y="132050"/>
                </a:lnTo>
                <a:lnTo>
                  <a:pt x="34674" y="132050"/>
                </a:lnTo>
                <a:lnTo>
                  <a:pt x="34674" y="42759"/>
                </a:lnTo>
                <a:lnTo>
                  <a:pt x="27128" y="42759"/>
                </a:lnTo>
                <a:lnTo>
                  <a:pt x="27128" y="14373"/>
                </a:lnTo>
                <a:close/>
              </a:path>
              <a:path w="1004569" h="280034">
                <a:moveTo>
                  <a:pt x="34674" y="132050"/>
                </a:moveTo>
                <a:lnTo>
                  <a:pt x="27128" y="132050"/>
                </a:lnTo>
                <a:lnTo>
                  <a:pt x="27128" y="160437"/>
                </a:lnTo>
                <a:lnTo>
                  <a:pt x="34674" y="160437"/>
                </a:lnTo>
                <a:lnTo>
                  <a:pt x="34674" y="132050"/>
                </a:lnTo>
                <a:close/>
              </a:path>
              <a:path w="1004569" h="280034">
                <a:moveTo>
                  <a:pt x="144267" y="132050"/>
                </a:moveTo>
                <a:lnTo>
                  <a:pt x="34674" y="132050"/>
                </a:lnTo>
                <a:lnTo>
                  <a:pt x="34674" y="160437"/>
                </a:lnTo>
                <a:lnTo>
                  <a:pt x="144267" y="160437"/>
                </a:lnTo>
                <a:lnTo>
                  <a:pt x="144267" y="132050"/>
                </a:lnTo>
                <a:close/>
              </a:path>
              <a:path w="1004569" h="280034">
                <a:moveTo>
                  <a:pt x="34674" y="14373"/>
                </a:moveTo>
                <a:lnTo>
                  <a:pt x="27128" y="14373"/>
                </a:lnTo>
                <a:lnTo>
                  <a:pt x="27128" y="42759"/>
                </a:lnTo>
                <a:lnTo>
                  <a:pt x="34674" y="42759"/>
                </a:lnTo>
                <a:lnTo>
                  <a:pt x="34674" y="14373"/>
                </a:lnTo>
                <a:close/>
              </a:path>
              <a:path w="1004569" h="280034">
                <a:moveTo>
                  <a:pt x="162054" y="14373"/>
                </a:moveTo>
                <a:lnTo>
                  <a:pt x="34674" y="14373"/>
                </a:lnTo>
                <a:lnTo>
                  <a:pt x="34674" y="42759"/>
                </a:lnTo>
                <a:lnTo>
                  <a:pt x="162054" y="42759"/>
                </a:lnTo>
                <a:lnTo>
                  <a:pt x="162054" y="14373"/>
                </a:lnTo>
                <a:close/>
              </a:path>
              <a:path w="1004569" h="280034">
                <a:moveTo>
                  <a:pt x="273803" y="77972"/>
                </a:moveTo>
                <a:lnTo>
                  <a:pt x="229280" y="89583"/>
                </a:lnTo>
                <a:lnTo>
                  <a:pt x="199153" y="120867"/>
                </a:lnTo>
                <a:lnTo>
                  <a:pt x="185971" y="166467"/>
                </a:lnTo>
                <a:lnTo>
                  <a:pt x="185589" y="176786"/>
                </a:lnTo>
                <a:lnTo>
                  <a:pt x="185589" y="180918"/>
                </a:lnTo>
                <a:lnTo>
                  <a:pt x="191698" y="219904"/>
                </a:lnTo>
                <a:lnTo>
                  <a:pt x="215435" y="257633"/>
                </a:lnTo>
                <a:lnTo>
                  <a:pt x="254713" y="277710"/>
                </a:lnTo>
                <a:lnTo>
                  <a:pt x="274161" y="279552"/>
                </a:lnTo>
                <a:lnTo>
                  <a:pt x="284133" y="279091"/>
                </a:lnTo>
                <a:lnTo>
                  <a:pt x="325949" y="263203"/>
                </a:lnTo>
                <a:lnTo>
                  <a:pt x="337795" y="252243"/>
                </a:lnTo>
                <a:lnTo>
                  <a:pt x="264939" y="252243"/>
                </a:lnTo>
                <a:lnTo>
                  <a:pt x="256855" y="250387"/>
                </a:lnTo>
                <a:lnTo>
                  <a:pt x="227929" y="224456"/>
                </a:lnTo>
                <a:lnTo>
                  <a:pt x="218827" y="180918"/>
                </a:lnTo>
                <a:lnTo>
                  <a:pt x="218827" y="176786"/>
                </a:lnTo>
                <a:lnTo>
                  <a:pt x="227929" y="133428"/>
                </a:lnTo>
                <a:lnTo>
                  <a:pt x="256675" y="107197"/>
                </a:lnTo>
                <a:lnTo>
                  <a:pt x="264699" y="105281"/>
                </a:lnTo>
                <a:lnTo>
                  <a:pt x="337631" y="105281"/>
                </a:lnTo>
                <a:lnTo>
                  <a:pt x="332596" y="100004"/>
                </a:lnTo>
                <a:lnTo>
                  <a:pt x="293251" y="79859"/>
                </a:lnTo>
                <a:lnTo>
                  <a:pt x="283785" y="78444"/>
                </a:lnTo>
                <a:lnTo>
                  <a:pt x="273803" y="77972"/>
                </a:lnTo>
                <a:close/>
              </a:path>
              <a:path w="1004569" h="280034">
                <a:moveTo>
                  <a:pt x="337631" y="105281"/>
                </a:moveTo>
                <a:lnTo>
                  <a:pt x="283025" y="105281"/>
                </a:lnTo>
                <a:lnTo>
                  <a:pt x="291050" y="107197"/>
                </a:lnTo>
                <a:lnTo>
                  <a:pt x="304823" y="114863"/>
                </a:lnTo>
                <a:lnTo>
                  <a:pt x="310573" y="120133"/>
                </a:lnTo>
                <a:lnTo>
                  <a:pt x="315124" y="126840"/>
                </a:lnTo>
                <a:lnTo>
                  <a:pt x="319796" y="133428"/>
                </a:lnTo>
                <a:lnTo>
                  <a:pt x="329137" y="176786"/>
                </a:lnTo>
                <a:lnTo>
                  <a:pt x="329137" y="180918"/>
                </a:lnTo>
                <a:lnTo>
                  <a:pt x="319855" y="224456"/>
                </a:lnTo>
                <a:lnTo>
                  <a:pt x="291229" y="250387"/>
                </a:lnTo>
                <a:lnTo>
                  <a:pt x="283264" y="252243"/>
                </a:lnTo>
                <a:lnTo>
                  <a:pt x="337795" y="252243"/>
                </a:lnTo>
                <a:lnTo>
                  <a:pt x="359118" y="210731"/>
                </a:lnTo>
                <a:lnTo>
                  <a:pt x="362555" y="180918"/>
                </a:lnTo>
                <a:lnTo>
                  <a:pt x="362555" y="176786"/>
                </a:lnTo>
                <a:lnTo>
                  <a:pt x="356446" y="137800"/>
                </a:lnTo>
                <a:lnTo>
                  <a:pt x="338660" y="106359"/>
                </a:lnTo>
                <a:lnTo>
                  <a:pt x="337631" y="105281"/>
                </a:lnTo>
                <a:close/>
              </a:path>
              <a:path w="1004569" h="280034">
                <a:moveTo>
                  <a:pt x="436574" y="81566"/>
                </a:moveTo>
                <a:lnTo>
                  <a:pt x="404236" y="81566"/>
                </a:lnTo>
                <a:lnTo>
                  <a:pt x="404236" y="275959"/>
                </a:lnTo>
                <a:lnTo>
                  <a:pt x="437473" y="275959"/>
                </a:lnTo>
                <a:lnTo>
                  <a:pt x="437473" y="163850"/>
                </a:lnTo>
                <a:lnTo>
                  <a:pt x="423100" y="163850"/>
                </a:lnTo>
                <a:lnTo>
                  <a:pt x="423314" y="155182"/>
                </a:lnTo>
                <a:lnTo>
                  <a:pt x="431050" y="116240"/>
                </a:lnTo>
                <a:lnTo>
                  <a:pt x="437232" y="103914"/>
                </a:lnTo>
                <a:lnTo>
                  <a:pt x="436574" y="81566"/>
                </a:lnTo>
                <a:close/>
              </a:path>
              <a:path w="1004569" h="280034">
                <a:moveTo>
                  <a:pt x="437232" y="103914"/>
                </a:moveTo>
                <a:lnTo>
                  <a:pt x="423954" y="146783"/>
                </a:lnTo>
                <a:lnTo>
                  <a:pt x="423100" y="163850"/>
                </a:lnTo>
                <a:lnTo>
                  <a:pt x="432442" y="158460"/>
                </a:lnTo>
                <a:lnTo>
                  <a:pt x="433162" y="151394"/>
                </a:lnTo>
                <a:lnTo>
                  <a:pt x="434658" y="144926"/>
                </a:lnTo>
                <a:lnTo>
                  <a:pt x="437473" y="137711"/>
                </a:lnTo>
                <a:lnTo>
                  <a:pt x="437400" y="109638"/>
                </a:lnTo>
                <a:lnTo>
                  <a:pt x="437232" y="103914"/>
                </a:lnTo>
                <a:close/>
              </a:path>
              <a:path w="1004569" h="280034">
                <a:moveTo>
                  <a:pt x="437473" y="137711"/>
                </a:moveTo>
                <a:lnTo>
                  <a:pt x="434658" y="144926"/>
                </a:lnTo>
                <a:lnTo>
                  <a:pt x="433162" y="151394"/>
                </a:lnTo>
                <a:lnTo>
                  <a:pt x="432442" y="158460"/>
                </a:lnTo>
                <a:lnTo>
                  <a:pt x="423100" y="163850"/>
                </a:lnTo>
                <a:lnTo>
                  <a:pt x="437473" y="163850"/>
                </a:lnTo>
                <a:lnTo>
                  <a:pt x="437473" y="137711"/>
                </a:lnTo>
                <a:close/>
              </a:path>
              <a:path w="1004569" h="280034">
                <a:moveTo>
                  <a:pt x="485862" y="77972"/>
                </a:moveTo>
                <a:lnTo>
                  <a:pt x="483466" y="77972"/>
                </a:lnTo>
                <a:lnTo>
                  <a:pt x="475831" y="78399"/>
                </a:lnTo>
                <a:lnTo>
                  <a:pt x="441403" y="97803"/>
                </a:lnTo>
                <a:lnTo>
                  <a:pt x="437232" y="103914"/>
                </a:lnTo>
                <a:lnTo>
                  <a:pt x="437400" y="109638"/>
                </a:lnTo>
                <a:lnTo>
                  <a:pt x="437473" y="137711"/>
                </a:lnTo>
                <a:lnTo>
                  <a:pt x="467416" y="111150"/>
                </a:lnTo>
                <a:lnTo>
                  <a:pt x="474183" y="109953"/>
                </a:lnTo>
                <a:lnTo>
                  <a:pt x="498027" y="109953"/>
                </a:lnTo>
                <a:lnTo>
                  <a:pt x="498198" y="80487"/>
                </a:lnTo>
                <a:lnTo>
                  <a:pt x="497001" y="79889"/>
                </a:lnTo>
                <a:lnTo>
                  <a:pt x="494844" y="79350"/>
                </a:lnTo>
                <a:lnTo>
                  <a:pt x="491730" y="78871"/>
                </a:lnTo>
                <a:lnTo>
                  <a:pt x="488616" y="78272"/>
                </a:lnTo>
                <a:lnTo>
                  <a:pt x="485862" y="77972"/>
                </a:lnTo>
                <a:close/>
              </a:path>
              <a:path w="1004569" h="280034">
                <a:moveTo>
                  <a:pt x="498027" y="109953"/>
                </a:moveTo>
                <a:lnTo>
                  <a:pt x="484963" y="109953"/>
                </a:lnTo>
                <a:lnTo>
                  <a:pt x="487719" y="110072"/>
                </a:lnTo>
                <a:lnTo>
                  <a:pt x="490113" y="110311"/>
                </a:lnTo>
                <a:lnTo>
                  <a:pt x="492629" y="110431"/>
                </a:lnTo>
                <a:lnTo>
                  <a:pt x="495264" y="110791"/>
                </a:lnTo>
                <a:lnTo>
                  <a:pt x="498019" y="111390"/>
                </a:lnTo>
                <a:lnTo>
                  <a:pt x="498027" y="109953"/>
                </a:lnTo>
                <a:close/>
              </a:path>
              <a:path w="1004569" h="280034">
                <a:moveTo>
                  <a:pt x="561438" y="81566"/>
                </a:moveTo>
                <a:lnTo>
                  <a:pt x="528202" y="81566"/>
                </a:lnTo>
                <a:lnTo>
                  <a:pt x="528245" y="208406"/>
                </a:lnTo>
                <a:lnTo>
                  <a:pt x="535264" y="246797"/>
                </a:lnTo>
                <a:lnTo>
                  <a:pt x="565930" y="275420"/>
                </a:lnTo>
                <a:lnTo>
                  <a:pt x="591981" y="279552"/>
                </a:lnTo>
                <a:lnTo>
                  <a:pt x="602008" y="279136"/>
                </a:lnTo>
                <a:lnTo>
                  <a:pt x="640534" y="264775"/>
                </a:lnTo>
                <a:lnTo>
                  <a:pt x="648774" y="256553"/>
                </a:lnTo>
                <a:lnTo>
                  <a:pt x="648586" y="251345"/>
                </a:lnTo>
                <a:lnTo>
                  <a:pt x="592640" y="251345"/>
                </a:lnTo>
                <a:lnTo>
                  <a:pt x="588208" y="250686"/>
                </a:lnTo>
                <a:lnTo>
                  <a:pt x="561472" y="216322"/>
                </a:lnTo>
                <a:lnTo>
                  <a:pt x="561438" y="81566"/>
                </a:lnTo>
                <a:close/>
              </a:path>
              <a:path w="1004569" h="280034">
                <a:moveTo>
                  <a:pt x="681273" y="189721"/>
                </a:moveTo>
                <a:lnTo>
                  <a:pt x="667978" y="189721"/>
                </a:lnTo>
                <a:lnTo>
                  <a:pt x="667720" y="199243"/>
                </a:lnTo>
                <a:lnTo>
                  <a:pt x="666945" y="208406"/>
                </a:lnTo>
                <a:lnTo>
                  <a:pt x="655087" y="247752"/>
                </a:lnTo>
                <a:lnTo>
                  <a:pt x="648774" y="256553"/>
                </a:lnTo>
                <a:lnTo>
                  <a:pt x="649472" y="275959"/>
                </a:lnTo>
                <a:lnTo>
                  <a:pt x="681273" y="275959"/>
                </a:lnTo>
                <a:lnTo>
                  <a:pt x="681273" y="189721"/>
                </a:lnTo>
                <a:close/>
              </a:path>
              <a:path w="1004569" h="280034">
                <a:moveTo>
                  <a:pt x="667978" y="189721"/>
                </a:moveTo>
                <a:lnTo>
                  <a:pt x="654144" y="190081"/>
                </a:lnTo>
                <a:lnTo>
                  <a:pt x="653796" y="198424"/>
                </a:lnTo>
                <a:lnTo>
                  <a:pt x="652751" y="206385"/>
                </a:lnTo>
                <a:lnTo>
                  <a:pt x="651011" y="213964"/>
                </a:lnTo>
                <a:lnTo>
                  <a:pt x="648574" y="221162"/>
                </a:lnTo>
                <a:lnTo>
                  <a:pt x="647855" y="222669"/>
                </a:lnTo>
                <a:lnTo>
                  <a:pt x="647924" y="232941"/>
                </a:lnTo>
                <a:lnTo>
                  <a:pt x="648774" y="256553"/>
                </a:lnTo>
                <a:lnTo>
                  <a:pt x="650910" y="254040"/>
                </a:lnTo>
                <a:lnTo>
                  <a:pt x="655087" y="247752"/>
                </a:lnTo>
                <a:lnTo>
                  <a:pt x="666945" y="208406"/>
                </a:lnTo>
                <a:lnTo>
                  <a:pt x="667720" y="199243"/>
                </a:lnTo>
                <a:lnTo>
                  <a:pt x="667978" y="189721"/>
                </a:lnTo>
                <a:close/>
              </a:path>
              <a:path w="1004569" h="280034">
                <a:moveTo>
                  <a:pt x="647855" y="222669"/>
                </a:moveTo>
                <a:lnTo>
                  <a:pt x="616190" y="249324"/>
                </a:lnTo>
                <a:lnTo>
                  <a:pt x="597191" y="251345"/>
                </a:lnTo>
                <a:lnTo>
                  <a:pt x="648586" y="251345"/>
                </a:lnTo>
                <a:lnTo>
                  <a:pt x="647924" y="232941"/>
                </a:lnTo>
                <a:lnTo>
                  <a:pt x="647855" y="222669"/>
                </a:lnTo>
                <a:close/>
              </a:path>
              <a:path w="1004569" h="280034">
                <a:moveTo>
                  <a:pt x="681273" y="81566"/>
                </a:moveTo>
                <a:lnTo>
                  <a:pt x="647855" y="81566"/>
                </a:lnTo>
                <a:lnTo>
                  <a:pt x="647855" y="222669"/>
                </a:lnTo>
                <a:lnTo>
                  <a:pt x="654144" y="190081"/>
                </a:lnTo>
                <a:lnTo>
                  <a:pt x="667978" y="189721"/>
                </a:lnTo>
                <a:lnTo>
                  <a:pt x="681273" y="189721"/>
                </a:lnTo>
                <a:lnTo>
                  <a:pt x="681273" y="81566"/>
                </a:lnTo>
                <a:close/>
              </a:path>
              <a:path w="1004569" h="280034">
                <a:moveTo>
                  <a:pt x="662049" y="0"/>
                </a:moveTo>
                <a:lnTo>
                  <a:pt x="621985" y="0"/>
                </a:lnTo>
                <a:lnTo>
                  <a:pt x="587130" y="52820"/>
                </a:lnTo>
                <a:lnTo>
                  <a:pt x="613900" y="52820"/>
                </a:lnTo>
                <a:lnTo>
                  <a:pt x="662049" y="0"/>
                </a:lnTo>
                <a:close/>
              </a:path>
              <a:path w="1004569" h="280034">
                <a:moveTo>
                  <a:pt x="763198" y="81566"/>
                </a:moveTo>
                <a:lnTo>
                  <a:pt x="731577" y="81566"/>
                </a:lnTo>
                <a:lnTo>
                  <a:pt x="731577" y="275959"/>
                </a:lnTo>
                <a:lnTo>
                  <a:pt x="764995" y="275959"/>
                </a:lnTo>
                <a:lnTo>
                  <a:pt x="764995" y="171396"/>
                </a:lnTo>
                <a:lnTo>
                  <a:pt x="758167" y="171396"/>
                </a:lnTo>
                <a:lnTo>
                  <a:pt x="742717" y="170857"/>
                </a:lnTo>
                <a:lnTo>
                  <a:pt x="750745" y="125773"/>
                </a:lnTo>
                <a:lnTo>
                  <a:pt x="764109" y="102945"/>
                </a:lnTo>
                <a:lnTo>
                  <a:pt x="763984" y="98454"/>
                </a:lnTo>
                <a:lnTo>
                  <a:pt x="763198" y="81566"/>
                </a:lnTo>
                <a:close/>
              </a:path>
              <a:path w="1004569" h="280034">
                <a:moveTo>
                  <a:pt x="876350" y="105999"/>
                </a:moveTo>
                <a:lnTo>
                  <a:pt x="818114" y="105999"/>
                </a:lnTo>
                <a:lnTo>
                  <a:pt x="825420" y="107437"/>
                </a:lnTo>
                <a:lnTo>
                  <a:pt x="831648" y="110311"/>
                </a:lnTo>
                <a:lnTo>
                  <a:pt x="837876" y="113066"/>
                </a:lnTo>
                <a:lnTo>
                  <a:pt x="842668" y="117498"/>
                </a:lnTo>
                <a:lnTo>
                  <a:pt x="846021" y="123606"/>
                </a:lnTo>
                <a:lnTo>
                  <a:pt x="849494" y="129715"/>
                </a:lnTo>
                <a:lnTo>
                  <a:pt x="851176" y="137597"/>
                </a:lnTo>
                <a:lnTo>
                  <a:pt x="851232" y="275959"/>
                </a:lnTo>
                <a:lnTo>
                  <a:pt x="884468" y="275959"/>
                </a:lnTo>
                <a:lnTo>
                  <a:pt x="884468" y="159898"/>
                </a:lnTo>
                <a:lnTo>
                  <a:pt x="861832" y="159898"/>
                </a:lnTo>
                <a:lnTo>
                  <a:pt x="862225" y="151982"/>
                </a:lnTo>
                <a:lnTo>
                  <a:pt x="873431" y="115162"/>
                </a:lnTo>
                <a:lnTo>
                  <a:pt x="877486" y="108762"/>
                </a:lnTo>
                <a:lnTo>
                  <a:pt x="876683" y="106539"/>
                </a:lnTo>
                <a:lnTo>
                  <a:pt x="876350" y="105999"/>
                </a:lnTo>
                <a:close/>
              </a:path>
              <a:path w="1004569" h="280034">
                <a:moveTo>
                  <a:pt x="996093" y="105999"/>
                </a:moveTo>
                <a:lnTo>
                  <a:pt x="937888" y="105999"/>
                </a:lnTo>
                <a:lnTo>
                  <a:pt x="945194" y="107257"/>
                </a:lnTo>
                <a:lnTo>
                  <a:pt x="951303" y="109773"/>
                </a:lnTo>
                <a:lnTo>
                  <a:pt x="970825" y="146423"/>
                </a:lnTo>
                <a:lnTo>
                  <a:pt x="970885" y="275959"/>
                </a:lnTo>
                <a:lnTo>
                  <a:pt x="1004298" y="275959"/>
                </a:lnTo>
                <a:lnTo>
                  <a:pt x="1004177" y="144222"/>
                </a:lnTo>
                <a:lnTo>
                  <a:pt x="997113" y="107737"/>
                </a:lnTo>
                <a:lnTo>
                  <a:pt x="996093" y="105999"/>
                </a:lnTo>
                <a:close/>
              </a:path>
              <a:path w="1004569" h="280034">
                <a:moveTo>
                  <a:pt x="764188" y="102856"/>
                </a:moveTo>
                <a:lnTo>
                  <a:pt x="745714" y="142662"/>
                </a:lnTo>
                <a:lnTo>
                  <a:pt x="742717" y="170857"/>
                </a:lnTo>
                <a:lnTo>
                  <a:pt x="758167" y="171396"/>
                </a:lnTo>
                <a:lnTo>
                  <a:pt x="758167" y="162653"/>
                </a:lnTo>
                <a:lnTo>
                  <a:pt x="759005" y="154388"/>
                </a:lnTo>
                <a:lnTo>
                  <a:pt x="760723" y="146423"/>
                </a:lnTo>
                <a:lnTo>
                  <a:pt x="762479" y="138698"/>
                </a:lnTo>
                <a:lnTo>
                  <a:pt x="764995" y="132566"/>
                </a:lnTo>
                <a:lnTo>
                  <a:pt x="764869" y="117498"/>
                </a:lnTo>
                <a:lnTo>
                  <a:pt x="764188" y="102856"/>
                </a:lnTo>
                <a:close/>
              </a:path>
              <a:path w="1004569" h="280034">
                <a:moveTo>
                  <a:pt x="764995" y="132566"/>
                </a:moveTo>
                <a:lnTo>
                  <a:pt x="762479" y="138698"/>
                </a:lnTo>
                <a:lnTo>
                  <a:pt x="760334" y="148220"/>
                </a:lnTo>
                <a:lnTo>
                  <a:pt x="759005" y="154388"/>
                </a:lnTo>
                <a:lnTo>
                  <a:pt x="758167" y="162653"/>
                </a:lnTo>
                <a:lnTo>
                  <a:pt x="758167" y="171396"/>
                </a:lnTo>
                <a:lnTo>
                  <a:pt x="764995" y="171396"/>
                </a:lnTo>
                <a:lnTo>
                  <a:pt x="764995" y="132566"/>
                </a:lnTo>
                <a:close/>
              </a:path>
              <a:path w="1004569" h="280034">
                <a:moveTo>
                  <a:pt x="877486" y="108762"/>
                </a:moveTo>
                <a:lnTo>
                  <a:pt x="863224" y="144222"/>
                </a:lnTo>
                <a:lnTo>
                  <a:pt x="861832" y="159898"/>
                </a:lnTo>
                <a:lnTo>
                  <a:pt x="884110" y="153071"/>
                </a:lnTo>
                <a:lnTo>
                  <a:pt x="884158" y="146423"/>
                </a:lnTo>
                <a:lnTo>
                  <a:pt x="884415" y="144812"/>
                </a:lnTo>
                <a:lnTo>
                  <a:pt x="879798" y="115162"/>
                </a:lnTo>
                <a:lnTo>
                  <a:pt x="877486" y="108762"/>
                </a:lnTo>
                <a:close/>
              </a:path>
              <a:path w="1004569" h="280034">
                <a:moveTo>
                  <a:pt x="884415" y="144812"/>
                </a:moveTo>
                <a:lnTo>
                  <a:pt x="884158" y="146423"/>
                </a:lnTo>
                <a:lnTo>
                  <a:pt x="884110" y="153071"/>
                </a:lnTo>
                <a:lnTo>
                  <a:pt x="861832" y="159898"/>
                </a:lnTo>
                <a:lnTo>
                  <a:pt x="884468" y="159898"/>
                </a:lnTo>
                <a:lnTo>
                  <a:pt x="884415" y="144812"/>
                </a:lnTo>
                <a:close/>
              </a:path>
              <a:path w="1004569" h="280034">
                <a:moveTo>
                  <a:pt x="939086" y="77972"/>
                </a:moveTo>
                <a:lnTo>
                  <a:pt x="899263" y="88452"/>
                </a:lnTo>
                <a:lnTo>
                  <a:pt x="877486" y="108762"/>
                </a:lnTo>
                <a:lnTo>
                  <a:pt x="879825" y="115252"/>
                </a:lnTo>
                <a:lnTo>
                  <a:pt x="881841" y="121967"/>
                </a:lnTo>
                <a:lnTo>
                  <a:pt x="883248" y="129176"/>
                </a:lnTo>
                <a:lnTo>
                  <a:pt x="883330" y="129715"/>
                </a:lnTo>
                <a:lnTo>
                  <a:pt x="884177" y="137597"/>
                </a:lnTo>
                <a:lnTo>
                  <a:pt x="884415" y="144812"/>
                </a:lnTo>
                <a:lnTo>
                  <a:pt x="885067" y="140734"/>
                </a:lnTo>
                <a:lnTo>
                  <a:pt x="886984" y="135105"/>
                </a:lnTo>
                <a:lnTo>
                  <a:pt x="889037" y="129445"/>
                </a:lnTo>
                <a:lnTo>
                  <a:pt x="891954" y="124505"/>
                </a:lnTo>
                <a:lnTo>
                  <a:pt x="895787" y="120193"/>
                </a:lnTo>
                <a:lnTo>
                  <a:pt x="899620" y="115761"/>
                </a:lnTo>
                <a:lnTo>
                  <a:pt x="904351" y="112288"/>
                </a:lnTo>
                <a:lnTo>
                  <a:pt x="915610" y="107257"/>
                </a:lnTo>
                <a:lnTo>
                  <a:pt x="922078" y="105999"/>
                </a:lnTo>
                <a:lnTo>
                  <a:pt x="996093" y="105999"/>
                </a:lnTo>
                <a:lnTo>
                  <a:pt x="992861" y="100490"/>
                </a:lnTo>
                <a:lnTo>
                  <a:pt x="987234" y="94861"/>
                </a:lnTo>
                <a:lnTo>
                  <a:pt x="981725" y="89112"/>
                </a:lnTo>
                <a:lnTo>
                  <a:pt x="974898" y="84860"/>
                </a:lnTo>
                <a:lnTo>
                  <a:pt x="966753" y="82104"/>
                </a:lnTo>
                <a:lnTo>
                  <a:pt x="960510" y="80297"/>
                </a:lnTo>
                <a:lnTo>
                  <a:pt x="953818" y="79005"/>
                </a:lnTo>
                <a:lnTo>
                  <a:pt x="946676" y="78230"/>
                </a:lnTo>
                <a:lnTo>
                  <a:pt x="939086" y="77972"/>
                </a:lnTo>
                <a:close/>
              </a:path>
              <a:path w="1004569" h="280034">
                <a:moveTo>
                  <a:pt x="821588" y="77972"/>
                </a:moveTo>
                <a:lnTo>
                  <a:pt x="780389" y="88752"/>
                </a:lnTo>
                <a:lnTo>
                  <a:pt x="764188" y="102856"/>
                </a:lnTo>
                <a:lnTo>
                  <a:pt x="764869" y="117498"/>
                </a:lnTo>
                <a:lnTo>
                  <a:pt x="764995" y="132566"/>
                </a:lnTo>
                <a:lnTo>
                  <a:pt x="799909" y="105999"/>
                </a:lnTo>
                <a:lnTo>
                  <a:pt x="876350" y="105999"/>
                </a:lnTo>
                <a:lnTo>
                  <a:pt x="872312" y="99472"/>
                </a:lnTo>
                <a:lnTo>
                  <a:pt x="834703" y="78960"/>
                </a:lnTo>
                <a:lnTo>
                  <a:pt x="828280" y="78219"/>
                </a:lnTo>
                <a:lnTo>
                  <a:pt x="821588" y="779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356117" y="515190"/>
            <a:ext cx="991546" cy="33830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124695" y="500797"/>
            <a:ext cx="1441774" cy="27955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6317433" y="500797"/>
            <a:ext cx="1104736" cy="27955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753600" cy="1651000"/>
            <a:chOff x="0" y="0"/>
            <a:chExt cx="9753600" cy="1651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753600" cy="1651000"/>
            </a:xfrm>
            <a:custGeom>
              <a:avLst/>
              <a:gdLst/>
              <a:ahLst/>
              <a:cxnLst/>
              <a:rect l="l" t="t" r="r" b="b"/>
              <a:pathLst>
                <a:path w="9753600" h="1651000">
                  <a:moveTo>
                    <a:pt x="9753600" y="0"/>
                  </a:moveTo>
                  <a:lnTo>
                    <a:pt x="0" y="0"/>
                  </a:lnTo>
                  <a:lnTo>
                    <a:pt x="0" y="1651000"/>
                  </a:lnTo>
                  <a:lnTo>
                    <a:pt x="9753600" y="1651000"/>
                  </a:lnTo>
                  <a:lnTo>
                    <a:pt x="9753600" y="0"/>
                  </a:lnTo>
                  <a:close/>
                </a:path>
              </a:pathLst>
            </a:custGeom>
            <a:solidFill>
              <a:srgbClr val="C3C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280400" y="736599"/>
              <a:ext cx="1283335" cy="381000"/>
            </a:xfrm>
            <a:custGeom>
              <a:avLst/>
              <a:gdLst/>
              <a:ahLst/>
              <a:cxnLst/>
              <a:rect l="l" t="t" r="r" b="b"/>
              <a:pathLst>
                <a:path w="1283334" h="381000">
                  <a:moveTo>
                    <a:pt x="1282763" y="323850"/>
                  </a:moveTo>
                  <a:lnTo>
                    <a:pt x="1278267" y="301612"/>
                  </a:lnTo>
                  <a:lnTo>
                    <a:pt x="1266012" y="283451"/>
                  </a:lnTo>
                  <a:lnTo>
                    <a:pt x="1247851" y="271195"/>
                  </a:lnTo>
                  <a:lnTo>
                    <a:pt x="1225613" y="266700"/>
                  </a:lnTo>
                  <a:lnTo>
                    <a:pt x="57150" y="266700"/>
                  </a:lnTo>
                  <a:lnTo>
                    <a:pt x="34899" y="271195"/>
                  </a:lnTo>
                  <a:lnTo>
                    <a:pt x="16738" y="283451"/>
                  </a:lnTo>
                  <a:lnTo>
                    <a:pt x="4483" y="301612"/>
                  </a:lnTo>
                  <a:lnTo>
                    <a:pt x="0" y="323850"/>
                  </a:lnTo>
                  <a:lnTo>
                    <a:pt x="4483" y="346100"/>
                  </a:lnTo>
                  <a:lnTo>
                    <a:pt x="16738" y="364261"/>
                  </a:lnTo>
                  <a:lnTo>
                    <a:pt x="34899" y="376516"/>
                  </a:lnTo>
                  <a:lnTo>
                    <a:pt x="57150" y="381000"/>
                  </a:lnTo>
                  <a:lnTo>
                    <a:pt x="1225613" y="381000"/>
                  </a:lnTo>
                  <a:lnTo>
                    <a:pt x="1247851" y="376516"/>
                  </a:lnTo>
                  <a:lnTo>
                    <a:pt x="1266012" y="364261"/>
                  </a:lnTo>
                  <a:lnTo>
                    <a:pt x="1278267" y="346100"/>
                  </a:lnTo>
                  <a:lnTo>
                    <a:pt x="1282763" y="323850"/>
                  </a:lnTo>
                  <a:close/>
                </a:path>
                <a:path w="1283334" h="381000">
                  <a:moveTo>
                    <a:pt x="1282763" y="57150"/>
                  </a:moveTo>
                  <a:lnTo>
                    <a:pt x="1278267" y="34912"/>
                  </a:lnTo>
                  <a:lnTo>
                    <a:pt x="1266012" y="16751"/>
                  </a:lnTo>
                  <a:lnTo>
                    <a:pt x="1247851" y="4495"/>
                  </a:lnTo>
                  <a:lnTo>
                    <a:pt x="1225613" y="0"/>
                  </a:lnTo>
                  <a:lnTo>
                    <a:pt x="57150" y="0"/>
                  </a:lnTo>
                  <a:lnTo>
                    <a:pt x="34899" y="4495"/>
                  </a:lnTo>
                  <a:lnTo>
                    <a:pt x="16738" y="16751"/>
                  </a:lnTo>
                  <a:lnTo>
                    <a:pt x="4483" y="34912"/>
                  </a:lnTo>
                  <a:lnTo>
                    <a:pt x="0" y="57150"/>
                  </a:lnTo>
                  <a:lnTo>
                    <a:pt x="4483" y="79400"/>
                  </a:lnTo>
                  <a:lnTo>
                    <a:pt x="16738" y="97561"/>
                  </a:lnTo>
                  <a:lnTo>
                    <a:pt x="34899" y="109816"/>
                  </a:lnTo>
                  <a:lnTo>
                    <a:pt x="57150" y="114300"/>
                  </a:lnTo>
                  <a:lnTo>
                    <a:pt x="1225613" y="114300"/>
                  </a:lnTo>
                  <a:lnTo>
                    <a:pt x="1247851" y="109816"/>
                  </a:lnTo>
                  <a:lnTo>
                    <a:pt x="1266012" y="97561"/>
                  </a:lnTo>
                  <a:lnTo>
                    <a:pt x="1278267" y="79400"/>
                  </a:lnTo>
                  <a:lnTo>
                    <a:pt x="1282763" y="57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98727" y="664856"/>
              <a:ext cx="2279526" cy="43777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39727" y="648434"/>
              <a:ext cx="1622746" cy="33397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228600"/>
              <a:ext cx="3302000" cy="12065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293100" y="469900"/>
              <a:ext cx="1283335" cy="114300"/>
            </a:xfrm>
            <a:custGeom>
              <a:avLst/>
              <a:gdLst/>
              <a:ahLst/>
              <a:cxnLst/>
              <a:rect l="l" t="t" r="r" b="b"/>
              <a:pathLst>
                <a:path w="1283334" h="114300">
                  <a:moveTo>
                    <a:pt x="57150" y="0"/>
                  </a:moveTo>
                  <a:lnTo>
                    <a:pt x="34904" y="4491"/>
                  </a:lnTo>
                  <a:lnTo>
                    <a:pt x="16738" y="16738"/>
                  </a:lnTo>
                  <a:lnTo>
                    <a:pt x="4491" y="34904"/>
                  </a:lnTo>
                  <a:lnTo>
                    <a:pt x="0" y="57150"/>
                  </a:lnTo>
                  <a:lnTo>
                    <a:pt x="4491" y="79395"/>
                  </a:lnTo>
                  <a:lnTo>
                    <a:pt x="16738" y="97561"/>
                  </a:lnTo>
                  <a:lnTo>
                    <a:pt x="34904" y="109808"/>
                  </a:lnTo>
                  <a:lnTo>
                    <a:pt x="57150" y="114300"/>
                  </a:lnTo>
                  <a:lnTo>
                    <a:pt x="57150" y="0"/>
                  </a:lnTo>
                  <a:close/>
                </a:path>
                <a:path w="1283334" h="114300">
                  <a:moveTo>
                    <a:pt x="1225613" y="0"/>
                  </a:moveTo>
                  <a:lnTo>
                    <a:pt x="57150" y="0"/>
                  </a:lnTo>
                  <a:lnTo>
                    <a:pt x="57150" y="114300"/>
                  </a:lnTo>
                  <a:lnTo>
                    <a:pt x="1225613" y="114300"/>
                  </a:lnTo>
                  <a:lnTo>
                    <a:pt x="1225613" y="0"/>
                  </a:lnTo>
                  <a:close/>
                </a:path>
                <a:path w="1283334" h="114300">
                  <a:moveTo>
                    <a:pt x="1225613" y="0"/>
                  </a:moveTo>
                  <a:lnTo>
                    <a:pt x="1225613" y="114300"/>
                  </a:lnTo>
                  <a:lnTo>
                    <a:pt x="1247858" y="109808"/>
                  </a:lnTo>
                  <a:lnTo>
                    <a:pt x="1266024" y="97561"/>
                  </a:lnTo>
                  <a:lnTo>
                    <a:pt x="1278272" y="79395"/>
                  </a:lnTo>
                  <a:lnTo>
                    <a:pt x="1282763" y="57150"/>
                  </a:lnTo>
                  <a:lnTo>
                    <a:pt x="1278272" y="34904"/>
                  </a:lnTo>
                  <a:lnTo>
                    <a:pt x="1266024" y="16738"/>
                  </a:lnTo>
                  <a:lnTo>
                    <a:pt x="1247858" y="4491"/>
                  </a:lnTo>
                  <a:lnTo>
                    <a:pt x="12256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0" y="1651000"/>
            <a:ext cx="9753600" cy="12738100"/>
            <a:chOff x="0" y="1651000"/>
            <a:chExt cx="9753600" cy="12738100"/>
          </a:xfrm>
        </p:grpSpPr>
        <p:sp>
          <p:nvSpPr>
            <p:cNvPr id="10" name="object 10"/>
            <p:cNvSpPr/>
            <p:nvPr/>
          </p:nvSpPr>
          <p:spPr>
            <a:xfrm>
              <a:off x="0" y="8382000"/>
              <a:ext cx="9753600" cy="3378200"/>
            </a:xfrm>
            <a:custGeom>
              <a:avLst/>
              <a:gdLst/>
              <a:ahLst/>
              <a:cxnLst/>
              <a:rect l="l" t="t" r="r" b="b"/>
              <a:pathLst>
                <a:path w="9753600" h="3378200">
                  <a:moveTo>
                    <a:pt x="9753600" y="0"/>
                  </a:moveTo>
                  <a:lnTo>
                    <a:pt x="0" y="0"/>
                  </a:lnTo>
                  <a:lnTo>
                    <a:pt x="0" y="3378200"/>
                  </a:lnTo>
                  <a:lnTo>
                    <a:pt x="9753600" y="3378200"/>
                  </a:lnTo>
                  <a:lnTo>
                    <a:pt x="9753600" y="0"/>
                  </a:lnTo>
                  <a:close/>
                </a:path>
              </a:pathLst>
            </a:custGeom>
            <a:solidFill>
              <a:srgbClr val="C3C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8229600"/>
              <a:ext cx="3162300" cy="32258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162300" y="8382000"/>
              <a:ext cx="3124200" cy="33782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32500" y="8382000"/>
              <a:ext cx="3721100" cy="33782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1651000"/>
              <a:ext cx="9753600" cy="67310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11760200"/>
              <a:ext cx="9753600" cy="2628900"/>
            </a:xfrm>
            <a:custGeom>
              <a:avLst/>
              <a:gdLst/>
              <a:ahLst/>
              <a:cxnLst/>
              <a:rect l="l" t="t" r="r" b="b"/>
              <a:pathLst>
                <a:path w="9753600" h="2628900">
                  <a:moveTo>
                    <a:pt x="9753600" y="0"/>
                  </a:moveTo>
                  <a:lnTo>
                    <a:pt x="0" y="0"/>
                  </a:lnTo>
                  <a:lnTo>
                    <a:pt x="0" y="2628900"/>
                  </a:lnTo>
                  <a:lnTo>
                    <a:pt x="9753600" y="2628900"/>
                  </a:lnTo>
                  <a:lnTo>
                    <a:pt x="9753600" y="0"/>
                  </a:lnTo>
                  <a:close/>
                </a:path>
              </a:pathLst>
            </a:custGeom>
            <a:solidFill>
              <a:srgbClr val="C3C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619500" y="12065000"/>
              <a:ext cx="2514600" cy="203199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162800" y="12166600"/>
              <a:ext cx="2057400" cy="19304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09600" y="11988800"/>
              <a:ext cx="2235200" cy="21082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064000" cy="711200"/>
            <a:chOff x="0" y="0"/>
            <a:chExt cx="4064000" cy="7112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64000" cy="635000"/>
            </a:xfrm>
            <a:custGeom>
              <a:avLst/>
              <a:gdLst/>
              <a:ahLst/>
              <a:cxnLst/>
              <a:rect l="l" t="t" r="r" b="b"/>
              <a:pathLst>
                <a:path w="4064000" h="635000">
                  <a:moveTo>
                    <a:pt x="4064000" y="0"/>
                  </a:moveTo>
                  <a:lnTo>
                    <a:pt x="0" y="0"/>
                  </a:lnTo>
                  <a:lnTo>
                    <a:pt x="0" y="635000"/>
                  </a:lnTo>
                  <a:lnTo>
                    <a:pt x="4064000" y="635000"/>
                  </a:lnTo>
                  <a:lnTo>
                    <a:pt x="4064000" y="0"/>
                  </a:lnTo>
                  <a:close/>
                </a:path>
              </a:pathLst>
            </a:custGeom>
            <a:solidFill>
              <a:srgbClr val="9E3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320800" cy="711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136900" y="177799"/>
              <a:ext cx="673100" cy="279400"/>
            </a:xfrm>
            <a:custGeom>
              <a:avLst/>
              <a:gdLst/>
              <a:ahLst/>
              <a:cxnLst/>
              <a:rect l="l" t="t" r="r" b="b"/>
              <a:pathLst>
                <a:path w="673100" h="279400">
                  <a:moveTo>
                    <a:pt x="673100" y="247650"/>
                  </a:moveTo>
                  <a:lnTo>
                    <a:pt x="670598" y="235292"/>
                  </a:lnTo>
                  <a:lnTo>
                    <a:pt x="663790" y="225209"/>
                  </a:lnTo>
                  <a:lnTo>
                    <a:pt x="653707" y="218401"/>
                  </a:lnTo>
                  <a:lnTo>
                    <a:pt x="641350" y="215900"/>
                  </a:lnTo>
                  <a:lnTo>
                    <a:pt x="31750" y="215900"/>
                  </a:lnTo>
                  <a:lnTo>
                    <a:pt x="19380" y="218401"/>
                  </a:lnTo>
                  <a:lnTo>
                    <a:pt x="9296" y="225209"/>
                  </a:lnTo>
                  <a:lnTo>
                    <a:pt x="2489" y="235292"/>
                  </a:lnTo>
                  <a:lnTo>
                    <a:pt x="0" y="247650"/>
                  </a:lnTo>
                  <a:lnTo>
                    <a:pt x="2489" y="260019"/>
                  </a:lnTo>
                  <a:lnTo>
                    <a:pt x="9296" y="270103"/>
                  </a:lnTo>
                  <a:lnTo>
                    <a:pt x="19380" y="276910"/>
                  </a:lnTo>
                  <a:lnTo>
                    <a:pt x="31750" y="279400"/>
                  </a:lnTo>
                  <a:lnTo>
                    <a:pt x="641350" y="279400"/>
                  </a:lnTo>
                  <a:lnTo>
                    <a:pt x="653707" y="276910"/>
                  </a:lnTo>
                  <a:lnTo>
                    <a:pt x="663790" y="270103"/>
                  </a:lnTo>
                  <a:lnTo>
                    <a:pt x="670598" y="260019"/>
                  </a:lnTo>
                  <a:lnTo>
                    <a:pt x="673100" y="247650"/>
                  </a:lnTo>
                  <a:close/>
                </a:path>
                <a:path w="673100" h="279400">
                  <a:moveTo>
                    <a:pt x="673100" y="146050"/>
                  </a:moveTo>
                  <a:lnTo>
                    <a:pt x="670598" y="133692"/>
                  </a:lnTo>
                  <a:lnTo>
                    <a:pt x="663790" y="123609"/>
                  </a:lnTo>
                  <a:lnTo>
                    <a:pt x="653707" y="116801"/>
                  </a:lnTo>
                  <a:lnTo>
                    <a:pt x="641350" y="114300"/>
                  </a:lnTo>
                  <a:lnTo>
                    <a:pt x="31750" y="114300"/>
                  </a:lnTo>
                  <a:lnTo>
                    <a:pt x="19380" y="116801"/>
                  </a:lnTo>
                  <a:lnTo>
                    <a:pt x="9296" y="123609"/>
                  </a:lnTo>
                  <a:lnTo>
                    <a:pt x="2489" y="133692"/>
                  </a:lnTo>
                  <a:lnTo>
                    <a:pt x="0" y="146050"/>
                  </a:lnTo>
                  <a:lnTo>
                    <a:pt x="2489" y="158419"/>
                  </a:lnTo>
                  <a:lnTo>
                    <a:pt x="9296" y="168503"/>
                  </a:lnTo>
                  <a:lnTo>
                    <a:pt x="19380" y="175310"/>
                  </a:lnTo>
                  <a:lnTo>
                    <a:pt x="31750" y="177800"/>
                  </a:lnTo>
                  <a:lnTo>
                    <a:pt x="641350" y="177800"/>
                  </a:lnTo>
                  <a:lnTo>
                    <a:pt x="653707" y="175310"/>
                  </a:lnTo>
                  <a:lnTo>
                    <a:pt x="663790" y="168503"/>
                  </a:lnTo>
                  <a:lnTo>
                    <a:pt x="670598" y="158419"/>
                  </a:lnTo>
                  <a:lnTo>
                    <a:pt x="673100" y="146050"/>
                  </a:lnTo>
                  <a:close/>
                </a:path>
                <a:path w="673100" h="279400">
                  <a:moveTo>
                    <a:pt x="673100" y="31750"/>
                  </a:moveTo>
                  <a:lnTo>
                    <a:pt x="670598" y="19392"/>
                  </a:lnTo>
                  <a:lnTo>
                    <a:pt x="663790" y="9309"/>
                  </a:lnTo>
                  <a:lnTo>
                    <a:pt x="653707" y="2501"/>
                  </a:lnTo>
                  <a:lnTo>
                    <a:pt x="641350" y="0"/>
                  </a:lnTo>
                  <a:lnTo>
                    <a:pt x="31750" y="0"/>
                  </a:lnTo>
                  <a:lnTo>
                    <a:pt x="19380" y="2501"/>
                  </a:lnTo>
                  <a:lnTo>
                    <a:pt x="9296" y="9309"/>
                  </a:lnTo>
                  <a:lnTo>
                    <a:pt x="2489" y="19392"/>
                  </a:lnTo>
                  <a:lnTo>
                    <a:pt x="0" y="31750"/>
                  </a:lnTo>
                  <a:lnTo>
                    <a:pt x="2489" y="44119"/>
                  </a:lnTo>
                  <a:lnTo>
                    <a:pt x="9296" y="54203"/>
                  </a:lnTo>
                  <a:lnTo>
                    <a:pt x="19380" y="61010"/>
                  </a:lnTo>
                  <a:lnTo>
                    <a:pt x="31750" y="63500"/>
                  </a:lnTo>
                  <a:lnTo>
                    <a:pt x="641350" y="63500"/>
                  </a:lnTo>
                  <a:lnTo>
                    <a:pt x="653707" y="61010"/>
                  </a:lnTo>
                  <a:lnTo>
                    <a:pt x="663790" y="54203"/>
                  </a:lnTo>
                  <a:lnTo>
                    <a:pt x="670598" y="44119"/>
                  </a:lnTo>
                  <a:lnTo>
                    <a:pt x="673100" y="31750"/>
                  </a:lnTo>
                  <a:close/>
                </a:path>
              </a:pathLst>
            </a:custGeom>
            <a:solidFill>
              <a:srgbClr val="3C8C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841632" y="873009"/>
            <a:ext cx="2805511" cy="28386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723073" y="3914761"/>
            <a:ext cx="547292" cy="5952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1651000" y="3581400"/>
            <a:ext cx="2184400" cy="1028700"/>
            <a:chOff x="1651000" y="3581400"/>
            <a:chExt cx="2184400" cy="1028700"/>
          </a:xfrm>
        </p:grpSpPr>
        <p:sp>
          <p:nvSpPr>
            <p:cNvPr id="9" name="object 9"/>
            <p:cNvSpPr/>
            <p:nvPr/>
          </p:nvSpPr>
          <p:spPr>
            <a:xfrm>
              <a:off x="1651000" y="3581400"/>
              <a:ext cx="1079500" cy="10287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30500" y="3581400"/>
              <a:ext cx="1104900" cy="9525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616173" y="4721626"/>
            <a:ext cx="684485" cy="23353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71873" y="4785126"/>
            <a:ext cx="684485" cy="23353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85330" y="4782637"/>
            <a:ext cx="735954" cy="18553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37182" y="5354137"/>
            <a:ext cx="871264" cy="18553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77026" y="5689032"/>
            <a:ext cx="1546860" cy="262255"/>
          </a:xfrm>
          <a:custGeom>
            <a:avLst/>
            <a:gdLst/>
            <a:ahLst/>
            <a:cxnLst/>
            <a:rect l="l" t="t" r="r" b="b"/>
            <a:pathLst>
              <a:path w="1546860" h="262254">
                <a:moveTo>
                  <a:pt x="60640" y="0"/>
                </a:moveTo>
                <a:lnTo>
                  <a:pt x="31246" y="27967"/>
                </a:lnTo>
                <a:lnTo>
                  <a:pt x="9317" y="70848"/>
                </a:lnTo>
                <a:lnTo>
                  <a:pt x="372" y="117155"/>
                </a:lnTo>
                <a:lnTo>
                  <a:pt x="0" y="131837"/>
                </a:lnTo>
                <a:lnTo>
                  <a:pt x="372" y="144844"/>
                </a:lnTo>
                <a:lnTo>
                  <a:pt x="9317" y="191329"/>
                </a:lnTo>
                <a:lnTo>
                  <a:pt x="26347" y="226916"/>
                </a:lnTo>
                <a:lnTo>
                  <a:pt x="54769" y="258837"/>
                </a:lnTo>
                <a:lnTo>
                  <a:pt x="60640" y="262061"/>
                </a:lnTo>
                <a:lnTo>
                  <a:pt x="65477" y="248171"/>
                </a:lnTo>
                <a:lnTo>
                  <a:pt x="60599" y="244202"/>
                </a:lnTo>
                <a:lnTo>
                  <a:pt x="55638" y="238827"/>
                </a:lnTo>
                <a:lnTo>
                  <a:pt x="33874" y="200142"/>
                </a:lnTo>
                <a:lnTo>
                  <a:pt x="23898" y="154254"/>
                </a:lnTo>
                <a:lnTo>
                  <a:pt x="22937" y="131837"/>
                </a:lnTo>
                <a:lnTo>
                  <a:pt x="22937" y="130100"/>
                </a:lnTo>
                <a:lnTo>
                  <a:pt x="26782" y="87684"/>
                </a:lnTo>
                <a:lnTo>
                  <a:pt x="40060" y="47718"/>
                </a:lnTo>
                <a:lnTo>
                  <a:pt x="65477" y="15130"/>
                </a:lnTo>
                <a:lnTo>
                  <a:pt x="60640" y="0"/>
                </a:lnTo>
                <a:close/>
              </a:path>
              <a:path w="1546860" h="262254">
                <a:moveTo>
                  <a:pt x="103428" y="69576"/>
                </a:moveTo>
                <a:lnTo>
                  <a:pt x="77011" y="69576"/>
                </a:lnTo>
                <a:lnTo>
                  <a:pt x="120791" y="135805"/>
                </a:lnTo>
                <a:lnTo>
                  <a:pt x="75647" y="203770"/>
                </a:lnTo>
                <a:lnTo>
                  <a:pt x="102312" y="203770"/>
                </a:lnTo>
                <a:lnTo>
                  <a:pt x="133317" y="153417"/>
                </a:lnTo>
                <a:lnTo>
                  <a:pt x="157326" y="153417"/>
                </a:lnTo>
                <a:lnTo>
                  <a:pt x="145595" y="135805"/>
                </a:lnTo>
                <a:lnTo>
                  <a:pt x="157106" y="118442"/>
                </a:lnTo>
                <a:lnTo>
                  <a:pt x="132822" y="118442"/>
                </a:lnTo>
                <a:lnTo>
                  <a:pt x="103428" y="69576"/>
                </a:lnTo>
                <a:close/>
              </a:path>
              <a:path w="1546860" h="262254">
                <a:moveTo>
                  <a:pt x="157326" y="153417"/>
                </a:moveTo>
                <a:lnTo>
                  <a:pt x="133317" y="153417"/>
                </a:lnTo>
                <a:lnTo>
                  <a:pt x="164323" y="203770"/>
                </a:lnTo>
                <a:lnTo>
                  <a:pt x="190865" y="203770"/>
                </a:lnTo>
                <a:lnTo>
                  <a:pt x="157326" y="153417"/>
                </a:lnTo>
                <a:close/>
              </a:path>
              <a:path w="1546860" h="262254">
                <a:moveTo>
                  <a:pt x="189501" y="69576"/>
                </a:moveTo>
                <a:lnTo>
                  <a:pt x="162587" y="69576"/>
                </a:lnTo>
                <a:lnTo>
                  <a:pt x="132822" y="118442"/>
                </a:lnTo>
                <a:lnTo>
                  <a:pt x="157106" y="118442"/>
                </a:lnTo>
                <a:lnTo>
                  <a:pt x="189501" y="69576"/>
                </a:lnTo>
                <a:close/>
              </a:path>
              <a:path w="1546860" h="262254">
                <a:moveTo>
                  <a:pt x="229436" y="69576"/>
                </a:moveTo>
                <a:lnTo>
                  <a:pt x="203019" y="69576"/>
                </a:lnTo>
                <a:lnTo>
                  <a:pt x="246799" y="135805"/>
                </a:lnTo>
                <a:lnTo>
                  <a:pt x="201655" y="203770"/>
                </a:lnTo>
                <a:lnTo>
                  <a:pt x="228319" y="203770"/>
                </a:lnTo>
                <a:lnTo>
                  <a:pt x="259325" y="153417"/>
                </a:lnTo>
                <a:lnTo>
                  <a:pt x="283334" y="153417"/>
                </a:lnTo>
                <a:lnTo>
                  <a:pt x="271604" y="135805"/>
                </a:lnTo>
                <a:lnTo>
                  <a:pt x="283114" y="118442"/>
                </a:lnTo>
                <a:lnTo>
                  <a:pt x="258830" y="118442"/>
                </a:lnTo>
                <a:lnTo>
                  <a:pt x="229436" y="69576"/>
                </a:lnTo>
                <a:close/>
              </a:path>
              <a:path w="1546860" h="262254">
                <a:moveTo>
                  <a:pt x="283334" y="153417"/>
                </a:moveTo>
                <a:lnTo>
                  <a:pt x="259325" y="153417"/>
                </a:lnTo>
                <a:lnTo>
                  <a:pt x="290331" y="203770"/>
                </a:lnTo>
                <a:lnTo>
                  <a:pt x="316873" y="203770"/>
                </a:lnTo>
                <a:lnTo>
                  <a:pt x="283334" y="153417"/>
                </a:lnTo>
                <a:close/>
              </a:path>
              <a:path w="1546860" h="262254">
                <a:moveTo>
                  <a:pt x="315508" y="69576"/>
                </a:moveTo>
                <a:lnTo>
                  <a:pt x="288595" y="69576"/>
                </a:lnTo>
                <a:lnTo>
                  <a:pt x="258830" y="118442"/>
                </a:lnTo>
                <a:lnTo>
                  <a:pt x="283114" y="118442"/>
                </a:lnTo>
                <a:lnTo>
                  <a:pt x="315508" y="69576"/>
                </a:lnTo>
                <a:close/>
              </a:path>
              <a:path w="1546860" h="262254">
                <a:moveTo>
                  <a:pt x="332127" y="0"/>
                </a:moveTo>
                <a:lnTo>
                  <a:pt x="327291" y="14014"/>
                </a:lnTo>
                <a:lnTo>
                  <a:pt x="331672" y="17652"/>
                </a:lnTo>
                <a:lnTo>
                  <a:pt x="336302" y="22820"/>
                </a:lnTo>
                <a:lnTo>
                  <a:pt x="358203" y="61492"/>
                </a:lnTo>
                <a:lnTo>
                  <a:pt x="368807" y="107683"/>
                </a:lnTo>
                <a:lnTo>
                  <a:pt x="369830" y="130100"/>
                </a:lnTo>
                <a:lnTo>
                  <a:pt x="369830" y="131837"/>
                </a:lnTo>
                <a:lnTo>
                  <a:pt x="365986" y="174501"/>
                </a:lnTo>
                <a:lnTo>
                  <a:pt x="352583" y="215010"/>
                </a:lnTo>
                <a:lnTo>
                  <a:pt x="327291" y="248171"/>
                </a:lnTo>
                <a:lnTo>
                  <a:pt x="332127" y="262061"/>
                </a:lnTo>
                <a:lnTo>
                  <a:pt x="361521" y="234094"/>
                </a:lnTo>
                <a:lnTo>
                  <a:pt x="383450" y="191329"/>
                </a:lnTo>
                <a:lnTo>
                  <a:pt x="392395" y="144844"/>
                </a:lnTo>
                <a:lnTo>
                  <a:pt x="392767" y="131837"/>
                </a:lnTo>
                <a:lnTo>
                  <a:pt x="392767" y="130100"/>
                </a:lnTo>
                <a:lnTo>
                  <a:pt x="386697" y="81483"/>
                </a:lnTo>
                <a:lnTo>
                  <a:pt x="371194" y="43036"/>
                </a:lnTo>
                <a:lnTo>
                  <a:pt x="344405" y="8474"/>
                </a:lnTo>
                <a:lnTo>
                  <a:pt x="337998" y="3224"/>
                </a:lnTo>
                <a:lnTo>
                  <a:pt x="332127" y="0"/>
                </a:lnTo>
                <a:close/>
              </a:path>
              <a:path w="1546860" h="262254">
                <a:moveTo>
                  <a:pt x="507001" y="69576"/>
                </a:moveTo>
                <a:lnTo>
                  <a:pt x="480583" y="69576"/>
                </a:lnTo>
                <a:lnTo>
                  <a:pt x="524364" y="135805"/>
                </a:lnTo>
                <a:lnTo>
                  <a:pt x="479219" y="203770"/>
                </a:lnTo>
                <a:lnTo>
                  <a:pt x="505884" y="203770"/>
                </a:lnTo>
                <a:lnTo>
                  <a:pt x="536890" y="153417"/>
                </a:lnTo>
                <a:lnTo>
                  <a:pt x="560898" y="153417"/>
                </a:lnTo>
                <a:lnTo>
                  <a:pt x="549168" y="135805"/>
                </a:lnTo>
                <a:lnTo>
                  <a:pt x="560679" y="118442"/>
                </a:lnTo>
                <a:lnTo>
                  <a:pt x="536394" y="118442"/>
                </a:lnTo>
                <a:lnTo>
                  <a:pt x="507001" y="69576"/>
                </a:lnTo>
                <a:close/>
              </a:path>
              <a:path w="1546860" h="262254">
                <a:moveTo>
                  <a:pt x="560898" y="153417"/>
                </a:moveTo>
                <a:lnTo>
                  <a:pt x="536890" y="153417"/>
                </a:lnTo>
                <a:lnTo>
                  <a:pt x="567896" y="203770"/>
                </a:lnTo>
                <a:lnTo>
                  <a:pt x="594436" y="203770"/>
                </a:lnTo>
                <a:lnTo>
                  <a:pt x="560898" y="153417"/>
                </a:lnTo>
                <a:close/>
              </a:path>
              <a:path w="1546860" h="262254">
                <a:moveTo>
                  <a:pt x="593072" y="69576"/>
                </a:moveTo>
                <a:lnTo>
                  <a:pt x="566160" y="69576"/>
                </a:lnTo>
                <a:lnTo>
                  <a:pt x="536394" y="118442"/>
                </a:lnTo>
                <a:lnTo>
                  <a:pt x="560679" y="118442"/>
                </a:lnTo>
                <a:lnTo>
                  <a:pt x="593072" y="69576"/>
                </a:lnTo>
                <a:close/>
              </a:path>
              <a:path w="1546860" h="262254">
                <a:moveTo>
                  <a:pt x="633008" y="69576"/>
                </a:moveTo>
                <a:lnTo>
                  <a:pt x="606592" y="69576"/>
                </a:lnTo>
                <a:lnTo>
                  <a:pt x="650371" y="135805"/>
                </a:lnTo>
                <a:lnTo>
                  <a:pt x="605226" y="203770"/>
                </a:lnTo>
                <a:lnTo>
                  <a:pt x="631892" y="203770"/>
                </a:lnTo>
                <a:lnTo>
                  <a:pt x="662898" y="153417"/>
                </a:lnTo>
                <a:lnTo>
                  <a:pt x="686907" y="153417"/>
                </a:lnTo>
                <a:lnTo>
                  <a:pt x="675177" y="135805"/>
                </a:lnTo>
                <a:lnTo>
                  <a:pt x="686687" y="118442"/>
                </a:lnTo>
                <a:lnTo>
                  <a:pt x="662402" y="118442"/>
                </a:lnTo>
                <a:lnTo>
                  <a:pt x="633008" y="69576"/>
                </a:lnTo>
                <a:close/>
              </a:path>
              <a:path w="1546860" h="262254">
                <a:moveTo>
                  <a:pt x="686907" y="153417"/>
                </a:moveTo>
                <a:lnTo>
                  <a:pt x="662898" y="153417"/>
                </a:lnTo>
                <a:lnTo>
                  <a:pt x="693904" y="203770"/>
                </a:lnTo>
                <a:lnTo>
                  <a:pt x="720444" y="203770"/>
                </a:lnTo>
                <a:lnTo>
                  <a:pt x="686907" y="153417"/>
                </a:lnTo>
                <a:close/>
              </a:path>
              <a:path w="1546860" h="262254">
                <a:moveTo>
                  <a:pt x="719080" y="69576"/>
                </a:moveTo>
                <a:lnTo>
                  <a:pt x="692167" y="69576"/>
                </a:lnTo>
                <a:lnTo>
                  <a:pt x="662402" y="118442"/>
                </a:lnTo>
                <a:lnTo>
                  <a:pt x="686687" y="118442"/>
                </a:lnTo>
                <a:lnTo>
                  <a:pt x="719080" y="69576"/>
                </a:lnTo>
                <a:close/>
              </a:path>
              <a:path w="1546860" h="262254">
                <a:moveTo>
                  <a:pt x="759016" y="69576"/>
                </a:moveTo>
                <a:lnTo>
                  <a:pt x="732598" y="69576"/>
                </a:lnTo>
                <a:lnTo>
                  <a:pt x="776379" y="135805"/>
                </a:lnTo>
                <a:lnTo>
                  <a:pt x="731234" y="203770"/>
                </a:lnTo>
                <a:lnTo>
                  <a:pt x="757899" y="203770"/>
                </a:lnTo>
                <a:lnTo>
                  <a:pt x="788905" y="153417"/>
                </a:lnTo>
                <a:lnTo>
                  <a:pt x="812914" y="153417"/>
                </a:lnTo>
                <a:lnTo>
                  <a:pt x="801183" y="135805"/>
                </a:lnTo>
                <a:lnTo>
                  <a:pt x="812694" y="118442"/>
                </a:lnTo>
                <a:lnTo>
                  <a:pt x="788410" y="118442"/>
                </a:lnTo>
                <a:lnTo>
                  <a:pt x="759016" y="69576"/>
                </a:lnTo>
                <a:close/>
              </a:path>
              <a:path w="1546860" h="262254">
                <a:moveTo>
                  <a:pt x="812914" y="153417"/>
                </a:moveTo>
                <a:lnTo>
                  <a:pt x="788905" y="153417"/>
                </a:lnTo>
                <a:lnTo>
                  <a:pt x="819911" y="203770"/>
                </a:lnTo>
                <a:lnTo>
                  <a:pt x="846453" y="203770"/>
                </a:lnTo>
                <a:lnTo>
                  <a:pt x="812914" y="153417"/>
                </a:lnTo>
                <a:close/>
              </a:path>
              <a:path w="1546860" h="262254">
                <a:moveTo>
                  <a:pt x="845089" y="69576"/>
                </a:moveTo>
                <a:lnTo>
                  <a:pt x="818175" y="69576"/>
                </a:lnTo>
                <a:lnTo>
                  <a:pt x="788410" y="118442"/>
                </a:lnTo>
                <a:lnTo>
                  <a:pt x="812694" y="118442"/>
                </a:lnTo>
                <a:lnTo>
                  <a:pt x="845089" y="69576"/>
                </a:lnTo>
                <a:close/>
              </a:path>
              <a:path w="1546860" h="262254">
                <a:moveTo>
                  <a:pt x="885024" y="69576"/>
                </a:moveTo>
                <a:lnTo>
                  <a:pt x="858606" y="69576"/>
                </a:lnTo>
                <a:lnTo>
                  <a:pt x="902387" y="135805"/>
                </a:lnTo>
                <a:lnTo>
                  <a:pt x="857243" y="203770"/>
                </a:lnTo>
                <a:lnTo>
                  <a:pt x="883907" y="203770"/>
                </a:lnTo>
                <a:lnTo>
                  <a:pt x="914913" y="153417"/>
                </a:lnTo>
                <a:lnTo>
                  <a:pt x="938922" y="153417"/>
                </a:lnTo>
                <a:lnTo>
                  <a:pt x="927192" y="135805"/>
                </a:lnTo>
                <a:lnTo>
                  <a:pt x="938702" y="118442"/>
                </a:lnTo>
                <a:lnTo>
                  <a:pt x="914417" y="118442"/>
                </a:lnTo>
                <a:lnTo>
                  <a:pt x="885024" y="69576"/>
                </a:lnTo>
                <a:close/>
              </a:path>
              <a:path w="1546860" h="262254">
                <a:moveTo>
                  <a:pt x="938922" y="153417"/>
                </a:moveTo>
                <a:lnTo>
                  <a:pt x="914913" y="153417"/>
                </a:lnTo>
                <a:lnTo>
                  <a:pt x="945919" y="203770"/>
                </a:lnTo>
                <a:lnTo>
                  <a:pt x="972461" y="203770"/>
                </a:lnTo>
                <a:lnTo>
                  <a:pt x="938922" y="153417"/>
                </a:lnTo>
                <a:close/>
              </a:path>
              <a:path w="1546860" h="262254">
                <a:moveTo>
                  <a:pt x="971095" y="69576"/>
                </a:moveTo>
                <a:lnTo>
                  <a:pt x="944183" y="69576"/>
                </a:lnTo>
                <a:lnTo>
                  <a:pt x="914417" y="118442"/>
                </a:lnTo>
                <a:lnTo>
                  <a:pt x="938702" y="118442"/>
                </a:lnTo>
                <a:lnTo>
                  <a:pt x="971095" y="69576"/>
                </a:lnTo>
                <a:close/>
              </a:path>
              <a:path w="1546860" h="262254">
                <a:moveTo>
                  <a:pt x="1043277" y="117574"/>
                </a:moveTo>
                <a:lnTo>
                  <a:pt x="982754" y="117574"/>
                </a:lnTo>
                <a:lnTo>
                  <a:pt x="982754" y="136425"/>
                </a:lnTo>
                <a:lnTo>
                  <a:pt x="1043277" y="136425"/>
                </a:lnTo>
                <a:lnTo>
                  <a:pt x="1043277" y="117574"/>
                </a:lnTo>
                <a:close/>
              </a:path>
              <a:path w="1546860" h="262254">
                <a:moveTo>
                  <a:pt x="1081229" y="69576"/>
                </a:moveTo>
                <a:lnTo>
                  <a:pt x="1054811" y="69576"/>
                </a:lnTo>
                <a:lnTo>
                  <a:pt x="1098592" y="135805"/>
                </a:lnTo>
                <a:lnTo>
                  <a:pt x="1053447" y="203770"/>
                </a:lnTo>
                <a:lnTo>
                  <a:pt x="1080112" y="203770"/>
                </a:lnTo>
                <a:lnTo>
                  <a:pt x="1111118" y="153417"/>
                </a:lnTo>
                <a:lnTo>
                  <a:pt x="1135127" y="153417"/>
                </a:lnTo>
                <a:lnTo>
                  <a:pt x="1123396" y="135805"/>
                </a:lnTo>
                <a:lnTo>
                  <a:pt x="1134907" y="118442"/>
                </a:lnTo>
                <a:lnTo>
                  <a:pt x="1110623" y="118442"/>
                </a:lnTo>
                <a:lnTo>
                  <a:pt x="1081229" y="69576"/>
                </a:lnTo>
                <a:close/>
              </a:path>
              <a:path w="1546860" h="262254">
                <a:moveTo>
                  <a:pt x="1135127" y="153417"/>
                </a:moveTo>
                <a:lnTo>
                  <a:pt x="1111118" y="153417"/>
                </a:lnTo>
                <a:lnTo>
                  <a:pt x="1142124" y="203770"/>
                </a:lnTo>
                <a:lnTo>
                  <a:pt x="1168666" y="203770"/>
                </a:lnTo>
                <a:lnTo>
                  <a:pt x="1135127" y="153417"/>
                </a:lnTo>
                <a:close/>
              </a:path>
              <a:path w="1546860" h="262254">
                <a:moveTo>
                  <a:pt x="1167302" y="69576"/>
                </a:moveTo>
                <a:lnTo>
                  <a:pt x="1140388" y="69576"/>
                </a:lnTo>
                <a:lnTo>
                  <a:pt x="1110623" y="118442"/>
                </a:lnTo>
                <a:lnTo>
                  <a:pt x="1134907" y="118442"/>
                </a:lnTo>
                <a:lnTo>
                  <a:pt x="1167302" y="69576"/>
                </a:lnTo>
                <a:close/>
              </a:path>
              <a:path w="1546860" h="262254">
                <a:moveTo>
                  <a:pt x="1207237" y="69576"/>
                </a:moveTo>
                <a:lnTo>
                  <a:pt x="1180819" y="69576"/>
                </a:lnTo>
                <a:lnTo>
                  <a:pt x="1224600" y="135805"/>
                </a:lnTo>
                <a:lnTo>
                  <a:pt x="1179455" y="203770"/>
                </a:lnTo>
                <a:lnTo>
                  <a:pt x="1206120" y="203770"/>
                </a:lnTo>
                <a:lnTo>
                  <a:pt x="1237126" y="153417"/>
                </a:lnTo>
                <a:lnTo>
                  <a:pt x="1261135" y="153417"/>
                </a:lnTo>
                <a:lnTo>
                  <a:pt x="1249405" y="135805"/>
                </a:lnTo>
                <a:lnTo>
                  <a:pt x="1260917" y="118442"/>
                </a:lnTo>
                <a:lnTo>
                  <a:pt x="1236630" y="118442"/>
                </a:lnTo>
                <a:lnTo>
                  <a:pt x="1207237" y="69576"/>
                </a:lnTo>
                <a:close/>
              </a:path>
              <a:path w="1546860" h="262254">
                <a:moveTo>
                  <a:pt x="1261135" y="153417"/>
                </a:moveTo>
                <a:lnTo>
                  <a:pt x="1237126" y="153417"/>
                </a:lnTo>
                <a:lnTo>
                  <a:pt x="1268131" y="203770"/>
                </a:lnTo>
                <a:lnTo>
                  <a:pt x="1294674" y="203770"/>
                </a:lnTo>
                <a:lnTo>
                  <a:pt x="1261135" y="153417"/>
                </a:lnTo>
                <a:close/>
              </a:path>
              <a:path w="1546860" h="262254">
                <a:moveTo>
                  <a:pt x="1293315" y="69576"/>
                </a:moveTo>
                <a:lnTo>
                  <a:pt x="1266391" y="69576"/>
                </a:lnTo>
                <a:lnTo>
                  <a:pt x="1236630" y="118442"/>
                </a:lnTo>
                <a:lnTo>
                  <a:pt x="1260917" y="118442"/>
                </a:lnTo>
                <a:lnTo>
                  <a:pt x="1293315" y="69576"/>
                </a:lnTo>
                <a:close/>
              </a:path>
              <a:path w="1546860" h="262254">
                <a:moveTo>
                  <a:pt x="1333244" y="69576"/>
                </a:moveTo>
                <a:lnTo>
                  <a:pt x="1306828" y="69576"/>
                </a:lnTo>
                <a:lnTo>
                  <a:pt x="1350604" y="135805"/>
                </a:lnTo>
                <a:lnTo>
                  <a:pt x="1305469" y="203770"/>
                </a:lnTo>
                <a:lnTo>
                  <a:pt x="1332126" y="203770"/>
                </a:lnTo>
                <a:lnTo>
                  <a:pt x="1363139" y="153417"/>
                </a:lnTo>
                <a:lnTo>
                  <a:pt x="1387140" y="153417"/>
                </a:lnTo>
                <a:lnTo>
                  <a:pt x="1375408" y="135805"/>
                </a:lnTo>
                <a:lnTo>
                  <a:pt x="1386918" y="118442"/>
                </a:lnTo>
                <a:lnTo>
                  <a:pt x="1362644" y="118442"/>
                </a:lnTo>
                <a:lnTo>
                  <a:pt x="1333244" y="69576"/>
                </a:lnTo>
                <a:close/>
              </a:path>
              <a:path w="1546860" h="262254">
                <a:moveTo>
                  <a:pt x="1387140" y="153417"/>
                </a:moveTo>
                <a:lnTo>
                  <a:pt x="1363139" y="153417"/>
                </a:lnTo>
                <a:lnTo>
                  <a:pt x="1394140" y="203770"/>
                </a:lnTo>
                <a:lnTo>
                  <a:pt x="1420683" y="203770"/>
                </a:lnTo>
                <a:lnTo>
                  <a:pt x="1387140" y="153417"/>
                </a:lnTo>
                <a:close/>
              </a:path>
              <a:path w="1546860" h="262254">
                <a:moveTo>
                  <a:pt x="1419311" y="69576"/>
                </a:moveTo>
                <a:lnTo>
                  <a:pt x="1392400" y="69576"/>
                </a:lnTo>
                <a:lnTo>
                  <a:pt x="1362644" y="118442"/>
                </a:lnTo>
                <a:lnTo>
                  <a:pt x="1386918" y="118442"/>
                </a:lnTo>
                <a:lnTo>
                  <a:pt x="1419311" y="69576"/>
                </a:lnTo>
                <a:close/>
              </a:path>
              <a:path w="1546860" h="262254">
                <a:moveTo>
                  <a:pt x="1459253" y="69576"/>
                </a:moveTo>
                <a:lnTo>
                  <a:pt x="1432837" y="69576"/>
                </a:lnTo>
                <a:lnTo>
                  <a:pt x="1476614" y="135805"/>
                </a:lnTo>
                <a:lnTo>
                  <a:pt x="1431465" y="203770"/>
                </a:lnTo>
                <a:lnTo>
                  <a:pt x="1458135" y="203770"/>
                </a:lnTo>
                <a:lnTo>
                  <a:pt x="1489136" y="153417"/>
                </a:lnTo>
                <a:lnTo>
                  <a:pt x="1513149" y="153417"/>
                </a:lnTo>
                <a:lnTo>
                  <a:pt x="1501417" y="135805"/>
                </a:lnTo>
                <a:lnTo>
                  <a:pt x="1512927" y="118442"/>
                </a:lnTo>
                <a:lnTo>
                  <a:pt x="1488641" y="118442"/>
                </a:lnTo>
                <a:lnTo>
                  <a:pt x="1459253" y="69576"/>
                </a:lnTo>
                <a:close/>
              </a:path>
              <a:path w="1546860" h="262254">
                <a:moveTo>
                  <a:pt x="1513149" y="153417"/>
                </a:moveTo>
                <a:lnTo>
                  <a:pt x="1489136" y="153417"/>
                </a:lnTo>
                <a:lnTo>
                  <a:pt x="1520149" y="203770"/>
                </a:lnTo>
                <a:lnTo>
                  <a:pt x="1546692" y="203770"/>
                </a:lnTo>
                <a:lnTo>
                  <a:pt x="1513149" y="153417"/>
                </a:lnTo>
                <a:close/>
              </a:path>
              <a:path w="1546860" h="262254">
                <a:moveTo>
                  <a:pt x="1545321" y="69576"/>
                </a:moveTo>
                <a:lnTo>
                  <a:pt x="1518410" y="69576"/>
                </a:lnTo>
                <a:lnTo>
                  <a:pt x="1488641" y="118442"/>
                </a:lnTo>
                <a:lnTo>
                  <a:pt x="1512927" y="118442"/>
                </a:lnTo>
                <a:lnTo>
                  <a:pt x="1545321" y="695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687959" y="5356626"/>
            <a:ext cx="1268763" cy="23353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46300" y="6286500"/>
            <a:ext cx="685800" cy="5461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21342" y="6328613"/>
            <a:ext cx="479035" cy="56804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76300" y="6438900"/>
            <a:ext cx="812800" cy="4064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</TotalTime>
  <Words>136</Words>
  <Application>Microsoft Office PowerPoint</Application>
  <PresentationFormat>Personalizar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6" baseType="lpstr">
      <vt:lpstr>Calibri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Marcos Gama</cp:lastModifiedBy>
  <cp:revision>1</cp:revision>
  <dcterms:created xsi:type="dcterms:W3CDTF">2022-03-07T20:00:38Z</dcterms:created>
  <dcterms:modified xsi:type="dcterms:W3CDTF">2022-03-07T22:02:35Z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2022-03-07T00:00:00Z</vt:filetime>
  </property>
</Properties>
</file>