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9" r:id="rId3"/>
    <p:sldId id="263" r:id="rId4"/>
    <p:sldId id="26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63F736-0336-40F5-9323-760E8931DFB1}">
  <a:tblStyle styleId="{2163F736-0336-40F5-9323-760E8931D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979992-D7A7-4165-8163-2AB91D2102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file.es/blog/que-son-los-paradigmas-de-programac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06582" y="1369045"/>
            <a:ext cx="8532593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dirty="0" smtClean="0"/>
              <a:t>Programación orientada a objetos</a:t>
            </a:r>
            <a:endParaRPr sz="66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dirty="0" smtClean="0">
                <a:solidFill>
                  <a:schemeClr val="dk2"/>
                </a:solidFill>
              </a:rPr>
              <a:t>Marcos Alejandro </a:t>
            </a:r>
            <a:r>
              <a:rPr lang="es-ES" sz="2100" smtClean="0">
                <a:solidFill>
                  <a:schemeClr val="dk2"/>
                </a:solidFill>
              </a:rPr>
              <a:t>García Castillo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4524688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La </a:t>
            </a:r>
            <a:r>
              <a:rPr lang="es-ES" b="1" dirty="0"/>
              <a:t>Programación Orientada a Objetos</a:t>
            </a:r>
            <a:r>
              <a:rPr lang="es-ES" dirty="0"/>
              <a:t> (POO) es un </a:t>
            </a:r>
            <a:r>
              <a:rPr lang="es-ES" b="1" dirty="0">
                <a:hlinkClick r:id="rId4"/>
              </a:rPr>
              <a:t>paradigma de programación</a:t>
            </a:r>
            <a:r>
              <a:rPr lang="es-ES" dirty="0"/>
              <a:t>, es decir, un modelo o un estilo de programación que nos da unas guías sobre cómo trabajar con él. Se basa en el </a:t>
            </a:r>
            <a:r>
              <a:rPr lang="es-ES" b="1" dirty="0"/>
              <a:t>concepto de clases y objetos</a:t>
            </a:r>
            <a:r>
              <a:rPr lang="es-ES" dirty="0"/>
              <a:t>. Este tipo de programación se utiliza para estructurar un programa de software en piezas simples y reutilizables de planos de código (clases) para crear instancias individuales de objetos. 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2"/>
                </a:solidFill>
              </a:rPr>
              <a:t>Qué es POO?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Definiciones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968643" y="2072559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7" y="1775350"/>
            <a:ext cx="2922365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¿Qué es un objeto?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5999" y="3155675"/>
            <a:ext cx="3181603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¿Qué es un método?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71572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Es un conjunto de instrucciones agrupadas bajo un mismo orden que calculan un valor y definen el comportamiento de objetos.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5310240" y="1182055"/>
            <a:ext cx="3254455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</a:t>
            </a:r>
            <a:r>
              <a:rPr lang="es-ES" dirty="0" smtClean="0"/>
              <a:t>Qué es una clase?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5036837" y="2024174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Son estructuras que se conforman por atributos y métodos.</a:t>
            </a: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8166514" y="1774884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482174" y="2072558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8181265" y="2370284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251265" y="1775734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922364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Es una unidad dentro de un programa que consta de un estado y un comportamiento que almacena datos y realiza tareas.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409881" y="1934557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uadroTexto 4"/>
          <p:cNvSpPr txBox="1"/>
          <p:nvPr/>
        </p:nvSpPr>
        <p:spPr>
          <a:xfrm>
            <a:off x="6673956" y="3792475"/>
            <a:ext cx="258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naheim"/>
              </a:rPr>
              <a:t>Ejemplo -------&gt;</a:t>
            </a:r>
            <a:endParaRPr lang="en-US" dirty="0">
              <a:solidFill>
                <a:schemeClr val="bg1"/>
              </a:solidFill>
              <a:latin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88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Anaheim</vt:lpstr>
      <vt:lpstr>Arial</vt:lpstr>
      <vt:lpstr>Nunito Light</vt:lpstr>
      <vt:lpstr>Overpass Mono</vt:lpstr>
      <vt:lpstr>Raleway SemiBold</vt:lpstr>
      <vt:lpstr>Programming Lesson by Slidesgo</vt:lpstr>
      <vt:lpstr>Programación orientada a objetos</vt:lpstr>
      <vt:lpstr>Qué es POO?</vt:lpstr>
      <vt:lpstr>Definiciones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Gamer</cp:lastModifiedBy>
  <cp:revision>4</cp:revision>
  <dcterms:modified xsi:type="dcterms:W3CDTF">2023-05-03T22:01:26Z</dcterms:modified>
</cp:coreProperties>
</file>