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Source Sans Pr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italic.fntdata"/><Relationship Id="rId20" Type="http://schemas.openxmlformats.org/officeDocument/2006/relationships/slide" Target="slides/slide15.xml"/><Relationship Id="rId41" Type="http://schemas.openxmlformats.org/officeDocument/2006/relationships/font" Target="fonts/SourceSansPr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39" Type="http://schemas.openxmlformats.org/officeDocument/2006/relationships/font" Target="fonts/SourceSansPro-bold.fntdata"/><Relationship Id="rId16" Type="http://schemas.openxmlformats.org/officeDocument/2006/relationships/slide" Target="slides/slide11.xml"/><Relationship Id="rId38" Type="http://schemas.openxmlformats.org/officeDocument/2006/relationships/font" Target="fonts/SourceSansPr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99ac1a76a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99ac1a76a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99ac1a76a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99ac1a76a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99ac1a76a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99ac1a76a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99ac1a76a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99ac1a76a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99ac1a76a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99ac1a76a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99ac1a76a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99ac1a76a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99ac1a76a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99ac1a76a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99ac1a76a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99ac1a76a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99ac1a76a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99ac1a76a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99ac1a76a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99ac1a76a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99ac1a76a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99ac1a76a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99ac1a76a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99ac1a76a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99ac1a76a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99ac1a76a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99ac1a76a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99ac1a76a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99ac1a76a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99ac1a76a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9b0e5899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9b0e5899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99ac1a76a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99ac1a76a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99ac1a76a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99ac1a76a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99ac1a76a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99ac1a76a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99ac1a76a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99ac1a76a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99ac1a76a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99ac1a76a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99ac1a76a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99ac1a76a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99ac1a76a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99ac1a76a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Banco de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200">
                <a:solidFill>
                  <a:schemeClr val="dk1"/>
                </a:solidFill>
              </a:rPr>
              <a:t>Trabalho Prático 1 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136200" y="3053875"/>
            <a:ext cx="3617100" cy="21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Alunos: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Halliday Gauss Costa dos Santos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Marcos Geraldo Braga Emiliano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Matheus Henrique dos Santos Almeida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Lucas Urzedo da Silva Paulino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Vivyann Fernandes Cedraz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Entidades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999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63" y="1790584"/>
            <a:ext cx="8822875" cy="25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Entidades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999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750" y="1301965"/>
            <a:ext cx="7734505" cy="309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Entidades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999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863" y="1381100"/>
            <a:ext cx="5004282" cy="33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Entidades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999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788" y="1353350"/>
            <a:ext cx="5006425" cy="32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Entidades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999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513" y="1462575"/>
            <a:ext cx="5330975" cy="32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Entidades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999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154" y="1314738"/>
            <a:ext cx="6397695" cy="350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Entidades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999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737" y="1452225"/>
            <a:ext cx="6974525" cy="32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Entidades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999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075" y="1322575"/>
            <a:ext cx="5687850" cy="34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Relacionamentos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999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168" y="1171363"/>
            <a:ext cx="7019657" cy="37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Relacionamentos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999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079" y="1216688"/>
            <a:ext cx="6855851" cy="3698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 trabalho consiste no planejamento e elaboração do requisitos de dados de um problema apresentado no Mini Mundo e do consequente esquema conceitual Entidade Relacionamento Estendido (ERE) do futuro Banco de Dados que será gerado para a aplicação. Em linhas gerais o problema se baseia em uma WIKI Fandom, onde pessoas podem visualizar informações e comentar sobre Quadrinhos, Filmes, Séries, Personagens e Cenários de diversas obras.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Relacionamentos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999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588" y="1555188"/>
            <a:ext cx="7060825" cy="302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Extensões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228925" y="1068425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999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988" y="952500"/>
            <a:ext cx="553402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Extensões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999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298" y="1262362"/>
            <a:ext cx="5429415" cy="36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Extensões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999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979" y="1152475"/>
            <a:ext cx="6308045" cy="33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Extensões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999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137" y="944500"/>
            <a:ext cx="6139728" cy="42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Mini Mundo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8"/>
              <a:buFont typeface="Arial"/>
              <a:buNone/>
            </a:pPr>
            <a:r>
              <a:rPr lang="pt-BR" sz="5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ideia é a </a:t>
            </a:r>
            <a:r>
              <a:rPr lang="pt-BR" sz="5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criação </a:t>
            </a:r>
            <a:r>
              <a:rPr lang="pt-BR" sz="5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 um software web que gerencia uma Fandom de Séries, Filmes e Quadrinhos. Nessa plataforma há existem Comunidades, e cada comunidade é composta por informações sobre uma das seguintes forma de entretenimento:</a:t>
            </a:r>
            <a:endParaRPr sz="5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106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5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Séries: cada série possui um número de episódios, a avaliação, a sinopse, um nome e os gêneros que se encaixa, além do nome e duração de cada episódio.</a:t>
            </a:r>
            <a:endParaRPr sz="5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106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5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Filmes: cada filme possui um número de episódios, a avaliação, a sinopse, um nome, os gêneros que se encaixa, bilheteria e duração.</a:t>
            </a:r>
            <a:endParaRPr sz="5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Mini Mundo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-341709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37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Personagens: cada personagem possui um número de identificação, a sua habilidade, o seu nome, a sua história e sua idade. </a:t>
            </a:r>
            <a:endParaRPr sz="3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709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37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Quadrinhos: cada quadrinho possui uma editora, um nome, um volume, um autor e uma identificação.</a:t>
            </a:r>
            <a:endParaRPr sz="3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709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37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Cenários: cada cenário possui uma descrição, origem, nome e uma identificação.</a:t>
            </a:r>
            <a:endParaRPr sz="3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999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999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Mini Mundo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pt-BR" sz="7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WIKI deve mostrar o número de comunidades existentes, o número de leitores e seguidores de cada comunidade. Também deve ser fornecido pela WIKI as curiosidades de cada comunidade. O Sistema da WIKI Fandom deve ter uma forma de verificação para que somente usuários administradores possam gerenciar as comunidades. O Sistema deve aceitar o login de colaboradores, e somente esse tipo de usuário pode publicar nos tópicos, ou seja, interagir nas comunidades por meio de comentários. Todo usuário deve possuir um nickname, uma senha e uma identificação. Um simples leitor não precisa de login, podendo navegar no sistema e fazer a leitura dos dados da comunidade que mais lhe interessa.</a:t>
            </a:r>
            <a:endParaRPr sz="7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999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Esquema Conceitual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999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0675"/>
            <a:ext cx="9144000" cy="41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Entidades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999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987" y="1203999"/>
            <a:ext cx="6858027" cy="372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Entidades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999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521" y="1315346"/>
            <a:ext cx="4122950" cy="25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Entidades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999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100" y="1300438"/>
            <a:ext cx="3321800" cy="25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