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80" autoAdjust="0"/>
  </p:normalViewPr>
  <p:slideViewPr>
    <p:cSldViewPr snapToGrid="0">
      <p:cViewPr varScale="1">
        <p:scale>
          <a:sx n="84" d="100"/>
          <a:sy n="84" d="100"/>
        </p:scale>
        <p:origin x="715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1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1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3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5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90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63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45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3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05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07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DE986-A306-40F7-BDAE-D8EE5261C16E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F52E52-EA9E-4C5C-ADC7-69653BC0E7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3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0300" y="2660650"/>
            <a:ext cx="6118606" cy="123472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Taller de </a:t>
            </a:r>
            <a:r>
              <a:rPr lang="es-ES" dirty="0" err="1" smtClean="0"/>
              <a:t>AngularJS</a:t>
            </a:r>
            <a:r>
              <a:rPr lang="es-ES" dirty="0" smtClean="0"/>
              <a:t> </a:t>
            </a:r>
            <a:r>
              <a:rPr lang="es-ES" sz="2400" dirty="0" smtClean="0"/>
              <a:t>(sin JS)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3704" y="3895377"/>
            <a:ext cx="5825202" cy="822674"/>
          </a:xfrm>
        </p:spPr>
        <p:txBody>
          <a:bodyPr/>
          <a:lstStyle/>
          <a:p>
            <a:r>
              <a:rPr lang="es-ES" dirty="0" smtClean="0"/>
              <a:t>Marcos Ginel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5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2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3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87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¿Y después?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4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1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3" y="1892807"/>
            <a:ext cx="7112013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24</Words>
  <Application>Microsoft Office PowerPoint</Application>
  <PresentationFormat>Presentación en pantalla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Taller de AngularJS (sin JS)</vt:lpstr>
      <vt:lpstr>Índice</vt:lpstr>
      <vt:lpstr>¿Quién eres?</vt:lpstr>
      <vt:lpstr>¿Por qué?</vt:lpstr>
      <vt:lpstr>¿Y después?</vt:lpstr>
      <vt:lpstr>Teoría</vt:lpstr>
      <vt:lpstr>Teoría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AngularJS (sin JS)</dc:title>
  <dc:creator>Marcos Alberto Ginel Calderon</dc:creator>
  <cp:lastModifiedBy>Marcos Alberto Ginel Calderon</cp:lastModifiedBy>
  <cp:revision>7</cp:revision>
  <dcterms:created xsi:type="dcterms:W3CDTF">2017-02-06T19:20:03Z</dcterms:created>
  <dcterms:modified xsi:type="dcterms:W3CDTF">2017-02-06T19:48:55Z</dcterms:modified>
</cp:coreProperties>
</file>