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3" r:id="rId39"/>
    <p:sldId id="295" r:id="rId40"/>
    <p:sldId id="296" r:id="rId41"/>
    <p:sldId id="297" r:id="rId42"/>
    <p:sldId id="298" r:id="rId4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9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5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60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575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04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5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507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33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57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26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65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7E796-22A4-41E2-9851-5EFB902E6F14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35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Taller de </a:t>
            </a:r>
            <a:r>
              <a:rPr lang="es-ES" dirty="0" err="1" smtClean="0"/>
              <a:t>AngularJS</a:t>
            </a:r>
            <a:r>
              <a:rPr lang="es-ES" dirty="0"/>
              <a:t/>
            </a:r>
            <a:br>
              <a:rPr lang="es-ES" dirty="0"/>
            </a:br>
            <a:r>
              <a:rPr lang="es-ES" sz="2000" dirty="0" smtClean="0"/>
              <a:t>(casi sin JS)</a:t>
            </a:r>
            <a:endParaRPr lang="es-ES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Marcos Ginel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379562" y="1"/>
            <a:ext cx="306238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19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48" y="1232319"/>
            <a:ext cx="7776702" cy="485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2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286000" y="1997839"/>
            <a:ext cx="457200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defTabSz="180000"/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</a:rPr>
              <a:t>&lt;!DOCTYPE </a:t>
            </a:r>
            <a:r>
              <a:rPr lang="es-E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html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&lt;meta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charset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"UTF-8"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AngularRSS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dirty="0"/>
          </a:p>
        </p:txBody>
      </p:sp>
      <p:sp>
        <p:nvSpPr>
          <p:cNvPr id="7" name="Rectángulo redondeado 6"/>
          <p:cNvSpPr/>
          <p:nvPr/>
        </p:nvSpPr>
        <p:spPr>
          <a:xfrm>
            <a:off x="5253487" y="1802921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97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48" y="1232319"/>
            <a:ext cx="7776702" cy="4854156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9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4" y="1173193"/>
            <a:ext cx="8147532" cy="4537494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4520658" y="3269411"/>
            <a:ext cx="348507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8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4" y="1173193"/>
            <a:ext cx="8147532" cy="4537494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4520658" y="3269411"/>
            <a:ext cx="348507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redondeado 6"/>
          <p:cNvSpPr/>
          <p:nvPr/>
        </p:nvSpPr>
        <p:spPr>
          <a:xfrm>
            <a:off x="4448771" y="4188124"/>
            <a:ext cx="162464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92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redondeado 2"/>
          <p:cNvSpPr/>
          <p:nvPr/>
        </p:nvSpPr>
        <p:spPr>
          <a:xfrm>
            <a:off x="4520658" y="3269411"/>
            <a:ext cx="348507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redondeado 6"/>
          <p:cNvSpPr/>
          <p:nvPr/>
        </p:nvSpPr>
        <p:spPr>
          <a:xfrm>
            <a:off x="4448771" y="4188124"/>
            <a:ext cx="162464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4" y="1616734"/>
            <a:ext cx="8147532" cy="339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391421"/>
            <a:ext cx="8186468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&lt;!DOCTYPE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html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&lt;meta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charset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"UTF-8"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AngularRSS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&lt;!-- </a:t>
            </a:r>
            <a:r>
              <a:rPr lang="en-U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n-U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, </a:t>
            </a:r>
            <a:r>
              <a:rPr lang="en-U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n-U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animate, </a:t>
            </a:r>
            <a:r>
              <a:rPr lang="en-U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n-U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touch --&gt;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"https://ajax.googleapis.com/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ajax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libs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angularjs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/1.6.1/angular.min.js"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&lt;script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"https://angular-ui.github.io/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bootstrap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/ui-bootstrap-tpls-0.12.0.js"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"https://code.angularjs.org/1.6.1/angular-animate.min.js"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"https://code.angularjs.org/1.6.1/angular-touch.min.js"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&lt;!-- </a:t>
            </a:r>
            <a:r>
              <a:rPr lang="es-E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Bootstrap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CSS --&gt;</a:t>
            </a:r>
          </a:p>
          <a:p>
            <a:pPr defTabSz="180000"/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&lt;meta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name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"viewport"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content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"width=device-width, initial-scale=1"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&lt;link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rel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stylesheet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"https://maxcdn.bootstrapcdn.com/bootstrap/3.3.7/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css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/bootstrap.min.css"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214580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3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53" y="1316844"/>
            <a:ext cx="8226295" cy="446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61049"/>
            <a:ext cx="7875178" cy="491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8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676093"/>
            <a:ext cx="818646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&lt;html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de-DE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de-DE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ng-app=</a:t>
            </a:r>
            <a:r>
              <a:rPr lang="de-DE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"nuestroRSS"</a:t>
            </a:r>
            <a:r>
              <a:rPr lang="de-DE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</a:p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...</a:t>
            </a:r>
          </a:p>
          <a:p>
            <a:pPr defTabSz="180000"/>
            <a:r>
              <a:rPr lang="es-ES" sz="1400" dirty="0">
                <a:solidFill>
                  <a:srgbClr val="008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&lt;!-- Nuestra aplicación </a:t>
            </a:r>
            <a:r>
              <a:rPr lang="es-E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--&gt;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"app/app.js"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499252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-5" b="52551"/>
          <a:stretch/>
        </p:blipFill>
        <p:spPr>
          <a:xfrm>
            <a:off x="478766" y="3237929"/>
            <a:ext cx="8186468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4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061049"/>
            <a:ext cx="7886700" cy="5115914"/>
          </a:xfr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1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676093"/>
            <a:ext cx="81864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ui.bootstrap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499252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app.js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32009"/>
          <a:stretch/>
        </p:blipFill>
        <p:spPr>
          <a:xfrm>
            <a:off x="478766" y="2261873"/>
            <a:ext cx="8186468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8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676093"/>
            <a:ext cx="818646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499252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</a:t>
            </a:r>
            <a:r>
              <a:rPr lang="es-ES" dirty="0" smtClean="0">
                <a:solidFill>
                  <a:schemeClr val="tx1"/>
                </a:solidFill>
              </a:rPr>
              <a:t>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66" y="2943832"/>
            <a:ext cx="4776428" cy="305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676093"/>
            <a:ext cx="818646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499252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</a:t>
            </a:r>
            <a:r>
              <a:rPr lang="es-ES" dirty="0" smtClean="0">
                <a:solidFill>
                  <a:schemeClr val="tx1"/>
                </a:solidFill>
              </a:rPr>
              <a:t>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66" y="2943832"/>
            <a:ext cx="4776428" cy="305863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716" y="4182781"/>
            <a:ext cx="5818517" cy="194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1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-model=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fr-FR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Apellido: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&lt;option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4342" y="88420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</a:t>
            </a:r>
            <a:r>
              <a:rPr lang="es-ES" dirty="0" smtClean="0">
                <a:solidFill>
                  <a:schemeClr val="tx1"/>
                </a:solidFill>
              </a:rPr>
              <a:t>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130990"/>
            <a:ext cx="5224810" cy="131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1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-model=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fr-FR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Apellido: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&lt;option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4342" y="88420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130990"/>
            <a:ext cx="5224810" cy="131227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152" y="4303233"/>
            <a:ext cx="68770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8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61049"/>
            <a:ext cx="7886700" cy="489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“0"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547450" y="884208"/>
            <a:ext cx="1780636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73734" y="2878479"/>
            <a:ext cx="8186468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&lt;html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de-DE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de-DE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ng-app=</a:t>
            </a:r>
            <a:r>
              <a:rPr lang="de-DE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"nuestroRSS"</a:t>
            </a:r>
            <a:r>
              <a:rPr lang="de-DE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</a:p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...</a:t>
            </a:r>
          </a:p>
          <a:p>
            <a:pPr defTabSz="180000"/>
            <a:r>
              <a:rPr lang="es-ES" sz="1400" dirty="0">
                <a:solidFill>
                  <a:srgbClr val="008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&lt;!-- Nuestra aplicación </a:t>
            </a:r>
            <a:r>
              <a:rPr lang="es-E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--&gt;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"app/app.js"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"app/dataController.js"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844342" y="270163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612623"/>
            <a:ext cx="8186468" cy="156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8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473734" y="1144349"/>
            <a:ext cx="81864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{{ nombre + " " + apellido}}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844342" y="96750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2232" r="-6617"/>
          <a:stretch/>
        </p:blipFill>
        <p:spPr>
          <a:xfrm>
            <a:off x="468000" y="1535426"/>
            <a:ext cx="8208000" cy="16097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8" y="2862442"/>
            <a:ext cx="7553325" cy="14954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38" y="4244930"/>
            <a:ext cx="74580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…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547450" y="884208"/>
            <a:ext cx="1780636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3734" y="4172442"/>
            <a:ext cx="81864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844342" y="3995601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872503"/>
            <a:ext cx="60007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…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547450" y="884208"/>
            <a:ext cx="1780636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3734" y="4172442"/>
            <a:ext cx="81864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844342" y="3995601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872503"/>
            <a:ext cx="6000750" cy="11906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34" y="4782015"/>
            <a:ext cx="6943725" cy="1371600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6254151" y="5382883"/>
            <a:ext cx="1061049" cy="58659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01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¿Quién eres?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061049"/>
            <a:ext cx="7886700" cy="5115914"/>
          </a:xfr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744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“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0”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305909" y="884208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generoController.js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3734" y="3266669"/>
            <a:ext cx="8186468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                    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ng-controller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Pedir datos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844343" y="310211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1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2341622"/>
            <a:ext cx="82200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3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30602" y="1225600"/>
            <a:ext cx="8186468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                    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ng-controller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apellido)“ 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ng-click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=“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b="1" u="sng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()”</a:t>
            </a:r>
            <a:r>
              <a:rPr lang="es-ES" sz="1400" b="0" u="sng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Pedir datos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01211" y="1061049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Llamada ovalada 2"/>
          <p:cNvSpPr/>
          <p:nvPr/>
        </p:nvSpPr>
        <p:spPr>
          <a:xfrm>
            <a:off x="3183147" y="4692770"/>
            <a:ext cx="3234905" cy="733245"/>
          </a:xfrm>
          <a:prstGeom prst="wedgeEllipseCallout">
            <a:avLst>
              <a:gd name="adj1" fmla="val 65795"/>
              <a:gd name="adj2" fmla="val -156324"/>
            </a:avLst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Ojo, pertenece al </a:t>
            </a:r>
            <a:r>
              <a:rPr lang="es-ES" dirty="0" err="1" smtClean="0">
                <a:solidFill>
                  <a:schemeClr val="tx1"/>
                </a:solidFill>
              </a:rPr>
              <a:t>dataController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52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30602" y="1225600"/>
            <a:ext cx="818646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scope.genero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= “0”;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202393" y="1061049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2173857" y="4425351"/>
            <a:ext cx="4718649" cy="118181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¿Cómo accedemos a la variable hija del controlador de generoController.js?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4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30602" y="1225600"/>
            <a:ext cx="818646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scope.genero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= “0”;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202393" y="1061049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2173857" y="4425351"/>
            <a:ext cx="4718649" cy="118181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¿Cómo accedemos a la variable hija del controlador de generoController.js?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¡EVENTOS!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9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534119" y="1161824"/>
            <a:ext cx="8186468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                    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ng-controller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“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ng-change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Pedir datos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904728" y="997273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34119" y="3562709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”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0”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emit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6366294" y="3385868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generoController.js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01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628650" y="1237890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emit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6460825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generoController.js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28650" y="3347698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…</a:t>
            </a:r>
          </a:p>
          <a:p>
            <a:pPr defTabSz="180000"/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$on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event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00441" y="3183147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5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628650" y="1237890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emit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6460825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generoController.js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28650" y="3347698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…</a:t>
            </a:r>
          </a:p>
          <a:p>
            <a:pPr defTabSz="180000"/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$on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event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00441" y="3183147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Flecha curvada hacia la izquierda 1"/>
          <p:cNvSpPr/>
          <p:nvPr/>
        </p:nvSpPr>
        <p:spPr>
          <a:xfrm>
            <a:off x="4891177" y="2449902"/>
            <a:ext cx="690114" cy="1785668"/>
          </a:xfrm>
          <a:prstGeom prst="curvedLeftArrow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456482" y="1829449"/>
            <a:ext cx="8186468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{{ nombre + " " + apellido}}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-model=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fr-FR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Apellido: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                        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ng-controller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ng-change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&lt;option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apellido)“</a:t>
            </a:r>
          </a:p>
          <a:p>
            <a:pPr defTabSz="180000"/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                       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ng-click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“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 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Pedir datos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827091" y="166489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Flecha curvada hacia la izquierda 15"/>
          <p:cNvSpPr/>
          <p:nvPr/>
        </p:nvSpPr>
        <p:spPr>
          <a:xfrm flipV="1">
            <a:off x="4917057" y="1829450"/>
            <a:ext cx="690114" cy="2043810"/>
          </a:xfrm>
          <a:prstGeom prst="curvedLeftArrow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74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628650" y="1061049"/>
            <a:ext cx="8186468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…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$on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event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“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0”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"Pedir datos para usuario con id 1"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"Pedir datos para usuario con id 2"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"Error, algo salió mal!"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00441" y="896498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6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¿Por qué?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061049"/>
            <a:ext cx="7886700" cy="5115914"/>
          </a:xfr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29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70" y="1061049"/>
            <a:ext cx="8001000" cy="14001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0" y="2192098"/>
            <a:ext cx="81915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70" y="1061049"/>
            <a:ext cx="8001000" cy="14001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0" y="2192098"/>
            <a:ext cx="8191500" cy="14382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645" y="3592273"/>
            <a:ext cx="58578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3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70" y="1061049"/>
            <a:ext cx="8001000" cy="14001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0" y="2192098"/>
            <a:ext cx="8191500" cy="14382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20" y="2192098"/>
            <a:ext cx="8343900" cy="15906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820" y="3433854"/>
            <a:ext cx="58864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6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¿Y después?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061049"/>
            <a:ext cx="7886700" cy="5115914"/>
          </a:xfr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567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Teoría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061049"/>
            <a:ext cx="7886700" cy="5115914"/>
          </a:xfr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5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Teoría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061049"/>
            <a:ext cx="7886700" cy="5115914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726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2286000" y="1997839"/>
            <a:ext cx="457200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defTabSz="180000"/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</a:rPr>
              <a:t>&lt;!DOCTYPE </a:t>
            </a:r>
            <a:r>
              <a:rPr lang="es-E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html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&lt;meta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charset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"UTF-8"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AngularRSS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dirty="0"/>
          </a:p>
        </p:txBody>
      </p:sp>
      <p:sp>
        <p:nvSpPr>
          <p:cNvPr id="3" name="Rectángulo redondeado 2"/>
          <p:cNvSpPr/>
          <p:nvPr/>
        </p:nvSpPr>
        <p:spPr>
          <a:xfrm>
            <a:off x="5253487" y="1802921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9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43" y="1357969"/>
            <a:ext cx="7112013" cy="441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452</Words>
  <Application>Microsoft Office PowerPoint</Application>
  <PresentationFormat>Presentación en pantalla (4:3)</PresentationFormat>
  <Paragraphs>340</Paragraphs>
  <Slides>42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Tema de Office</vt:lpstr>
      <vt:lpstr>Taller de AngularJS (casi sin JS)</vt:lpstr>
      <vt:lpstr>Índice</vt:lpstr>
      <vt:lpstr>¿Quién eres?</vt:lpstr>
      <vt:lpstr>¿Por qué?</vt:lpstr>
      <vt:lpstr>¿Y después?</vt:lpstr>
      <vt:lpstr>Teoría</vt:lpstr>
      <vt:lpstr>Teoría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AngularJS (casi sin JS)</dc:title>
  <dc:creator>Marcos Alberto Ginel Calderon</dc:creator>
  <cp:lastModifiedBy>Marcos Alberto Ginel Calderon</cp:lastModifiedBy>
  <cp:revision>78</cp:revision>
  <dcterms:created xsi:type="dcterms:W3CDTF">2017-02-06T19:35:35Z</dcterms:created>
  <dcterms:modified xsi:type="dcterms:W3CDTF">2017-02-07T00:03:03Z</dcterms:modified>
</cp:coreProperties>
</file>