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21" r:id="rId5"/>
    <p:sldId id="320" r:id="rId6"/>
    <p:sldId id="319" r:id="rId7"/>
    <p:sldId id="259" r:id="rId8"/>
    <p:sldId id="322" r:id="rId9"/>
    <p:sldId id="260" r:id="rId10"/>
    <p:sldId id="261" r:id="rId11"/>
    <p:sldId id="262" r:id="rId12"/>
    <p:sldId id="323" r:id="rId13"/>
    <p:sldId id="324" r:id="rId14"/>
    <p:sldId id="263" r:id="rId15"/>
    <p:sldId id="264" r:id="rId16"/>
    <p:sldId id="265" r:id="rId17"/>
    <p:sldId id="267" r:id="rId18"/>
    <p:sldId id="266" r:id="rId19"/>
    <p:sldId id="269" r:id="rId20"/>
    <p:sldId id="270" r:id="rId21"/>
    <p:sldId id="271" r:id="rId22"/>
    <p:sldId id="272" r:id="rId23"/>
    <p:sldId id="273" r:id="rId24"/>
    <p:sldId id="274" r:id="rId25"/>
    <p:sldId id="325" r:id="rId26"/>
    <p:sldId id="275" r:id="rId27"/>
    <p:sldId id="276" r:id="rId28"/>
    <p:sldId id="326" r:id="rId29"/>
    <p:sldId id="327" r:id="rId30"/>
    <p:sldId id="277" r:id="rId31"/>
    <p:sldId id="278" r:id="rId32"/>
    <p:sldId id="328" r:id="rId33"/>
    <p:sldId id="329" r:id="rId34"/>
    <p:sldId id="330" r:id="rId35"/>
    <p:sldId id="331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333" r:id="rId49"/>
    <p:sldId id="334" r:id="rId50"/>
    <p:sldId id="291" r:id="rId51"/>
    <p:sldId id="292" r:id="rId52"/>
    <p:sldId id="294" r:id="rId53"/>
    <p:sldId id="293" r:id="rId54"/>
    <p:sldId id="295" r:id="rId55"/>
    <p:sldId id="296" r:id="rId56"/>
    <p:sldId id="297" r:id="rId57"/>
    <p:sldId id="298" r:id="rId58"/>
    <p:sldId id="300" r:id="rId59"/>
    <p:sldId id="336" r:id="rId60"/>
    <p:sldId id="301" r:id="rId61"/>
    <p:sldId id="332" r:id="rId62"/>
    <p:sldId id="302" r:id="rId63"/>
    <p:sldId id="306" r:id="rId64"/>
    <p:sldId id="303" r:id="rId65"/>
    <p:sldId id="304" r:id="rId66"/>
    <p:sldId id="305" r:id="rId67"/>
    <p:sldId id="307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37" r:id="rId8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9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5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6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75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0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5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07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33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57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26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65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35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0.png"/><Relationship Id="rId1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11.png"/><Relationship Id="rId16" Type="http://schemas.openxmlformats.org/officeDocument/2006/relationships/image" Target="../media/image21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19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Taller de </a:t>
            </a:r>
            <a:r>
              <a:rPr lang="es-ES" dirty="0" err="1" smtClean="0"/>
              <a:t>AngularJS</a:t>
            </a:r>
            <a:r>
              <a:rPr lang="es-ES" dirty="0"/>
              <a:t/>
            </a:r>
            <a:br>
              <a:rPr lang="es-ES" dirty="0"/>
            </a:br>
            <a:r>
              <a:rPr lang="es-ES" sz="2000" dirty="0" smtClean="0"/>
              <a:t>(casi sin JS)</a:t>
            </a:r>
            <a:endParaRPr lang="es-E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Marcos Ginel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379562" y="1"/>
            <a:ext cx="306238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9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69" y="1115328"/>
            <a:ext cx="5580019" cy="50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58" y="1635335"/>
            <a:ext cx="65436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390650"/>
            <a:ext cx="69627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009650"/>
            <a:ext cx="68199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defTabSz="180000"/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5253487" y="180292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43" y="1357969"/>
            <a:ext cx="7112013" cy="44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8" y="1232319"/>
            <a:ext cx="7776702" cy="48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defTabSz="180000"/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5253487" y="180292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8" y="1232319"/>
            <a:ext cx="7776702" cy="485415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173193"/>
            <a:ext cx="8147532" cy="453749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8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r>
              <a:rPr lang="es-ES" dirty="0" smtClean="0"/>
              <a:t>¿Quién eres?</a:t>
            </a:r>
          </a:p>
          <a:p>
            <a:r>
              <a:rPr lang="es-ES" dirty="0" smtClean="0"/>
              <a:t>¿Por qué?</a:t>
            </a:r>
          </a:p>
          <a:p>
            <a:r>
              <a:rPr lang="es-ES" dirty="0" smtClean="0"/>
              <a:t>¿Y después?</a:t>
            </a:r>
          </a:p>
          <a:p>
            <a:r>
              <a:rPr lang="es-ES" dirty="0" smtClean="0"/>
              <a:t>Teoría</a:t>
            </a:r>
          </a:p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173193"/>
            <a:ext cx="8147532" cy="453749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4448771" y="4188124"/>
            <a:ext cx="162464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9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4448771" y="4188124"/>
            <a:ext cx="162464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616734"/>
            <a:ext cx="8147532" cy="33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391421"/>
            <a:ext cx="8186468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,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animate,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touch --&gt;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"https://ajax.googleapis.com/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ajax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libs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/1.6.1/angular.min.js"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&lt;script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"https://angular-ui.github.io/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bootstrap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/ui-bootstrap-tpls-0.12.0.js"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"https://code.angularjs.org/1.6.1/angular-animate.min.js"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"https://code.angularjs.org/1.6.1/angular-touch.min.js"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Bootstrap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CSS --&gt;</a:t>
            </a:r>
          </a:p>
          <a:p>
            <a:pPr defTabSz="180000"/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&lt;meta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"viewport"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content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"width=device-width, initial-scale=1"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&lt;link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rel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stylesheet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"https://maxcdn.bootstrapcdn.com/bootstrap/3.3.7/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/bootstrap.min.css"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214580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1316844"/>
            <a:ext cx="8226295" cy="44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49"/>
            <a:ext cx="7875178" cy="49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5962"/>
            <a:ext cx="7467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de-DE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ng-app=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"nuestroRSS"</a:t>
            </a:r>
            <a:r>
              <a:rPr lang="de-DE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...</a:t>
            </a:r>
          </a:p>
          <a:p>
            <a:pPr defTabSz="180000"/>
            <a:r>
              <a:rPr lang="es-ES" sz="1400" dirty="0">
                <a:solidFill>
                  <a:srgbClr val="008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Nuestra aplicación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--&gt;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-5" b="52551"/>
          <a:stretch/>
        </p:blipFill>
        <p:spPr>
          <a:xfrm>
            <a:off x="478766" y="3237929"/>
            <a:ext cx="8186468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ui.bootstrap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app.js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32009"/>
          <a:stretch/>
        </p:blipFill>
        <p:spPr>
          <a:xfrm>
            <a:off x="478766" y="2261873"/>
            <a:ext cx="8186468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38544"/>
            <a:ext cx="7967392" cy="412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38544"/>
            <a:ext cx="7967392" cy="412568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05737"/>
            <a:ext cx="8626415" cy="40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4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¿Quién eres?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" y="2213987"/>
            <a:ext cx="2686050" cy="2686050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3205511" y="2222381"/>
            <a:ext cx="5843597" cy="2677656"/>
            <a:chOff x="3821921" y="4221493"/>
            <a:chExt cx="5205242" cy="2677656"/>
          </a:xfrm>
        </p:grpSpPr>
        <p:sp>
          <p:nvSpPr>
            <p:cNvPr id="3" name="CuadroTexto 2"/>
            <p:cNvSpPr txBox="1"/>
            <p:nvPr/>
          </p:nvSpPr>
          <p:spPr>
            <a:xfrm>
              <a:off x="4617987" y="4221493"/>
              <a:ext cx="44091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Marcos Ginel</a:t>
              </a:r>
            </a:p>
            <a:p>
              <a:r>
                <a:rPr lang="es-ES" sz="2800" dirty="0" smtClean="0"/>
                <a:t>Ingeniero Informático</a:t>
              </a:r>
            </a:p>
            <a:p>
              <a:r>
                <a:rPr lang="es-ES" sz="2800" dirty="0" smtClean="0"/>
                <a:t>@</a:t>
              </a:r>
              <a:r>
                <a:rPr lang="es-ES" sz="2800" dirty="0" err="1" smtClean="0"/>
                <a:t>MarcosGinel</a:t>
              </a:r>
              <a:endParaRPr lang="es-ES" sz="2800" dirty="0" smtClean="0"/>
            </a:p>
            <a:p>
              <a:r>
                <a:rPr lang="es-ES" sz="2800" dirty="0" smtClean="0"/>
                <a:t>Marcos.Ginel@gmail.com</a:t>
              </a:r>
            </a:p>
            <a:p>
              <a:r>
                <a:rPr lang="es-ES" sz="2800" dirty="0" smtClean="0"/>
                <a:t>https://github.com/MarcosGinel</a:t>
              </a:r>
              <a:endParaRPr lang="es-ES" sz="2800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634" y="5063541"/>
              <a:ext cx="558987" cy="558987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267" y="5542207"/>
              <a:ext cx="397930" cy="39793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" t="13073" r="70202" b="21366"/>
            <a:stretch/>
          </p:blipFill>
          <p:spPr>
            <a:xfrm>
              <a:off x="3821921" y="4709689"/>
              <a:ext cx="762415" cy="412975"/>
            </a:xfrm>
            <a:prstGeom prst="rect">
              <a:avLst/>
            </a:prstGeom>
          </p:spPr>
        </p:pic>
      </p:grpSp>
      <p:pic>
        <p:nvPicPr>
          <p:cNvPr id="1026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24" y="3941025"/>
            <a:ext cx="581485" cy="4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4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6" y="2943832"/>
            <a:ext cx="4776428" cy="30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6" y="2943832"/>
            <a:ext cx="4776428" cy="30586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16" y="4182781"/>
            <a:ext cx="5818517" cy="19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7" y="976789"/>
            <a:ext cx="7635660" cy="500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87" y="1216324"/>
            <a:ext cx="7787425" cy="439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09" y="1134347"/>
            <a:ext cx="7556382" cy="48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68" y="1214480"/>
            <a:ext cx="7720280" cy="45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4342" y="8842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130990"/>
            <a:ext cx="5224810" cy="13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4342" y="8842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130990"/>
            <a:ext cx="5224810" cy="13122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52" y="4303233"/>
            <a:ext cx="68770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49"/>
            <a:ext cx="7886700" cy="489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“0"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3734" y="2878479"/>
            <a:ext cx="818646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de-DE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ng-app=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"nuestroRSS"</a:t>
            </a:r>
            <a:r>
              <a:rPr lang="de-DE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...</a:t>
            </a:r>
          </a:p>
          <a:p>
            <a:pPr defTabSz="180000"/>
            <a:r>
              <a:rPr lang="es-ES" sz="1400" dirty="0">
                <a:solidFill>
                  <a:srgbClr val="008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Nuestra aplicación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--&gt;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44342" y="270163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612623"/>
            <a:ext cx="8186468" cy="15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¿Quién eres?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363944"/>
            <a:ext cx="2964612" cy="174170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25683" y="1509622"/>
            <a:ext cx="441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Everis</a:t>
            </a:r>
            <a:r>
              <a:rPr lang="es-ES" sz="2400" dirty="0" smtClean="0"/>
              <a:t> Centers</a:t>
            </a:r>
          </a:p>
          <a:p>
            <a:r>
              <a:rPr lang="es-ES" sz="2400" dirty="0" smtClean="0"/>
              <a:t>Arquitecto Full </a:t>
            </a:r>
            <a:r>
              <a:rPr lang="es-ES" sz="2400" dirty="0" err="1" smtClean="0"/>
              <a:t>Stack</a:t>
            </a:r>
            <a:endParaRPr lang="es-ES" sz="2400" dirty="0"/>
          </a:p>
          <a:p>
            <a:r>
              <a:rPr lang="es-ES" sz="2400" dirty="0" err="1" smtClean="0"/>
              <a:t>Expert</a:t>
            </a:r>
            <a:r>
              <a:rPr lang="es-ES" sz="2400" dirty="0" smtClean="0"/>
              <a:t> &amp; </a:t>
            </a:r>
            <a:r>
              <a:rPr lang="es-ES" sz="2400" dirty="0" err="1" smtClean="0"/>
              <a:t>Innovation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472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73734" y="1144349"/>
            <a:ext cx="81864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{{ nombre + " " + apellido}}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44342" y="9675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2232" r="-6617"/>
          <a:stretch/>
        </p:blipFill>
        <p:spPr>
          <a:xfrm>
            <a:off x="468000" y="1535426"/>
            <a:ext cx="8208000" cy="1609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" y="2862442"/>
            <a:ext cx="7553325" cy="14954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38" y="4244930"/>
            <a:ext cx="7458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…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4172442"/>
            <a:ext cx="81864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2" y="399560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872503"/>
            <a:ext cx="60007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…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4172442"/>
            <a:ext cx="81864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2" y="399560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872503"/>
            <a:ext cx="6000750" cy="11906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4" y="4782015"/>
            <a:ext cx="6943725" cy="1371600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6254151" y="5382883"/>
            <a:ext cx="1061049" cy="58659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1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“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305909" y="884208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326666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3" y="310211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341622"/>
            <a:ext cx="82200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apellido)“ 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ng-click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=“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1" u="sng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()”</a:t>
            </a:r>
            <a:r>
              <a:rPr lang="es-ES" sz="1400" b="0" u="sng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01211" y="1061049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Llamada ovalada 2"/>
          <p:cNvSpPr/>
          <p:nvPr/>
        </p:nvSpPr>
        <p:spPr>
          <a:xfrm>
            <a:off x="3183147" y="4692770"/>
            <a:ext cx="3234905" cy="733245"/>
          </a:xfrm>
          <a:prstGeom prst="wedgeEllipseCallout">
            <a:avLst>
              <a:gd name="adj1" fmla="val 65795"/>
              <a:gd name="adj2" fmla="val -156324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Ojo, pertenece al </a:t>
            </a:r>
            <a:r>
              <a:rPr lang="es-ES" dirty="0" err="1" smtClean="0">
                <a:solidFill>
                  <a:schemeClr val="tx1"/>
                </a:solidFill>
              </a:rPr>
              <a:t>dataController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scope.genero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“0”;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202393" y="1061049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2173857" y="4425351"/>
            <a:ext cx="47186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¿Cómo accedemos a la variable hija del controlador de generoController.js?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scope.genero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“0”;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202393" y="1061049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2173857" y="4425351"/>
            <a:ext cx="47186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¿Cómo accedemos a la variable hija del controlador de generoController.js?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¡EVENTOS!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1354348" y="1451035"/>
            <a:ext cx="6745856" cy="2982942"/>
          </a:xfrm>
          <a:prstGeom prst="roundRect">
            <a:avLst>
              <a:gd name="adj" fmla="val 5073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354348" y="1451035"/>
            <a:ext cx="498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PADRE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4140680" y="3124560"/>
            <a:ext cx="3743863" cy="111101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4485736" y="3383352"/>
            <a:ext cx="23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HIJO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1354348" y="1451035"/>
            <a:ext cx="6745856" cy="2982942"/>
          </a:xfrm>
          <a:prstGeom prst="roundRect">
            <a:avLst>
              <a:gd name="adj" fmla="val 5073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354348" y="1451035"/>
            <a:ext cx="498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PADRE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4140680" y="3124560"/>
            <a:ext cx="3743863" cy="111101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4485736" y="3383352"/>
            <a:ext cx="23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HIJO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Flecha doblada 2"/>
          <p:cNvSpPr/>
          <p:nvPr/>
        </p:nvSpPr>
        <p:spPr>
          <a:xfrm rot="5400000">
            <a:off x="3845720" y="214004"/>
            <a:ext cx="1489717" cy="41207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Flecha doblada 11"/>
          <p:cNvSpPr/>
          <p:nvPr/>
        </p:nvSpPr>
        <p:spPr>
          <a:xfrm rot="16200000">
            <a:off x="1554415" y="1787324"/>
            <a:ext cx="2092902" cy="2493036"/>
          </a:xfrm>
          <a:prstGeom prst="bentArrow">
            <a:avLst>
              <a:gd name="adj1" fmla="val 25000"/>
              <a:gd name="adj2" fmla="val 2397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252158" y="1529531"/>
            <a:ext cx="2475782" cy="37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$BROADCAST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750168" y="3662149"/>
            <a:ext cx="2475782" cy="37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$EMIT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5397" y="4863393"/>
            <a:ext cx="4784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Los dos escuchan con $</a:t>
            </a:r>
            <a:r>
              <a:rPr lang="es-ES" sz="3200" dirty="0" err="1" smtClean="0"/>
              <a:t>on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1916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¿Quién eres?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Resultado de imagen de spring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711" y="3816682"/>
            <a:ext cx="1223302" cy="9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jsf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960" y="3973869"/>
            <a:ext cx="1452082" cy="72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de java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48" y="3833628"/>
            <a:ext cx="965859" cy="96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Resultado de imagen de .net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694" y="3973869"/>
            <a:ext cx="1539585" cy="7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363944"/>
            <a:ext cx="2964612" cy="1741709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925683" y="1509622"/>
            <a:ext cx="441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Everis</a:t>
            </a:r>
            <a:r>
              <a:rPr lang="es-ES" sz="2400" dirty="0" smtClean="0"/>
              <a:t> Centers</a:t>
            </a:r>
          </a:p>
          <a:p>
            <a:r>
              <a:rPr lang="es-ES" sz="2400" dirty="0" smtClean="0"/>
              <a:t>Arquitecto Full </a:t>
            </a:r>
            <a:r>
              <a:rPr lang="es-ES" sz="2400" dirty="0" err="1" smtClean="0"/>
              <a:t>Stack</a:t>
            </a:r>
            <a:endParaRPr lang="es-ES" sz="2400" dirty="0"/>
          </a:p>
          <a:p>
            <a:r>
              <a:rPr lang="es-ES" sz="2400" dirty="0" err="1" smtClean="0"/>
              <a:t>Expert</a:t>
            </a:r>
            <a:r>
              <a:rPr lang="es-ES" sz="2400" dirty="0" smtClean="0"/>
              <a:t> &amp; </a:t>
            </a:r>
            <a:r>
              <a:rPr lang="es-ES" sz="2400" dirty="0" err="1" smtClean="0"/>
              <a:t>Innovation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142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34119" y="1161824"/>
            <a:ext cx="818646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“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ng-change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904728" y="997273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34119" y="3562709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”0”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366294" y="3385868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28650" y="1237890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…</a:t>
            </a:r>
          </a:p>
          <a:p>
            <a:pPr defTabSz="180000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28650" y="1237890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…</a:t>
            </a:r>
          </a:p>
          <a:p>
            <a:pPr defTabSz="180000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Flecha curvada hacia la izquierda 1"/>
          <p:cNvSpPr/>
          <p:nvPr/>
        </p:nvSpPr>
        <p:spPr>
          <a:xfrm>
            <a:off x="4891177" y="2449902"/>
            <a:ext cx="690114" cy="1785668"/>
          </a:xfrm>
          <a:prstGeom prst="curvedLeft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56482" y="1829449"/>
            <a:ext cx="8186468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{{ nombre + " " + apellido}}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ng-change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apellido)“</a:t>
            </a:r>
          </a:p>
          <a:p>
            <a:pPr defTabSz="180000"/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                       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ng-click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“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 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27091" y="166489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Flecha curvada hacia la izquierda 15"/>
          <p:cNvSpPr/>
          <p:nvPr/>
        </p:nvSpPr>
        <p:spPr>
          <a:xfrm flipV="1">
            <a:off x="4917057" y="1829450"/>
            <a:ext cx="690114" cy="2043810"/>
          </a:xfrm>
          <a:prstGeom prst="curvedLeft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628650" y="1061049"/>
            <a:ext cx="8186468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“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1"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2"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896498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645" y="3592273"/>
            <a:ext cx="58578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20" y="2192098"/>
            <a:ext cx="8343900" cy="1590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820" y="3433854"/>
            <a:ext cx="5886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28650" y="1166070"/>
            <a:ext cx="782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ponerlo bonito (https</a:t>
            </a:r>
            <a:r>
              <a:rPr lang="es-ES" dirty="0"/>
              <a:t>://</a:t>
            </a:r>
            <a:r>
              <a:rPr lang="es-ES" dirty="0" smtClean="0"/>
              <a:t>github.com/MarcosGinel/rss/blob/master/documentacion/index.html)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97" y="1904906"/>
            <a:ext cx="6434358" cy="42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281203"/>
            <a:ext cx="7753350" cy="40195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673114" y="5300753"/>
            <a:ext cx="379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https://jsonplaceholder.typicode.com/</a:t>
            </a:r>
          </a:p>
        </p:txBody>
      </p:sp>
    </p:spTree>
    <p:extLst>
      <p:ext uri="{BB962C8B-B14F-4D97-AF65-F5344CB8AC3E}">
        <p14:creationId xmlns:p14="http://schemas.microsoft.com/office/powerpoint/2010/main" val="38662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¿Quién eres?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Resultado de imagen de node js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6" y="3408548"/>
            <a:ext cx="1744338" cy="106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liferay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635" y="3558455"/>
            <a:ext cx="2670174" cy="65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spring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810" y="3339830"/>
            <a:ext cx="1223302" cy="9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jsf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62" y="3543543"/>
            <a:ext cx="1452082" cy="72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angularjs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6" y="4675549"/>
            <a:ext cx="1457565" cy="38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de mean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914" y="4345403"/>
            <a:ext cx="957263" cy="11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de java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230" y="4269584"/>
            <a:ext cx="965859" cy="96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de gulp logo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294" y="3283831"/>
            <a:ext cx="593086" cy="132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de bower logo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183" y="4345403"/>
            <a:ext cx="1157766" cy="115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n de django logo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26" y="3688217"/>
            <a:ext cx="2337459" cy="23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n de python logo 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6" y="5150257"/>
            <a:ext cx="1180264" cy="118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Resultado de imagen de .net logo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26" y="5497457"/>
            <a:ext cx="1539585" cy="7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Resultado de imagen de sass logo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433" y="5300864"/>
            <a:ext cx="1060750" cy="79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Resultado de imagen de symphony 2 logo 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116" y="5471118"/>
            <a:ext cx="634147" cy="76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://www.contegix.com/wp-content/uploads/2015/09/Hadoop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75" y="5279382"/>
            <a:ext cx="1428658" cy="95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Resultado de imagen de redis logo 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836" y="5024161"/>
            <a:ext cx="1078002" cy="91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Resultado de imagen de grunt logo 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753" y="2729169"/>
            <a:ext cx="790415" cy="79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Resultado de imagen de android logo 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133" y="2671470"/>
            <a:ext cx="760298" cy="90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363944"/>
            <a:ext cx="2964612" cy="1741709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4925683" y="1509622"/>
            <a:ext cx="441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Everis</a:t>
            </a:r>
            <a:r>
              <a:rPr lang="es-ES" sz="2400" dirty="0" smtClean="0"/>
              <a:t> Centers</a:t>
            </a:r>
          </a:p>
          <a:p>
            <a:r>
              <a:rPr lang="es-ES" sz="2400" dirty="0" smtClean="0"/>
              <a:t>Arquitecto Full </a:t>
            </a:r>
            <a:r>
              <a:rPr lang="es-ES" sz="2400" dirty="0" err="1" smtClean="0"/>
              <a:t>Stack</a:t>
            </a:r>
            <a:endParaRPr lang="es-ES" sz="2400" dirty="0"/>
          </a:p>
          <a:p>
            <a:r>
              <a:rPr lang="es-ES" sz="2400" dirty="0" err="1" smtClean="0"/>
              <a:t>Expert</a:t>
            </a:r>
            <a:r>
              <a:rPr lang="es-ES" sz="2400" dirty="0" smtClean="0"/>
              <a:t> &amp; </a:t>
            </a:r>
            <a:r>
              <a:rPr lang="es-ES" sz="2400" dirty="0" err="1" smtClean="0"/>
              <a:t>Innovation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867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28650" y="1237890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constant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constantes"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"0"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"https://jsonplaceholder.typicode.com/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posts?userId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=1"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"1"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"https://jsonplaceholder.typicode.com/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posts?userId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=2"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constantes.js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"app/constantes.js"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65" y="1768415"/>
            <a:ext cx="8045409" cy="33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24287" y="1237890"/>
            <a:ext cx="8590831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"0"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"0"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2"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879894" y="2570672"/>
            <a:ext cx="2700067" cy="132846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4580626" y="1475117"/>
            <a:ext cx="3934723" cy="28185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6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28650" y="1237890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service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'$http'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'constantes'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$http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constantes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http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constantes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ApiService.js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459841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"app/constantes.js"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app/ApiService.js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295290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59" y="1199071"/>
            <a:ext cx="5780304" cy="49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41540" y="1772728"/>
            <a:ext cx="8590831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78078" y="1595887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707366" y="2216989"/>
            <a:ext cx="3329796" cy="132846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39" y="1349136"/>
            <a:ext cx="8327456" cy="15342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25" y="3273095"/>
            <a:ext cx="8327456" cy="156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/tabla.html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/tabla.html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58792" y="1777042"/>
            <a:ext cx="3493699" cy="1897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oblada 10"/>
          <p:cNvSpPr/>
          <p:nvPr/>
        </p:nvSpPr>
        <p:spPr>
          <a:xfrm rot="5400000">
            <a:off x="4295021" y="1333715"/>
            <a:ext cx="1591572" cy="2478228"/>
          </a:xfrm>
          <a:prstGeom prst="bentArrow">
            <a:avLst>
              <a:gd name="adj1" fmla="val 14344"/>
              <a:gd name="adj2" fmla="val 27049"/>
              <a:gd name="adj3" fmla="val 33130"/>
              <a:gd name="adj4" fmla="val 4375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/tabla.html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58792" y="1777042"/>
            <a:ext cx="3493699" cy="1897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oblada 10"/>
          <p:cNvSpPr/>
          <p:nvPr/>
        </p:nvSpPr>
        <p:spPr>
          <a:xfrm rot="5400000">
            <a:off x="4295021" y="1333715"/>
            <a:ext cx="1591572" cy="2478228"/>
          </a:xfrm>
          <a:prstGeom prst="bentArrow">
            <a:avLst>
              <a:gd name="adj1" fmla="val 14344"/>
              <a:gd name="adj2" fmla="val 27049"/>
              <a:gd name="adj3" fmla="val 33130"/>
              <a:gd name="adj4" fmla="val 4375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58792" y="1990500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redondeado 12"/>
          <p:cNvSpPr/>
          <p:nvPr/>
        </p:nvSpPr>
        <p:spPr>
          <a:xfrm>
            <a:off x="454324" y="4504831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0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¿Por qué?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5072332" y="5538159"/>
            <a:ext cx="2113471" cy="41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HTML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5072332" y="5124091"/>
            <a:ext cx="2113471" cy="4140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5072331" y="4753155"/>
            <a:ext cx="2113471" cy="4140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JS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5072330" y="4339087"/>
            <a:ext cx="2113471" cy="41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jQuery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5072330" y="3096883"/>
            <a:ext cx="2113471" cy="414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AngularJS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5072330" y="3925019"/>
            <a:ext cx="2113471" cy="4140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REST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072330" y="3510951"/>
            <a:ext cx="2113471" cy="4140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Bootstrap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1532626" y="5538159"/>
            <a:ext cx="2113471" cy="41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HTML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1532626" y="5124091"/>
            <a:ext cx="2113471" cy="4140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1532625" y="4753155"/>
            <a:ext cx="2113471" cy="4140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JS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1532624" y="4339087"/>
            <a:ext cx="2113471" cy="41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jQuery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1532624" y="3096883"/>
            <a:ext cx="2113471" cy="4140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Node.js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1532624" y="3925019"/>
            <a:ext cx="2113471" cy="4140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REST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1532624" y="3510951"/>
            <a:ext cx="2113471" cy="4140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Bootstrap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1532624" y="2682815"/>
            <a:ext cx="2113471" cy="41406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TypeScript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1532624" y="2260121"/>
            <a:ext cx="2113471" cy="414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AngularJS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532624" y="1837427"/>
            <a:ext cx="2113471" cy="414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Angular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12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/tabla.html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58792" y="1777042"/>
            <a:ext cx="3493699" cy="1897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oblada 10"/>
          <p:cNvSpPr/>
          <p:nvPr/>
        </p:nvSpPr>
        <p:spPr>
          <a:xfrm rot="5400000">
            <a:off x="4295021" y="1333715"/>
            <a:ext cx="1591572" cy="2478228"/>
          </a:xfrm>
          <a:prstGeom prst="bentArrow">
            <a:avLst>
              <a:gd name="adj1" fmla="val 14344"/>
              <a:gd name="adj2" fmla="val 27049"/>
              <a:gd name="adj3" fmla="val 33130"/>
              <a:gd name="adj4" fmla="val 4375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58792" y="1990500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redondeado 12"/>
          <p:cNvSpPr/>
          <p:nvPr/>
        </p:nvSpPr>
        <p:spPr>
          <a:xfrm>
            <a:off x="454324" y="4504831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2329132" y="2607199"/>
            <a:ext cx="931653" cy="2760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/>
          <p:cNvSpPr/>
          <p:nvPr/>
        </p:nvSpPr>
        <p:spPr>
          <a:xfrm>
            <a:off x="833886" y="4877249"/>
            <a:ext cx="1055299" cy="261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5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9" y="1061049"/>
            <a:ext cx="7756812" cy="4816556"/>
          </a:xfrm>
          <a:prstGeom prst="rect">
            <a:avLst/>
          </a:prstGeom>
        </p:spPr>
      </p:pic>
      <p:sp>
        <p:nvSpPr>
          <p:cNvPr id="16" name="Rectángulo redondeado 15"/>
          <p:cNvSpPr/>
          <p:nvPr/>
        </p:nvSpPr>
        <p:spPr>
          <a:xfrm>
            <a:off x="902898" y="4040486"/>
            <a:ext cx="1866181" cy="3848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redondeado 16"/>
          <p:cNvSpPr/>
          <p:nvPr/>
        </p:nvSpPr>
        <p:spPr>
          <a:xfrm>
            <a:off x="1161689" y="3077429"/>
            <a:ext cx="1305466" cy="3386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0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58792" y="1074086"/>
            <a:ext cx="8590831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h1&gt;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Resultados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table-striped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ng-repeat=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"post in 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    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{{ 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post.body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	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v</a:t>
            </a:r>
            <a:r>
              <a:rPr lang="es-ES" dirty="0" err="1" smtClean="0">
                <a:solidFill>
                  <a:schemeClr val="tx1"/>
                </a:solidFill>
              </a:rPr>
              <a:t>iews</a:t>
            </a:r>
            <a:r>
              <a:rPr lang="es-ES" dirty="0" smtClean="0">
                <a:solidFill>
                  <a:schemeClr val="tx1"/>
                </a:solidFill>
              </a:rPr>
              <a:t>/tabla.html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58792" y="3368615"/>
            <a:ext cx="859083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datosPreparados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58792" y="1074086"/>
            <a:ext cx="8590831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h1&gt;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Resultados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table-striped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ng-repeat=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"post in 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    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{{ 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post.body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	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v</a:t>
            </a:r>
            <a:r>
              <a:rPr lang="es-ES" dirty="0" err="1" smtClean="0">
                <a:solidFill>
                  <a:schemeClr val="tx1"/>
                </a:solidFill>
              </a:rPr>
              <a:t>iews</a:t>
            </a:r>
            <a:r>
              <a:rPr lang="es-ES" dirty="0" smtClean="0">
                <a:solidFill>
                  <a:schemeClr val="tx1"/>
                </a:solidFill>
              </a:rPr>
              <a:t>/tabla.html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58792" y="3368615"/>
            <a:ext cx="859083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datosPreparados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759788" y="4930451"/>
            <a:ext cx="51758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¿Dónde están los datos ahora mismo?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En el dataController.js, tendremos que enviarlos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¡EVENTOS!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267418" y="1237890"/>
            <a:ext cx="8590831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broadcast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datosPreparados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503956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308345"/>
            <a:ext cx="7913446" cy="42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57" y="1061049"/>
            <a:ext cx="6143086" cy="507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1017917" y="1132053"/>
            <a:ext cx="7497433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</a:rPr>
              <a:t>superDirectiva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/principal.html'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017916" y="3184793"/>
            <a:ext cx="7497433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super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-directiva&gt;&lt;/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super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-directiva&gt;</a:t>
            </a:r>
            <a:endParaRPr lang="es-E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36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46" name="Picture 2" descr="http://i.imgur.com/8mLLDy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059" y="1524059"/>
            <a:ext cx="5675882" cy="408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6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211484" y="1226057"/>
            <a:ext cx="61382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>
                <a:solidFill>
                  <a:srgbClr val="262626"/>
                </a:solidFill>
                <a:latin typeface="arial" panose="020B0604020202020204" pitchFamily="34" charset="0"/>
              </a:rPr>
              <a:t>https://angularjs.org</a:t>
            </a:r>
          </a:p>
          <a:p>
            <a:r>
              <a:rPr lang="es-ES" sz="2400" dirty="0" smtClean="0">
                <a:solidFill>
                  <a:srgbClr val="262626"/>
                </a:solidFill>
                <a:latin typeface="arial" panose="020B0604020202020204" pitchFamily="34" charset="0"/>
              </a:rPr>
              <a:t>https://github.com/MarcosGinel/rss</a:t>
            </a:r>
            <a:endParaRPr lang="es-ES" sz="24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r>
              <a:rPr lang="es-ES" sz="2400" dirty="0">
                <a:solidFill>
                  <a:srgbClr val="263238"/>
                </a:solidFill>
                <a:latin typeface="arial" panose="020B0604020202020204" pitchFamily="34" charset="0"/>
              </a:rPr>
              <a:t>https://twitter.com/BenNadel</a:t>
            </a:r>
          </a:p>
          <a:p>
            <a:r>
              <a:rPr lang="es-ES" sz="2400" dirty="0">
                <a:solidFill>
                  <a:srgbClr val="263238"/>
                </a:solidFill>
                <a:latin typeface="arial" panose="020B0604020202020204" pitchFamily="34" charset="0"/>
              </a:rPr>
              <a:t>https://twitter.com/John_Papa</a:t>
            </a:r>
            <a:endParaRPr lang="es-ES" sz="2400" b="0" i="0" dirty="0">
              <a:solidFill>
                <a:srgbClr val="263238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¿Por qué?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393167" y="3038295"/>
            <a:ext cx="2113471" cy="414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AngularJS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1393167" y="3452363"/>
            <a:ext cx="2113471" cy="4140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MVC (MVW)</a:t>
            </a:r>
            <a:endParaRPr lang="es-ES" dirty="0"/>
          </a:p>
        </p:txBody>
      </p:sp>
      <p:pic>
        <p:nvPicPr>
          <p:cNvPr id="2050" name="Picture 2" descr="Resultado de imagen de persona estudiand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68" y="1704465"/>
            <a:ext cx="424815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5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¿Y después?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532626" y="5538159"/>
            <a:ext cx="2113471" cy="41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HTML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532626" y="5124091"/>
            <a:ext cx="2113471" cy="4140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1532625" y="4753155"/>
            <a:ext cx="2113471" cy="4140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JS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1532624" y="4339087"/>
            <a:ext cx="2113471" cy="41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jQuery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532624" y="3096883"/>
            <a:ext cx="2113471" cy="4140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Node.js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1532624" y="3925019"/>
            <a:ext cx="2113471" cy="4140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REST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1532624" y="3510951"/>
            <a:ext cx="2113471" cy="4140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Bootstrap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1532624" y="2682815"/>
            <a:ext cx="2113471" cy="41406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TypeScript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1532624" y="2260121"/>
            <a:ext cx="2113471" cy="414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AngularJS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1532624" y="1837427"/>
            <a:ext cx="2113471" cy="414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Angular 2</a:t>
            </a:r>
            <a:endParaRPr lang="es-ES" dirty="0"/>
          </a:p>
        </p:txBody>
      </p:sp>
      <p:pic>
        <p:nvPicPr>
          <p:cNvPr id="5122" name="Picture 2" descr="Resultado de imagen de persona estudiand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15718"/>
            <a:ext cx="2837791" cy="289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1039</Words>
  <Application>Microsoft Office PowerPoint</Application>
  <PresentationFormat>Presentación en pantalla (4:3)</PresentationFormat>
  <Paragraphs>644</Paragraphs>
  <Slides>79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79</vt:i4>
      </vt:variant>
    </vt:vector>
  </HeadingPairs>
  <TitlesOfParts>
    <vt:vector size="84" baseType="lpstr">
      <vt:lpstr>Arial</vt:lpstr>
      <vt:lpstr>Arial</vt:lpstr>
      <vt:lpstr>Calibri</vt:lpstr>
      <vt:lpstr>Calibri Light</vt:lpstr>
      <vt:lpstr>Tema de Office</vt:lpstr>
      <vt:lpstr>Taller de AngularJS (casi sin JS)</vt:lpstr>
      <vt:lpstr>Índice</vt:lpstr>
      <vt:lpstr>¿Quién eres?</vt:lpstr>
      <vt:lpstr>¿Quién eres?</vt:lpstr>
      <vt:lpstr>¿Quién eres?</vt:lpstr>
      <vt:lpstr>¿Quién eres?</vt:lpstr>
      <vt:lpstr>¿Por qué?</vt:lpstr>
      <vt:lpstr>¿Por qué?</vt:lpstr>
      <vt:lpstr>¿Y después?</vt:lpstr>
      <vt:lpstr>Teoría</vt:lpstr>
      <vt:lpstr>Teoría</vt:lpstr>
      <vt:lpstr>Teoría</vt:lpstr>
      <vt:lpstr>Teoría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Referencias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AngularJS (casi sin JS)</dc:title>
  <dc:creator>Marcos Alberto Ginel Calderon</dc:creator>
  <cp:lastModifiedBy>Marcos Alberto Ginel Calderon</cp:lastModifiedBy>
  <cp:revision>136</cp:revision>
  <dcterms:created xsi:type="dcterms:W3CDTF">2017-02-06T19:35:35Z</dcterms:created>
  <dcterms:modified xsi:type="dcterms:W3CDTF">2017-02-08T21:20:48Z</dcterms:modified>
</cp:coreProperties>
</file>