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4" r:id="rId38"/>
    <p:sldId id="293" r:id="rId39"/>
    <p:sldId id="295" r:id="rId40"/>
    <p:sldId id="296" r:id="rId41"/>
    <p:sldId id="297" r:id="rId42"/>
    <p:sldId id="298" r:id="rId43"/>
    <p:sldId id="300" r:id="rId4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7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E796-22A4-41E2-9851-5EFB902E6F14}" type="datetimeFigureOut">
              <a:rPr lang="es-ES" smtClean="0"/>
              <a:t>07/02/2017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898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E796-22A4-41E2-9851-5EFB902E6F14}" type="datetimeFigureOut">
              <a:rPr lang="es-ES" smtClean="0"/>
              <a:t>07/02/2017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55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E796-22A4-41E2-9851-5EFB902E6F14}" type="datetimeFigureOut">
              <a:rPr lang="es-ES" smtClean="0"/>
              <a:t>07/02/2017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560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E796-22A4-41E2-9851-5EFB902E6F14}" type="datetimeFigureOut">
              <a:rPr lang="es-ES" smtClean="0"/>
              <a:t>07/02/2017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575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E796-22A4-41E2-9851-5EFB902E6F14}" type="datetimeFigureOut">
              <a:rPr lang="es-ES" smtClean="0"/>
              <a:t>07/02/2017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5040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E796-22A4-41E2-9851-5EFB902E6F14}" type="datetimeFigureOut">
              <a:rPr lang="es-ES" smtClean="0"/>
              <a:t>07/02/2017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555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E796-22A4-41E2-9851-5EFB902E6F14}" type="datetimeFigureOut">
              <a:rPr lang="es-ES" smtClean="0"/>
              <a:t>07/02/2017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5072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E796-22A4-41E2-9851-5EFB902E6F14}" type="datetimeFigureOut">
              <a:rPr lang="es-ES" smtClean="0"/>
              <a:t>07/02/2017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433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E796-22A4-41E2-9851-5EFB902E6F14}" type="datetimeFigureOut">
              <a:rPr lang="es-ES" smtClean="0"/>
              <a:t>07/02/2017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3570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E796-22A4-41E2-9851-5EFB902E6F14}" type="datetimeFigureOut">
              <a:rPr lang="es-ES" smtClean="0"/>
              <a:t>07/02/2017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026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E796-22A4-41E2-9851-5EFB902E6F14}" type="datetimeFigureOut">
              <a:rPr lang="es-ES" smtClean="0"/>
              <a:t>07/02/2017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5654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7E796-22A4-41E2-9851-5EFB902E6F14}" type="datetimeFigureOut">
              <a:rPr lang="es-ES" smtClean="0"/>
              <a:t>07/02/2017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8C2D0-F272-4051-8767-1811AEF12AA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635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Taller de </a:t>
            </a:r>
            <a:r>
              <a:rPr lang="es-ES" dirty="0" err="1" smtClean="0"/>
              <a:t>AngularJS</a:t>
            </a:r>
            <a:r>
              <a:rPr lang="es-ES" dirty="0"/>
              <a:t/>
            </a:r>
            <a:br>
              <a:rPr lang="es-ES" dirty="0"/>
            </a:br>
            <a:r>
              <a:rPr lang="es-ES" sz="2000" dirty="0" smtClean="0"/>
              <a:t>(casi sin JS)</a:t>
            </a:r>
            <a:endParaRPr lang="es-ES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Marcos Ginel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379562" y="1"/>
            <a:ext cx="306238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196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48" y="1232319"/>
            <a:ext cx="7776702" cy="485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2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2286000" y="1997839"/>
            <a:ext cx="4572000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>
            <a:spAutoFit/>
          </a:bodyPr>
          <a:lstStyle/>
          <a:p>
            <a:pPr defTabSz="180000"/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</a:rPr>
              <a:t>&lt;!DOCTYPE </a:t>
            </a:r>
            <a:r>
              <a:rPr lang="es-E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html</a:t>
            </a:r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html</a:t>
            </a:r>
            <a:r>
              <a:rPr lang="es-E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lang</a:t>
            </a:r>
            <a:r>
              <a:rPr lang="es-E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"es"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&lt;head&gt;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&lt;meta</a:t>
            </a:r>
            <a:r>
              <a:rPr lang="es-E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charset</a:t>
            </a:r>
            <a:r>
              <a:rPr lang="es-E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"UTF-8"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title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AngularRSS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title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&lt;/head&gt;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&lt;h1&gt;</a:t>
            </a:r>
            <a:r>
              <a:rPr lang="es-ES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Hola Mundo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&lt;/h1&gt;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html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dirty="0"/>
          </a:p>
        </p:txBody>
      </p:sp>
      <p:sp>
        <p:nvSpPr>
          <p:cNvPr id="7" name="Rectángulo redondeado 6"/>
          <p:cNvSpPr/>
          <p:nvPr/>
        </p:nvSpPr>
        <p:spPr>
          <a:xfrm>
            <a:off x="5253487" y="1802921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97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48" y="1232319"/>
            <a:ext cx="7776702" cy="4854156"/>
          </a:xfrm>
          <a:prstGeom prst="rect">
            <a:avLst/>
          </a:prstGeom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099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34" y="1173193"/>
            <a:ext cx="8147532" cy="4537494"/>
          </a:xfrm>
          <a:prstGeom prst="rect">
            <a:avLst/>
          </a:prstGeom>
        </p:spPr>
      </p:pic>
      <p:sp>
        <p:nvSpPr>
          <p:cNvPr id="3" name="Rectángulo redondeado 2"/>
          <p:cNvSpPr/>
          <p:nvPr/>
        </p:nvSpPr>
        <p:spPr>
          <a:xfrm>
            <a:off x="4520658" y="3269411"/>
            <a:ext cx="3485072" cy="30192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689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34" y="1173193"/>
            <a:ext cx="8147532" cy="4537494"/>
          </a:xfrm>
          <a:prstGeom prst="rect">
            <a:avLst/>
          </a:prstGeom>
        </p:spPr>
      </p:pic>
      <p:sp>
        <p:nvSpPr>
          <p:cNvPr id="3" name="Rectángulo redondeado 2"/>
          <p:cNvSpPr/>
          <p:nvPr/>
        </p:nvSpPr>
        <p:spPr>
          <a:xfrm>
            <a:off x="4520658" y="3269411"/>
            <a:ext cx="3485072" cy="30192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redondeado 6"/>
          <p:cNvSpPr/>
          <p:nvPr/>
        </p:nvSpPr>
        <p:spPr>
          <a:xfrm>
            <a:off x="4448771" y="4188124"/>
            <a:ext cx="1624642" cy="30192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492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redondeado 2"/>
          <p:cNvSpPr/>
          <p:nvPr/>
        </p:nvSpPr>
        <p:spPr>
          <a:xfrm>
            <a:off x="4520658" y="3269411"/>
            <a:ext cx="3485072" cy="30192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redondeado 6"/>
          <p:cNvSpPr/>
          <p:nvPr/>
        </p:nvSpPr>
        <p:spPr>
          <a:xfrm>
            <a:off x="4448771" y="4188124"/>
            <a:ext cx="1624642" cy="301925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34" y="1616734"/>
            <a:ext cx="8147532" cy="339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1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78766" y="1391421"/>
            <a:ext cx="8186468" cy="440120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&lt;!DOCTYPE 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html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html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lang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"es"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&lt;head&gt;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&lt;meta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charset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"UTF-8"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title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AngularRSS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title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&lt;!-- </a:t>
            </a:r>
            <a:r>
              <a:rPr lang="en-US" sz="1400" b="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AngularJS</a:t>
            </a:r>
            <a:r>
              <a:rPr lang="en-US" sz="14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, </a:t>
            </a:r>
            <a:r>
              <a:rPr lang="en-US" sz="1400" b="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AngularJS</a:t>
            </a:r>
            <a:r>
              <a:rPr lang="en-US" sz="14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animate, </a:t>
            </a:r>
            <a:r>
              <a:rPr lang="en-US" sz="1400" b="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AngularJS</a:t>
            </a:r>
            <a:r>
              <a:rPr lang="en-US" sz="14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touch --&gt;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"https://ajax.googleapis.com/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ajax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/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libs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/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angularjs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/1.6.1/angular.min.js"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&lt;script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"https://angular-ui.github.io/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bootstrap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/ui-bootstrap-tpls-0.12.0.js"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"https://code.angularjs.org/1.6.1/angular-animate.min.js"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"https://code.angularjs.org/1.6.1/angular-touch.min.js"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&lt;!-- </a:t>
            </a:r>
            <a:r>
              <a:rPr lang="es-ES" sz="1400" b="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Bootstrap</a:t>
            </a:r>
            <a:r>
              <a:rPr lang="es-ES" sz="14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CSS --&gt;</a:t>
            </a:r>
          </a:p>
          <a:p>
            <a:pPr defTabSz="180000"/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&lt;meta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name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"viewport"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content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"width=device-width, initial-scale=1"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&lt;link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rel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stylesheet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href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"https://maxcdn.bootstrapcdn.com/bootstrap/3.3.7/</a:t>
            </a:r>
            <a:r>
              <a:rPr lang="en-U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css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/bootstrap.min.css"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&lt;/head&gt;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&lt;h1&gt;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Hola Mundo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&lt;/h1&gt;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html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849374" y="1214580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38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53" y="1316844"/>
            <a:ext cx="8226295" cy="446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43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61049"/>
            <a:ext cx="7875178" cy="491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58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78766" y="1676093"/>
            <a:ext cx="8186468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de-DE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&lt;html</a:t>
            </a:r>
            <a:r>
              <a:rPr lang="de-DE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lang</a:t>
            </a:r>
            <a:r>
              <a:rPr lang="de-DE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de-DE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"es"</a:t>
            </a:r>
            <a:r>
              <a:rPr lang="de-DE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ng-app=</a:t>
            </a:r>
            <a:r>
              <a:rPr lang="de-DE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"nuestroRSS"</a:t>
            </a:r>
            <a:r>
              <a:rPr lang="de-DE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pPr defTabSz="180000"/>
            <a:r>
              <a:rPr lang="de-DE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&lt;head&gt;</a:t>
            </a:r>
          </a:p>
          <a:p>
            <a:pPr defTabSz="180000"/>
            <a:r>
              <a:rPr lang="de-DE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...</a:t>
            </a:r>
          </a:p>
          <a:p>
            <a:pPr defTabSz="180000"/>
            <a:r>
              <a:rPr lang="es-ES" sz="1400" dirty="0">
                <a:solidFill>
                  <a:srgbClr val="008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&lt;!-- Nuestra aplicación </a:t>
            </a:r>
            <a:r>
              <a:rPr lang="es-ES" sz="1400" b="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AngularJS</a:t>
            </a:r>
            <a:r>
              <a:rPr lang="es-ES" sz="14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--&gt;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"app/app.js"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&lt;/head&gt;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849374" y="1499252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-5" b="52551"/>
          <a:stretch/>
        </p:blipFill>
        <p:spPr>
          <a:xfrm>
            <a:off x="478766" y="3237929"/>
            <a:ext cx="8186468" cy="24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84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628650" y="1061049"/>
            <a:ext cx="7886700" cy="5115914"/>
          </a:xfrm>
        </p:spPr>
        <p:txBody>
          <a:bodyPr/>
          <a:lstStyle/>
          <a:p>
            <a:endParaRPr lang="es-ES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13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78766" y="1676093"/>
            <a:ext cx="818646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ui.bootstrap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]);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849374" y="1499252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app.js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b="32009"/>
          <a:stretch/>
        </p:blipFill>
        <p:spPr>
          <a:xfrm>
            <a:off x="478766" y="2261873"/>
            <a:ext cx="8186468" cy="34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38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78766" y="1676093"/>
            <a:ext cx="8186468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&lt;div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"container"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ng-controller=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dataController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&lt;h1&gt;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Hola Mundo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&lt;/h1&gt;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&lt;/div&gt;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849374" y="1499252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</a:t>
            </a:r>
            <a:r>
              <a:rPr lang="es-ES" dirty="0" smtClean="0">
                <a:solidFill>
                  <a:schemeClr val="tx1"/>
                </a:solidFill>
              </a:rPr>
              <a:t>ndex.html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66" y="2943832"/>
            <a:ext cx="4776428" cy="305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2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78766" y="1676093"/>
            <a:ext cx="8186468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&lt;div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"container"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ng-controller=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dataController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&lt;h1&gt;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Hola Mundo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&lt;/h1&gt;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&lt;/div&gt;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849374" y="1499252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</a:t>
            </a:r>
            <a:r>
              <a:rPr lang="es-ES" dirty="0" smtClean="0">
                <a:solidFill>
                  <a:schemeClr val="tx1"/>
                </a:solidFill>
              </a:rPr>
              <a:t>ndex.html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66" y="2943832"/>
            <a:ext cx="4776428" cy="305863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716" y="4182781"/>
            <a:ext cx="5818517" cy="194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21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73734" y="1061049"/>
            <a:ext cx="8186468" cy="28931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&lt;div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"container"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ng-controller=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dataController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&lt;h1&gt;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Hola Mundo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&lt;/h1&gt;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for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"nombre"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Nombre: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fr-FR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fr-FR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&lt;input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fr-FR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text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"nombre"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-model=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"nombre"</a:t>
            </a:r>
            <a:r>
              <a:rPr lang="fr-FR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fr-FR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for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"apellido"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Apellido: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&lt;input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text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"apellido"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ng-model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"apellido"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ng-model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"genero"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option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"0"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Hombre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option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&lt;option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"1"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Mujer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&lt;/option&gt;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&lt;/div&gt;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844342" y="884208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</a:t>
            </a:r>
            <a:r>
              <a:rPr lang="es-ES" dirty="0" smtClean="0">
                <a:solidFill>
                  <a:schemeClr val="tx1"/>
                </a:solidFill>
              </a:rPr>
              <a:t>ndex.html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34" y="4130990"/>
            <a:ext cx="5224810" cy="131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61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73734" y="1061049"/>
            <a:ext cx="8186468" cy="28931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&lt;div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"container"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ng-controller=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dataController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&lt;h1&gt;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Hola Mundo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&lt;/h1&gt;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for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"nombre"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Nombre: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fr-FR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fr-FR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&lt;input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fr-FR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text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"nombre"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-model=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"nombre"</a:t>
            </a:r>
            <a:r>
              <a:rPr lang="fr-FR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fr-FR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for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"apellido"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Apellido: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&lt;input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text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"apellido"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ng-model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"apellido"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ng-model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"genero"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option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"0"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Hombre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option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&lt;option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"1"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Mujer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&lt;/option&gt;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&lt;/div&gt;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844342" y="884208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34" y="4130990"/>
            <a:ext cx="5224810" cy="131227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152" y="4303233"/>
            <a:ext cx="68770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8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61049"/>
            <a:ext cx="7886700" cy="489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09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73734" y="1061049"/>
            <a:ext cx="8186468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dataController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camposRellenos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apellido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</a:p>
          <a:p>
            <a:pPr defTabSz="180000"/>
            <a:r>
              <a:rPr lang="es-E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apellido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“0"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547450" y="884208"/>
            <a:ext cx="1780636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dataController.js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73734" y="2878479"/>
            <a:ext cx="8186468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de-DE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&lt;html</a:t>
            </a:r>
            <a:r>
              <a:rPr lang="de-DE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lang</a:t>
            </a:r>
            <a:r>
              <a:rPr lang="de-DE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de-DE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"es"</a:t>
            </a:r>
            <a:r>
              <a:rPr lang="de-DE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ng-app=</a:t>
            </a:r>
            <a:r>
              <a:rPr lang="de-DE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"nuestroRSS"</a:t>
            </a:r>
            <a:r>
              <a:rPr lang="de-DE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pPr defTabSz="180000"/>
            <a:r>
              <a:rPr lang="de-DE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&lt;head&gt;</a:t>
            </a:r>
          </a:p>
          <a:p>
            <a:pPr defTabSz="180000"/>
            <a:r>
              <a:rPr lang="de-DE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...</a:t>
            </a:r>
          </a:p>
          <a:p>
            <a:pPr defTabSz="180000"/>
            <a:r>
              <a:rPr lang="es-ES" sz="1400" dirty="0">
                <a:solidFill>
                  <a:srgbClr val="008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&lt;!-- Nuestra aplicación </a:t>
            </a:r>
            <a:r>
              <a:rPr lang="es-ES" sz="1400" b="0" dirty="0" err="1" smtClean="0">
                <a:solidFill>
                  <a:srgbClr val="008000"/>
                </a:solidFill>
                <a:highlight>
                  <a:srgbClr val="FFFFFF"/>
                </a:highlight>
              </a:rPr>
              <a:t>AngularJS</a:t>
            </a:r>
            <a:r>
              <a:rPr lang="es-ES" sz="1400" b="0" dirty="0" smtClean="0">
                <a:solidFill>
                  <a:srgbClr val="008000"/>
                </a:solidFill>
                <a:highlight>
                  <a:srgbClr val="FFFFFF"/>
                </a:highlight>
              </a:rPr>
              <a:t> --&gt;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"app/app.js"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</a:p>
          <a:p>
            <a:pPr defTabSz="180000"/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&lt;script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"app/dataController.js"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</a:p>
          <a:p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&lt;/head&gt;</a:t>
            </a:r>
            <a:endParaRPr lang="es-ES" sz="14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6844342" y="2701638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34" y="4612623"/>
            <a:ext cx="8186468" cy="156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28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473734" y="1144349"/>
            <a:ext cx="818646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&lt;h1&gt;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Hola {{ nombre + " " + apellido}}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&lt;/h1&gt;</a:t>
            </a:r>
            <a:endParaRPr lang="es-ES" sz="14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6844342" y="967508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12232" r="-6617"/>
          <a:stretch/>
        </p:blipFill>
        <p:spPr>
          <a:xfrm>
            <a:off x="468000" y="1535426"/>
            <a:ext cx="8208000" cy="160972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8" y="2862442"/>
            <a:ext cx="7553325" cy="149542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38" y="4244930"/>
            <a:ext cx="74580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5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73734" y="1061049"/>
            <a:ext cx="8186468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dataController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camposRellenos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apellido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…</a:t>
            </a: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apellido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nombre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||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apellido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547450" y="884208"/>
            <a:ext cx="1780636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dataController.js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73734" y="4172442"/>
            <a:ext cx="818646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ng-model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"genero"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(nombre, apellido)"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6844342" y="3995601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34" y="4872503"/>
            <a:ext cx="60007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58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73734" y="1061049"/>
            <a:ext cx="8186468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dataController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camposRellenos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apellido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…</a:t>
            </a: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apellido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nombre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||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apellido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547450" y="884208"/>
            <a:ext cx="1780636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dataController.js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73734" y="4172442"/>
            <a:ext cx="818646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ng-model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"genero"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(nombre, apellido)"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6844342" y="3995601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34" y="4872503"/>
            <a:ext cx="6000750" cy="119062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34" y="4782015"/>
            <a:ext cx="6943725" cy="1371600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6254151" y="5382883"/>
            <a:ext cx="1061049" cy="586596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013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¿Quién eres?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628650" y="1061049"/>
            <a:ext cx="7886700" cy="5115914"/>
          </a:xfrm>
        </p:spPr>
        <p:txBody>
          <a:bodyPr/>
          <a:lstStyle/>
          <a:p>
            <a:endParaRPr lang="es-ES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744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73734" y="1061049"/>
            <a:ext cx="818646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generoController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“</a:t>
            </a:r>
            <a:r>
              <a:rPr lang="es-ES" sz="1400" b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0”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305909" y="884208"/>
            <a:ext cx="2022177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generoController.js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73734" y="3266669"/>
            <a:ext cx="8186468" cy="28931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&lt;head&gt;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…</a:t>
            </a:r>
          </a:p>
          <a:p>
            <a:pPr defTabSz="180000"/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"app/generoController.js"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&lt;/head&gt;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…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ng-model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"genero"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(nombre, apellido)"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                              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ng-controller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generoController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pPr defTabSz="180000"/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	&lt;option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"0"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Hombre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&lt;/option&gt;</a:t>
            </a:r>
          </a:p>
          <a:p>
            <a:pPr defTabSz="180000"/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	&lt;option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"1"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Mujer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&lt;/option&gt;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button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(nombre, apellido)"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Pedir datos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button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6844343" y="3102118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10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2341622"/>
            <a:ext cx="82200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3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30602" y="1225600"/>
            <a:ext cx="8186468" cy="310854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&lt;head&gt;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…</a:t>
            </a:r>
          </a:p>
          <a:p>
            <a:pPr defTabSz="180000"/>
            <a:r>
              <a:rPr lang="es-ES" sz="1400" dirty="0">
                <a:solidFill>
                  <a:srgbClr val="0000FF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&lt;script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src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"app/generoController.js"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&gt;&lt;/script&gt;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&lt;/head&gt;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…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ng-model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"genero"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(nombre, apellido)"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                              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ng-controller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generoController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pPr defTabSz="180000"/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	&lt;option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"0"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Hombre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&lt;/option&gt;</a:t>
            </a:r>
          </a:p>
          <a:p>
            <a:pPr defTabSz="180000"/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	&lt;option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"1"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Mujer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&lt;/option&gt;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button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(nombre, apellido)“ 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ng-click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=“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pedirDatos</a:t>
            </a:r>
            <a:r>
              <a:rPr lang="es-ES" sz="1400" b="1" u="sng" dirty="0" smtClean="0">
                <a:solidFill>
                  <a:srgbClr val="8000FF"/>
                </a:solidFill>
                <a:highlight>
                  <a:srgbClr val="FFFFFF"/>
                </a:highlight>
              </a:rPr>
              <a:t>()”</a:t>
            </a:r>
            <a:r>
              <a:rPr lang="es-ES" sz="1400" b="0" u="sng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Pedir datos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button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801211" y="1061049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3" name="Llamada ovalada 2"/>
          <p:cNvSpPr/>
          <p:nvPr/>
        </p:nvSpPr>
        <p:spPr>
          <a:xfrm>
            <a:off x="3183147" y="4692770"/>
            <a:ext cx="3234905" cy="733245"/>
          </a:xfrm>
          <a:prstGeom prst="wedgeEllipseCallout">
            <a:avLst>
              <a:gd name="adj1" fmla="val 65795"/>
              <a:gd name="adj2" fmla="val -156324"/>
            </a:avLst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Ojo, pertenece al </a:t>
            </a:r>
            <a:r>
              <a:rPr lang="es-ES" dirty="0" err="1" smtClean="0">
                <a:solidFill>
                  <a:schemeClr val="tx1"/>
                </a:solidFill>
              </a:rPr>
              <a:t>dataController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52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30602" y="1225600"/>
            <a:ext cx="8186468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dataController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camposRellenos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apellido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scope.genero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= “0”;</a:t>
            </a: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apellido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nombre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||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apellido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202393" y="1061049"/>
            <a:ext cx="2082562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dataController.html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" name="Rectángulo redondeado 1"/>
          <p:cNvSpPr/>
          <p:nvPr/>
        </p:nvSpPr>
        <p:spPr>
          <a:xfrm>
            <a:off x="2173857" y="4425351"/>
            <a:ext cx="4718649" cy="118181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¿Cómo accedemos a la variable hija del controlador de generoController.js?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84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430602" y="1225600"/>
            <a:ext cx="8186468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dataController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camposRellenos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apellido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scope.genero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= “0”;</a:t>
            </a: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apellido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nombre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||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apellido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7" name="Rectángulo redondeado 6"/>
          <p:cNvSpPr/>
          <p:nvPr/>
        </p:nvSpPr>
        <p:spPr>
          <a:xfrm>
            <a:off x="6202393" y="1061049"/>
            <a:ext cx="2082562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dataController.html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" name="Rectángulo redondeado 1"/>
          <p:cNvSpPr/>
          <p:nvPr/>
        </p:nvSpPr>
        <p:spPr>
          <a:xfrm>
            <a:off x="2173857" y="4425351"/>
            <a:ext cx="4718649" cy="118181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¿Cómo accedemos a la variable hija del controlador de generoController.js?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dirty="0" smtClean="0">
                <a:solidFill>
                  <a:schemeClr val="tx1"/>
                </a:solidFill>
              </a:rPr>
              <a:t>¡EVENTOS!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99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534119" y="1161824"/>
            <a:ext cx="8186468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…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&lt;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ng-model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"genero"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(nombre, apellido)"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                              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ng-controller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generoController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“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ng-change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enviaGenero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()"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pPr defTabSz="180000"/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	&lt;option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"0"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Hombre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&lt;/option&gt;</a:t>
            </a:r>
          </a:p>
          <a:p>
            <a:pPr defTabSz="180000"/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		&lt;option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"1"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Mujer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&lt;/option&gt;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button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(nombre, apellido)"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Pedir datos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button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pPr defTabSz="180000"/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6904728" y="997273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534119" y="3562709"/>
            <a:ext cx="8186468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generoController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”0”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80000"/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enviaGenero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emit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enviandoGenero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6366294" y="3385868"/>
            <a:ext cx="2022177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generoController.js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01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628650" y="1237890"/>
            <a:ext cx="8186468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generoController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80000"/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enviaGenero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emit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enviandoGenero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6460825" y="1061049"/>
            <a:ext cx="2022177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generoController.js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628650" y="3347698"/>
            <a:ext cx="8186468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dataController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…</a:t>
            </a:r>
          </a:p>
          <a:p>
            <a:pPr defTabSz="180000"/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$on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enviandoGenero</a:t>
            </a:r>
            <a:r>
              <a:rPr lang="en-U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1" dirty="0" smtClean="0">
                <a:solidFill>
                  <a:srgbClr val="804000"/>
                </a:solidFill>
                <a:highlight>
                  <a:srgbClr val="FFFFFF"/>
                </a:highlight>
              </a:rPr>
              <a:t>event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data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data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console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6400441" y="3183147"/>
            <a:ext cx="2082562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dataController.html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75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628650" y="1237890"/>
            <a:ext cx="8186468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generoController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80000"/>
            <a:endParaRPr lang="es-E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enviaGenero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emit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enviandoGenero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6460825" y="1061049"/>
            <a:ext cx="2022177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generoController.js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628650" y="3347698"/>
            <a:ext cx="8186468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dataController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…</a:t>
            </a:r>
          </a:p>
          <a:p>
            <a:pPr defTabSz="180000"/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$on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enviandoGenero</a:t>
            </a:r>
            <a:r>
              <a:rPr lang="en-U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1" dirty="0" smtClean="0">
                <a:solidFill>
                  <a:srgbClr val="804000"/>
                </a:solidFill>
                <a:highlight>
                  <a:srgbClr val="FFFFFF"/>
                </a:highlight>
              </a:rPr>
              <a:t>event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data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data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console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6400441" y="3183147"/>
            <a:ext cx="2082562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dataController.html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" name="Flecha curvada hacia la izquierda 1"/>
          <p:cNvSpPr/>
          <p:nvPr/>
        </p:nvSpPr>
        <p:spPr>
          <a:xfrm>
            <a:off x="4891177" y="2449902"/>
            <a:ext cx="690114" cy="1785668"/>
          </a:xfrm>
          <a:prstGeom prst="curvedLeftArrow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6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456482" y="1829449"/>
            <a:ext cx="8186468" cy="3108543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&lt;div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"container"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ng-controller=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dataController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&lt;h1&gt;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Hola {{ nombre + " " + apellido}}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&lt;/h1&gt;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for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"nombre"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Nombre: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fr-FR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fr-FR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&lt;input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fr-FR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text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"nombre"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fr-FR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-model=</a:t>
            </a:r>
            <a:r>
              <a:rPr lang="fr-FR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"nombre"</a:t>
            </a:r>
            <a:r>
              <a:rPr lang="fr-FR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fr-FR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for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"apellido"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Apellido: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&lt;input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text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"apellido"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ng-model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"apellido"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ng-model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"genero"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(nombre, apellido)"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                                  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ng-controller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generoController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ng-change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enviaGenero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()"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option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"0"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Hombre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option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&lt;option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"1"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Mujer</a:t>
            </a:r>
            <a:r>
              <a:rPr lang="en-U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&lt;/option&gt;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select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button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-show=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(nombre, apellido)“</a:t>
            </a:r>
          </a:p>
          <a:p>
            <a:pPr defTabSz="180000"/>
            <a:r>
              <a:rPr lang="es-E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                       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ng-click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“</a:t>
            </a:r>
            <a:r>
              <a:rPr lang="es-ES" sz="1400" b="1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pedirDatos</a:t>
            </a:r>
            <a:r>
              <a:rPr lang="es-ES" sz="1400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()"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 &gt;</a:t>
            </a:r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Pedir datos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sz="1400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button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&lt;/div&gt;</a:t>
            </a:r>
            <a:endParaRPr lang="es-ES" sz="1400" dirty="0"/>
          </a:p>
        </p:txBody>
      </p:sp>
      <p:sp>
        <p:nvSpPr>
          <p:cNvPr id="9" name="Rectángulo redondeado 8"/>
          <p:cNvSpPr/>
          <p:nvPr/>
        </p:nvSpPr>
        <p:spPr>
          <a:xfrm>
            <a:off x="6827091" y="1664898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6" name="Flecha curvada hacia la izquierda 15"/>
          <p:cNvSpPr/>
          <p:nvPr/>
        </p:nvSpPr>
        <p:spPr>
          <a:xfrm flipV="1">
            <a:off x="4917057" y="1829450"/>
            <a:ext cx="690114" cy="2043810"/>
          </a:xfrm>
          <a:prstGeom prst="curvedLeftArrow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74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628650" y="1061049"/>
            <a:ext cx="8186468" cy="440120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defTabSz="180000"/>
            <a:endParaRPr lang="es-E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module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nuestroRSS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controller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dataController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'$</a:t>
            </a:r>
            <a:r>
              <a:rPr lang="es-E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scope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…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n-U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$on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b="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enviandoGenero</a:t>
            </a:r>
            <a:r>
              <a:rPr lang="en-U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1" dirty="0" smtClean="0">
                <a:solidFill>
                  <a:srgbClr val="804000"/>
                </a:solidFill>
                <a:highlight>
                  <a:srgbClr val="FFFFFF"/>
                </a:highlight>
              </a:rPr>
              <a:t>event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data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data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console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pedirDatos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compruebaCamposRellenos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nombre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apellido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$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scope</a:t>
            </a:r>
            <a:r>
              <a:rPr lang="es-ES" sz="14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genero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“</a:t>
            </a:r>
            <a:r>
              <a:rPr lang="es-ES" sz="1400" b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0”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	console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"Pedir datos para usuario con id 1"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	console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"Pedir datos para usuario con id 2"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else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	console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log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400" b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"Error, algo salió mal!"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s-ES" sz="1400" b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}]);</a:t>
            </a:r>
            <a:endParaRPr lang="es-ES" sz="14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6400441" y="896498"/>
            <a:ext cx="2082562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dataController.html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69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¿Por qué?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628650" y="1061049"/>
            <a:ext cx="7886700" cy="5115914"/>
          </a:xfrm>
        </p:spPr>
        <p:txBody>
          <a:bodyPr/>
          <a:lstStyle/>
          <a:p>
            <a:endParaRPr lang="es-ES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129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70" y="1061049"/>
            <a:ext cx="8001000" cy="14001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20" y="2192098"/>
            <a:ext cx="81915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70" y="1061049"/>
            <a:ext cx="8001000" cy="14001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20" y="2192098"/>
            <a:ext cx="8191500" cy="14382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0645" y="3592273"/>
            <a:ext cx="58578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3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70" y="1061049"/>
            <a:ext cx="8001000" cy="14001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20" y="2192098"/>
            <a:ext cx="8191500" cy="14382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820" y="2192098"/>
            <a:ext cx="8343900" cy="15906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6820" y="3433854"/>
            <a:ext cx="58864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76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628650" y="1166070"/>
            <a:ext cx="7827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 ponerlo bonito (https</a:t>
            </a:r>
            <a:r>
              <a:rPr lang="es-ES" dirty="0"/>
              <a:t>://</a:t>
            </a:r>
            <a:r>
              <a:rPr lang="es-ES" dirty="0" smtClean="0"/>
              <a:t>github.com/MarcosGinel/rss/blob/master/documentacion/index.html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197" y="1904906"/>
            <a:ext cx="6434358" cy="426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¿Y después?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628650" y="1061049"/>
            <a:ext cx="7886700" cy="5115914"/>
          </a:xfrm>
        </p:spPr>
        <p:txBody>
          <a:bodyPr/>
          <a:lstStyle/>
          <a:p>
            <a:endParaRPr lang="es-ES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567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Teoría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628650" y="1061049"/>
            <a:ext cx="7886700" cy="5115914"/>
          </a:xfrm>
        </p:spPr>
        <p:txBody>
          <a:bodyPr/>
          <a:lstStyle/>
          <a:p>
            <a:endParaRPr lang="es-ES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75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Teoría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628650" y="1061049"/>
            <a:ext cx="7886700" cy="5115914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726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2286000" y="1997839"/>
            <a:ext cx="4572000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>
            <a:spAutoFit/>
          </a:bodyPr>
          <a:lstStyle/>
          <a:p>
            <a:pPr defTabSz="180000"/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</a:rPr>
              <a:t>&lt;!DOCTYPE </a:t>
            </a:r>
            <a:r>
              <a:rPr lang="es-E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html</a:t>
            </a:r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html</a:t>
            </a:r>
            <a:r>
              <a:rPr lang="es-E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lang</a:t>
            </a:r>
            <a:r>
              <a:rPr lang="es-E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"es"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&lt;head&gt;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&lt;meta</a:t>
            </a:r>
            <a:r>
              <a:rPr lang="es-E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 smtClean="0">
                <a:solidFill>
                  <a:srgbClr val="FF0000"/>
                </a:solidFill>
                <a:highlight>
                  <a:srgbClr val="FFFFFF"/>
                </a:highlight>
              </a:rPr>
              <a:t>charset</a:t>
            </a:r>
            <a:r>
              <a:rPr lang="es-ES" b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s-ES" b="1" dirty="0" smtClean="0">
                <a:solidFill>
                  <a:srgbClr val="8000FF"/>
                </a:solidFill>
                <a:highlight>
                  <a:srgbClr val="FFFFFF"/>
                </a:highlight>
              </a:rPr>
              <a:t>"UTF-8"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title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s-ES" b="1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AngularRSS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title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&lt;/head&gt;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defTabSz="180000"/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es-ES" b="0" dirty="0" err="1" smtClean="0">
                <a:solidFill>
                  <a:srgbClr val="0000FF"/>
                </a:solidFill>
                <a:highlight>
                  <a:srgbClr val="FFFFFF"/>
                </a:highlight>
              </a:rPr>
              <a:t>html</a:t>
            </a:r>
            <a:r>
              <a:rPr lang="es-ES" b="0" dirty="0" smtClean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s-ES" dirty="0"/>
          </a:p>
        </p:txBody>
      </p:sp>
      <p:sp>
        <p:nvSpPr>
          <p:cNvPr id="3" name="Rectángulo redondeado 2"/>
          <p:cNvSpPr/>
          <p:nvPr/>
        </p:nvSpPr>
        <p:spPr>
          <a:xfrm>
            <a:off x="5253487" y="1802921"/>
            <a:ext cx="1483743" cy="35368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index.html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93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5923"/>
          </a:xfrm>
        </p:spPr>
        <p:txBody>
          <a:bodyPr/>
          <a:lstStyle/>
          <a:p>
            <a:r>
              <a:rPr lang="es-ES" dirty="0" smtClean="0"/>
              <a:t>Taller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 rot="5400000">
            <a:off x="4418881" y="1838865"/>
            <a:ext cx="306238" cy="9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43" y="1357969"/>
            <a:ext cx="7112013" cy="441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38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303</TotalTime>
  <Words>460</Words>
  <Application>Microsoft Office PowerPoint</Application>
  <PresentationFormat>Presentación en pantalla (4:3)</PresentationFormat>
  <Paragraphs>342</Paragraphs>
  <Slides>43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47" baseType="lpstr">
      <vt:lpstr>Arial</vt:lpstr>
      <vt:lpstr>Calibri</vt:lpstr>
      <vt:lpstr>Calibri Light</vt:lpstr>
      <vt:lpstr>Tema de Office</vt:lpstr>
      <vt:lpstr>Taller de AngularJS (casi sin JS)</vt:lpstr>
      <vt:lpstr>Índice</vt:lpstr>
      <vt:lpstr>¿Quién eres?</vt:lpstr>
      <vt:lpstr>¿Por qué?</vt:lpstr>
      <vt:lpstr>¿Y después?</vt:lpstr>
      <vt:lpstr>Teoría</vt:lpstr>
      <vt:lpstr>Teoría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  <vt:lpstr>Taller</vt:lpstr>
    </vt:vector>
  </TitlesOfParts>
  <Company>everis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AngularJS (casi sin JS)</dc:title>
  <dc:creator>Marcos Alberto Ginel Calderon</dc:creator>
  <cp:lastModifiedBy>Marcos Alberto Ginel Calderon</cp:lastModifiedBy>
  <cp:revision>81</cp:revision>
  <dcterms:created xsi:type="dcterms:W3CDTF">2017-02-06T19:35:35Z</dcterms:created>
  <dcterms:modified xsi:type="dcterms:W3CDTF">2017-02-07T18:34:22Z</dcterms:modified>
</cp:coreProperties>
</file>