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6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</a:t>
            </a:r>
            <a:r>
              <a:rPr lang="es-ES" dirty="0" smtClean="0">
                <a:solidFill>
                  <a:schemeClr val="tx1"/>
                </a:solidFill>
              </a:rPr>
              <a:t>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594</Words>
  <Application>Microsoft Office PowerPoint</Application>
  <PresentationFormat>Presentación en pantalla (4:3)</PresentationFormat>
  <Paragraphs>408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¿Por qué?</vt:lpstr>
      <vt:lpstr>¿Y después?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95</cp:revision>
  <dcterms:created xsi:type="dcterms:W3CDTF">2017-02-06T19:35:35Z</dcterms:created>
  <dcterms:modified xsi:type="dcterms:W3CDTF">2017-02-07T20:41:34Z</dcterms:modified>
</cp:coreProperties>
</file>