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20" r:id="rId5"/>
    <p:sldId id="319" r:id="rId6"/>
    <p:sldId id="338" r:id="rId7"/>
    <p:sldId id="259" r:id="rId8"/>
    <p:sldId id="322" r:id="rId9"/>
    <p:sldId id="260" r:id="rId10"/>
    <p:sldId id="261" r:id="rId11"/>
    <p:sldId id="263" r:id="rId12"/>
    <p:sldId id="264" r:id="rId13"/>
    <p:sldId id="265" r:id="rId14"/>
    <p:sldId id="267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33" r:id="rId39"/>
    <p:sldId id="334" r:id="rId40"/>
    <p:sldId id="291" r:id="rId41"/>
    <p:sldId id="292" r:id="rId42"/>
    <p:sldId id="294" r:id="rId43"/>
    <p:sldId id="293" r:id="rId44"/>
    <p:sldId id="295" r:id="rId45"/>
    <p:sldId id="296" r:id="rId46"/>
    <p:sldId id="297" r:id="rId47"/>
    <p:sldId id="298" r:id="rId48"/>
    <p:sldId id="300" r:id="rId49"/>
    <p:sldId id="336" r:id="rId50"/>
    <p:sldId id="301" r:id="rId51"/>
    <p:sldId id="302" r:id="rId52"/>
    <p:sldId id="306" r:id="rId53"/>
    <p:sldId id="303" r:id="rId54"/>
    <p:sldId id="304" r:id="rId55"/>
    <p:sldId id="305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37" r:id="rId6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5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E796-22A4-41E2-9851-5EFB902E6F14}" type="datetimeFigureOut">
              <a:rPr lang="es-ES" smtClean="0"/>
              <a:t>09/02/2017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5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(casi sin JS)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79562" y="1"/>
            <a:ext cx="30623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pbs.twimg.com/profile_images/522766032683814912/5BGl_GQX_400x4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80" y="3747041"/>
            <a:ext cx="2216689" cy="22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de angularjs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62" y="4509909"/>
            <a:ext cx="3811889" cy="10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69" y="1115328"/>
            <a:ext cx="5580019" cy="50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3" y="1357969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616734"/>
            <a:ext cx="8147532" cy="3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391421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animate,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touch --&gt;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"https://ajax.googleapis.com/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ajax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libs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/1.6.1/angular.min.js"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"https://angular-ui.github.io/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/ui-bootstrap-tpls-0.12.0.js"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"https://code.angularjs.org/1.6.1/angular-animate.min.js"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"https://code.angularjs.org/1.6.1/angular-touch.min.js"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</a:p>
          <a:p>
            <a:pPr defTabSz="180000"/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&lt;meta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"https://maxcdn.bootstrapcdn.com/bootstrap/3.3.7/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214580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r>
              <a:rPr lang="es-ES" dirty="0" smtClean="0"/>
              <a:t>¿Quién eres?</a:t>
            </a:r>
          </a:p>
          <a:p>
            <a:r>
              <a:rPr lang="es-ES" dirty="0" smtClean="0"/>
              <a:t>¿Por qué?</a:t>
            </a:r>
          </a:p>
          <a:p>
            <a:r>
              <a:rPr lang="es-ES" dirty="0" smtClean="0"/>
              <a:t>¿Y después?</a:t>
            </a:r>
          </a:p>
          <a:p>
            <a:r>
              <a:rPr lang="es-ES" dirty="0" smtClean="0"/>
              <a:t>Teoría</a:t>
            </a:r>
          </a:p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6844"/>
            <a:ext cx="8226295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75178" cy="4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5" b="52551"/>
          <a:stretch/>
        </p:blipFill>
        <p:spPr>
          <a:xfrm>
            <a:off x="478766" y="3237929"/>
            <a:ext cx="818646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ui.bootstrap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app.js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2009"/>
          <a:stretch/>
        </p:blipFill>
        <p:spPr>
          <a:xfrm>
            <a:off x="478766" y="2261873"/>
            <a:ext cx="81864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6" y="4182781"/>
            <a:ext cx="5818517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52" y="4303233"/>
            <a:ext cx="6877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86700" cy="4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“0"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734" y="287847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270163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612623"/>
            <a:ext cx="8186468" cy="1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" y="2213987"/>
            <a:ext cx="2686050" cy="268605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3205511" y="2222381"/>
            <a:ext cx="5843597" cy="2677656"/>
            <a:chOff x="3821921" y="4221493"/>
            <a:chExt cx="5205242" cy="2677656"/>
          </a:xfrm>
        </p:grpSpPr>
        <p:sp>
          <p:nvSpPr>
            <p:cNvPr id="3" name="CuadroTexto 2"/>
            <p:cNvSpPr txBox="1"/>
            <p:nvPr/>
          </p:nvSpPr>
          <p:spPr>
            <a:xfrm>
              <a:off x="4617987" y="4221493"/>
              <a:ext cx="44091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Marcos Ginel</a:t>
              </a:r>
            </a:p>
            <a:p>
              <a:r>
                <a:rPr lang="es-ES" sz="2800" dirty="0" smtClean="0"/>
                <a:t>Ingeniero Informático</a:t>
              </a:r>
            </a:p>
            <a:p>
              <a:r>
                <a:rPr lang="es-ES" sz="2800" dirty="0" smtClean="0"/>
                <a:t>@</a:t>
              </a:r>
              <a:r>
                <a:rPr lang="es-ES" sz="2800" dirty="0" err="1" smtClean="0"/>
                <a:t>MarcosGinel</a:t>
              </a:r>
              <a:endParaRPr lang="es-ES" sz="2800" dirty="0" smtClean="0"/>
            </a:p>
            <a:p>
              <a:r>
                <a:rPr lang="es-ES" sz="2800" dirty="0" smtClean="0"/>
                <a:t>Marcos.Ginel@gmail.com</a:t>
              </a:r>
            </a:p>
            <a:p>
              <a:r>
                <a:rPr lang="es-ES" sz="2800" dirty="0" smtClean="0"/>
                <a:t>https://github.com/MarcosGinel</a:t>
              </a:r>
              <a:endParaRPr lang="es-ES" sz="2800" dirty="0"/>
            </a:p>
            <a:p>
              <a:r>
                <a:rPr lang="es-ES" sz="2800" dirty="0" err="1" smtClean="0"/>
                <a:t>GumUS</a:t>
              </a:r>
              <a:endParaRPr lang="es-ES" sz="2800" dirty="0" smtClean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634" y="5063541"/>
              <a:ext cx="558987" cy="558987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267" y="5542207"/>
              <a:ext cx="397930" cy="39793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" t="13073" r="70202" b="21366"/>
            <a:stretch/>
          </p:blipFill>
          <p:spPr>
            <a:xfrm>
              <a:off x="3821921" y="4709689"/>
              <a:ext cx="762415" cy="412975"/>
            </a:xfrm>
            <a:prstGeom prst="rect">
              <a:avLst/>
            </a:prstGeom>
          </p:spPr>
        </p:pic>
      </p:grpSp>
      <p:pic>
        <p:nvPicPr>
          <p:cNvPr id="1026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24" y="3941025"/>
            <a:ext cx="581485" cy="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pbs.twimg.com/profile_images/522766032683814912/5BGl_GQX_400x400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48" y="4422911"/>
            <a:ext cx="434794" cy="43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2568376" y="5142227"/>
            <a:ext cx="441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Everis</a:t>
            </a:r>
            <a:r>
              <a:rPr lang="es-ES" sz="2400" dirty="0" smtClean="0"/>
              <a:t> Centers</a:t>
            </a:r>
          </a:p>
          <a:p>
            <a:r>
              <a:rPr lang="es-ES" sz="2400" dirty="0" smtClean="0"/>
              <a:t>Full </a:t>
            </a:r>
            <a:r>
              <a:rPr lang="es-ES" sz="2400" dirty="0" err="1" smtClean="0"/>
              <a:t>Stack</a:t>
            </a:r>
            <a:r>
              <a:rPr lang="es-ES" sz="2400" dirty="0" smtClean="0"/>
              <a:t> - </a:t>
            </a:r>
            <a:r>
              <a:rPr lang="es-ES" sz="2400" dirty="0" err="1" smtClean="0"/>
              <a:t>Expert</a:t>
            </a:r>
            <a:r>
              <a:rPr lang="es-ES" sz="2400" dirty="0" smtClean="0"/>
              <a:t> &amp; </a:t>
            </a:r>
            <a:r>
              <a:rPr lang="es-ES" sz="2400" dirty="0" err="1" smtClean="0"/>
              <a:t>Innovation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87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3734" y="1144349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9675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232" r="-6617"/>
          <a:stretch/>
        </p:blipFill>
        <p:spPr>
          <a:xfrm>
            <a:off x="468000" y="1535426"/>
            <a:ext cx="82080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" y="2862442"/>
            <a:ext cx="7553325" cy="1495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8" y="4244930"/>
            <a:ext cx="745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4" y="4782015"/>
            <a:ext cx="6943725" cy="13716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54151" y="5382883"/>
            <a:ext cx="1061049" cy="5865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05909" y="88420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326666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3" y="310211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41622"/>
            <a:ext cx="8220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=“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u="sng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()”</a:t>
            </a:r>
            <a:r>
              <a:rPr lang="es-ES" sz="1400" b="0" u="sng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1211" y="1061049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3183147" y="4692770"/>
            <a:ext cx="3234905" cy="733245"/>
          </a:xfrm>
          <a:prstGeom prst="wedgeEllipseCallout">
            <a:avLst>
              <a:gd name="adj1" fmla="val 65795"/>
              <a:gd name="adj2" fmla="val -15632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Ojo, pertenece al </a:t>
            </a:r>
            <a:r>
              <a:rPr lang="es-ES" dirty="0" err="1" smtClean="0">
                <a:solidFill>
                  <a:schemeClr val="tx1"/>
                </a:solidFill>
              </a:rPr>
              <a:t>dataController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354348" y="1451035"/>
            <a:ext cx="6745856" cy="2982942"/>
          </a:xfrm>
          <a:prstGeom prst="roundRect">
            <a:avLst>
              <a:gd name="adj" fmla="val 507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354348" y="1451035"/>
            <a:ext cx="49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140680" y="3124560"/>
            <a:ext cx="3743863" cy="11110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485736" y="3383352"/>
            <a:ext cx="23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HIJO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354348" y="1451035"/>
            <a:ext cx="6745856" cy="2982942"/>
          </a:xfrm>
          <a:prstGeom prst="roundRect">
            <a:avLst>
              <a:gd name="adj" fmla="val 507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354348" y="1451035"/>
            <a:ext cx="49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140680" y="3124560"/>
            <a:ext cx="3743863" cy="11110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485736" y="3383352"/>
            <a:ext cx="23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HIJO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Flecha doblada 2"/>
          <p:cNvSpPr/>
          <p:nvPr/>
        </p:nvSpPr>
        <p:spPr>
          <a:xfrm rot="5400000">
            <a:off x="3845720" y="214004"/>
            <a:ext cx="1489717" cy="41207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Flecha doblada 11"/>
          <p:cNvSpPr/>
          <p:nvPr/>
        </p:nvSpPr>
        <p:spPr>
          <a:xfrm rot="16200000">
            <a:off x="1554415" y="1787324"/>
            <a:ext cx="2092902" cy="2493036"/>
          </a:xfrm>
          <a:prstGeom prst="bentArrow">
            <a:avLst>
              <a:gd name="adj1" fmla="val 25000"/>
              <a:gd name="adj2" fmla="val 2397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52158" y="1529531"/>
            <a:ext cx="2475782" cy="37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$BROADCAST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750168" y="3662149"/>
            <a:ext cx="2475782" cy="37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$EMIT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5397" y="4863393"/>
            <a:ext cx="478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Los dos escuchan con $</a:t>
            </a:r>
            <a:r>
              <a:rPr lang="es-ES" sz="3200" dirty="0" err="1" smtClean="0"/>
              <a:t>on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916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¿Qué hacéis allí?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Resultado de imagen de spring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45" y="2877115"/>
            <a:ext cx="122330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sf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94" y="3034302"/>
            <a:ext cx="1452082" cy="7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java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82" y="2894061"/>
            <a:ext cx="965859" cy="9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n de .net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28" y="3034302"/>
            <a:ext cx="1539585" cy="7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34119" y="1161824"/>
            <a:ext cx="81864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04728" y="997273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119" y="3562709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”0”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366294" y="338586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Flecha curvada hacia la izquierda 1"/>
          <p:cNvSpPr/>
          <p:nvPr/>
        </p:nvSpPr>
        <p:spPr>
          <a:xfrm>
            <a:off x="4891177" y="2449902"/>
            <a:ext cx="690114" cy="1785668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6482" y="1829449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</a:t>
            </a:r>
          </a:p>
          <a:p>
            <a:pPr defTabSz="180000"/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                   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 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091" y="166489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/>
          <p:cNvSpPr/>
          <p:nvPr/>
        </p:nvSpPr>
        <p:spPr>
          <a:xfrm flipV="1">
            <a:off x="4917057" y="1829450"/>
            <a:ext cx="690114" cy="20438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8650" y="1061049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1"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896498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5" y="3592273"/>
            <a:ext cx="5857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0" y="2192098"/>
            <a:ext cx="8343900" cy="1590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0" y="3433854"/>
            <a:ext cx="588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8650" y="1166070"/>
            <a:ext cx="78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ponerlo bonito (https</a:t>
            </a:r>
            <a:r>
              <a:rPr lang="es-ES" dirty="0"/>
              <a:t>://</a:t>
            </a:r>
            <a:r>
              <a:rPr lang="es-ES" dirty="0" smtClean="0"/>
              <a:t>github.com/MarcosGinel/rss/blob/master/documentacion/index.html)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97" y="1904906"/>
            <a:ext cx="6434358" cy="42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281203"/>
            <a:ext cx="7753350" cy="4019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73114" y="5300753"/>
            <a:ext cx="379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https://jsonplaceholder.typicode.com/</a:t>
            </a:r>
          </a:p>
        </p:txBody>
      </p:sp>
    </p:spTree>
    <p:extLst>
      <p:ext uri="{BB962C8B-B14F-4D97-AF65-F5344CB8AC3E}">
        <p14:creationId xmlns:p14="http://schemas.microsoft.com/office/powerpoint/2010/main" val="38662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¿Qué hacemos?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de node j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3" y="3341270"/>
            <a:ext cx="1744338" cy="106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ifera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01" y="3464315"/>
            <a:ext cx="2670174" cy="65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spring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47" y="1709255"/>
            <a:ext cx="122330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sf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96" y="2911916"/>
            <a:ext cx="1452082" cy="7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gularjs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6" y="4675549"/>
            <a:ext cx="1457565" cy="38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mean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62" y="4186503"/>
            <a:ext cx="957263" cy="11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java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3" y="2170313"/>
            <a:ext cx="965859" cy="9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gulp logo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17" y="2210357"/>
            <a:ext cx="593086" cy="13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bower logo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08" y="4158953"/>
            <a:ext cx="1157766" cy="115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n de django logo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59" y="1778576"/>
            <a:ext cx="2337459" cy="23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n de python logo 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6" y="5150257"/>
            <a:ext cx="1180264" cy="118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n de .net logo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6" y="5497457"/>
            <a:ext cx="1539585" cy="7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esultado de imagen de sass logo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9" y="5282066"/>
            <a:ext cx="1060750" cy="7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sultado de imagen de symphony 2 log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99" y="5356670"/>
            <a:ext cx="634147" cy="7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www.contegix.com/wp-content/uploads/2015/09/Hadoop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187" y="4586092"/>
            <a:ext cx="1428658" cy="95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sultado de imagen de redis logo 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78" y="3880659"/>
            <a:ext cx="1078002" cy="9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sultado de imagen de grunt logo 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18" y="1777232"/>
            <a:ext cx="790415" cy="7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Resultado de imagen de android logo 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61" y="1734594"/>
            <a:ext cx="760298" cy="9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constant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constantes"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=2"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constantes.js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24287" y="1237890"/>
            <a:ext cx="8590831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879894" y="2570672"/>
            <a:ext cx="2700067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4580626" y="1475117"/>
            <a:ext cx="3934723" cy="28185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'$http'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'constantes'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$http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http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ApiService.js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459841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app/ApiService.js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295290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59" y="1199071"/>
            <a:ext cx="5780304" cy="49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41540" y="1772728"/>
            <a:ext cx="859083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78078" y="1595887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707366" y="2216989"/>
            <a:ext cx="3329796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9" y="1349136"/>
            <a:ext cx="8327456" cy="153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5" y="3273095"/>
            <a:ext cx="8327456" cy="15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0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/tabla.html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2329132" y="2607199"/>
            <a:ext cx="931653" cy="2760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833886" y="4877249"/>
            <a:ext cx="1055299" cy="261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5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¿Qué hacemos?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de node j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3" y="3341270"/>
            <a:ext cx="1744338" cy="106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ifera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01" y="3464315"/>
            <a:ext cx="2670174" cy="65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spring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47" y="1709255"/>
            <a:ext cx="122330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sf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96" y="2911916"/>
            <a:ext cx="1452082" cy="7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gularjs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6" y="4675549"/>
            <a:ext cx="1457565" cy="38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mean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62" y="4186503"/>
            <a:ext cx="957263" cy="11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java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3" y="2170313"/>
            <a:ext cx="965859" cy="96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gulp logo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17" y="2210357"/>
            <a:ext cx="593086" cy="13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bower logo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08" y="4158953"/>
            <a:ext cx="1157766" cy="115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n de django logo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59" y="1778576"/>
            <a:ext cx="2337459" cy="23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n de python logo 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6" y="5150257"/>
            <a:ext cx="1180264" cy="118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sultado de imagen de .net logo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6" y="5497457"/>
            <a:ext cx="1539585" cy="7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esultado de imagen de sass logo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9" y="5282066"/>
            <a:ext cx="1060750" cy="7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esultado de imagen de symphony 2 log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99" y="5356670"/>
            <a:ext cx="634147" cy="7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www.contegix.com/wp-content/uploads/2015/09/Hadoop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187" y="4586092"/>
            <a:ext cx="1428658" cy="95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sultado de imagen de redis logo 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78" y="3880659"/>
            <a:ext cx="1078002" cy="9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sultado de imagen de grunt logo 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18" y="1777232"/>
            <a:ext cx="790415" cy="7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Resultado de imagen de android logo 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61" y="1734594"/>
            <a:ext cx="760298" cy="9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803472" y="5713484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mucho más…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03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9" y="1061049"/>
            <a:ext cx="7756812" cy="4816556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902898" y="4040486"/>
            <a:ext cx="1866181" cy="384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1161689" y="3077429"/>
            <a:ext cx="1305466" cy="33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759788" y="4930451"/>
            <a:ext cx="51758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¿Dónde están los datos ahora mismo?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En el dataController.js, tendremos que enviarlos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67418" y="1237890"/>
            <a:ext cx="8590831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broadcast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503956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308345"/>
            <a:ext cx="7913446" cy="42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57" y="1061049"/>
            <a:ext cx="6143086" cy="50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017917" y="1132053"/>
            <a:ext cx="749743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superDirectiva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</a:rPr>
              <a:t>/principal.html'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17916" y="3184793"/>
            <a:ext cx="7497433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-directiva&gt;&lt;/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super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-directiva&gt;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3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46" name="Picture 2" descr="http://i.imgur.com/8mLLDy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59" y="1524059"/>
            <a:ext cx="5675882" cy="40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211484" y="1226057"/>
            <a:ext cx="61382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>
                <a:solidFill>
                  <a:srgbClr val="262626"/>
                </a:solidFill>
                <a:latin typeface="arial" panose="020B0604020202020204" pitchFamily="34" charset="0"/>
              </a:rPr>
              <a:t>https://angularjs.org</a:t>
            </a:r>
          </a:p>
          <a:p>
            <a:r>
              <a:rPr lang="es-ES" sz="2400" dirty="0" smtClean="0">
                <a:solidFill>
                  <a:srgbClr val="262626"/>
                </a:solidFill>
                <a:latin typeface="arial" panose="020B0604020202020204" pitchFamily="34" charset="0"/>
              </a:rPr>
              <a:t>https://github.com/MarcosGinel/rss</a:t>
            </a:r>
            <a:endParaRPr lang="es-E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r>
              <a:rPr lang="es-ES" sz="2400" dirty="0">
                <a:solidFill>
                  <a:srgbClr val="263238"/>
                </a:solidFill>
                <a:latin typeface="arial" panose="020B0604020202020204" pitchFamily="34" charset="0"/>
              </a:rPr>
              <a:t>https://twitter.com/BenNadel</a:t>
            </a:r>
          </a:p>
          <a:p>
            <a:r>
              <a:rPr lang="es-ES" sz="2400" dirty="0">
                <a:solidFill>
                  <a:srgbClr val="263238"/>
                </a:solidFill>
                <a:latin typeface="arial" panose="020B0604020202020204" pitchFamily="34" charset="0"/>
              </a:rPr>
              <a:t>https://twitter.com/John_Papa</a:t>
            </a:r>
            <a:endParaRPr lang="es-ES" sz="2400" b="0" i="0" dirty="0">
              <a:solidFill>
                <a:srgbClr val="26323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5072332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072332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072331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072330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5072330" y="3096883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5072330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072330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532626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1532626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1532625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532624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1532624" y="309688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Node.js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1532624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1532624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1532624" y="2682815"/>
            <a:ext cx="2113471" cy="4140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TypeScript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1532624" y="2260121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532624" y="1837427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Angular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393167" y="3038295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1393167" y="345236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MVC (MVW)</a:t>
            </a:r>
            <a:endParaRPr lang="es-ES" dirty="0"/>
          </a:p>
        </p:txBody>
      </p:sp>
      <p:pic>
        <p:nvPicPr>
          <p:cNvPr id="2050" name="Picture 2" descr="Resultado de imagen de persona estudiand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68" y="1704465"/>
            <a:ext cx="42481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532626" y="5538159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532626" y="5124091"/>
            <a:ext cx="2113471" cy="4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532625" y="4753155"/>
            <a:ext cx="2113471" cy="4140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532624" y="4339087"/>
            <a:ext cx="2113471" cy="41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532624" y="3096883"/>
            <a:ext cx="2113471" cy="4140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Node.js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1532624" y="3925019"/>
            <a:ext cx="2113471" cy="4140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532624" y="3510951"/>
            <a:ext cx="2113471" cy="4140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Bootstrap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1532624" y="2682815"/>
            <a:ext cx="2113471" cy="4140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TypeScript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1532624" y="2260121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AngularJS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532624" y="1837427"/>
            <a:ext cx="2113471" cy="414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Angular 2</a:t>
            </a:r>
            <a:endParaRPr lang="es-ES" dirty="0"/>
          </a:p>
        </p:txBody>
      </p:sp>
      <p:pic>
        <p:nvPicPr>
          <p:cNvPr id="5122" name="Picture 2" descr="Resultado de imagen de persona estudiand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5718"/>
            <a:ext cx="2837791" cy="28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1018</Words>
  <Application>Microsoft Office PowerPoint</Application>
  <PresentationFormat>Presentación en pantalla (4:3)</PresentationFormat>
  <Paragraphs>628</Paragraphs>
  <Slides>68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3" baseType="lpstr">
      <vt:lpstr>Arial</vt:lpstr>
      <vt:lpstr>Arial</vt:lpstr>
      <vt:lpstr>Calibri</vt:lpstr>
      <vt:lpstr>Calibri Light</vt:lpstr>
      <vt:lpstr>Tema de Office</vt:lpstr>
      <vt:lpstr>Taller de AngularJS (casi sin JS)</vt:lpstr>
      <vt:lpstr>Índice</vt:lpstr>
      <vt:lpstr>¿Quién eres?</vt:lpstr>
      <vt:lpstr>¿Qué hacéis allí?</vt:lpstr>
      <vt:lpstr>¿Qué hacemos?</vt:lpstr>
      <vt:lpstr>¿Qué hacemos?</vt:lpstr>
      <vt:lpstr>¿Por qué?</vt:lpstr>
      <vt:lpstr>¿Por qué?</vt:lpstr>
      <vt:lpstr>¿Y después?</vt:lpstr>
      <vt:lpstr>Teoría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Referencias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(casi sin JS)</dc:title>
  <dc:creator>Marcos Alberto Ginel Calderon</dc:creator>
  <cp:lastModifiedBy>Marcos Alberto Ginel Calderon</cp:lastModifiedBy>
  <cp:revision>143</cp:revision>
  <dcterms:created xsi:type="dcterms:W3CDTF">2017-02-06T19:35:35Z</dcterms:created>
  <dcterms:modified xsi:type="dcterms:W3CDTF">2017-02-09T10:06:32Z</dcterms:modified>
</cp:coreProperties>
</file>