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1" r:id="rId5"/>
    <p:sldId id="320" r:id="rId6"/>
    <p:sldId id="319" r:id="rId7"/>
    <p:sldId id="259" r:id="rId8"/>
    <p:sldId id="322" r:id="rId9"/>
    <p:sldId id="260" r:id="rId10"/>
    <p:sldId id="261" r:id="rId11"/>
    <p:sldId id="262" r:id="rId12"/>
    <p:sldId id="323" r:id="rId13"/>
    <p:sldId id="324" r:id="rId14"/>
    <p:sldId id="263" r:id="rId15"/>
    <p:sldId id="264" r:id="rId16"/>
    <p:sldId id="265" r:id="rId17"/>
    <p:sldId id="267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326" r:id="rId29"/>
    <p:sldId id="327" r:id="rId30"/>
    <p:sldId id="277" r:id="rId31"/>
    <p:sldId id="278" r:id="rId32"/>
    <p:sldId id="328" r:id="rId33"/>
    <p:sldId id="329" r:id="rId34"/>
    <p:sldId id="330" r:id="rId35"/>
    <p:sldId id="331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333" r:id="rId49"/>
    <p:sldId id="334" r:id="rId50"/>
    <p:sldId id="291" r:id="rId51"/>
    <p:sldId id="292" r:id="rId52"/>
    <p:sldId id="294" r:id="rId53"/>
    <p:sldId id="293" r:id="rId54"/>
    <p:sldId id="295" r:id="rId55"/>
    <p:sldId id="296" r:id="rId56"/>
    <p:sldId id="297" r:id="rId57"/>
    <p:sldId id="298" r:id="rId58"/>
    <p:sldId id="300" r:id="rId59"/>
    <p:sldId id="336" r:id="rId60"/>
    <p:sldId id="301" r:id="rId61"/>
    <p:sldId id="332" r:id="rId62"/>
    <p:sldId id="302" r:id="rId63"/>
    <p:sldId id="306" r:id="rId64"/>
    <p:sldId id="303" r:id="rId65"/>
    <p:sldId id="304" r:id="rId66"/>
    <p:sldId id="305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37" r:id="rId8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08/02/2017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pbs.twimg.com/profile_images/522766032683814912/5BGl_GQX_400x4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80" y="3747041"/>
            <a:ext cx="2216689" cy="22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de angularj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62" y="4509909"/>
            <a:ext cx="3811889" cy="10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69" y="1115328"/>
            <a:ext cx="5580019" cy="50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8" y="1635335"/>
            <a:ext cx="6543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390650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09650"/>
            <a:ext cx="6819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r>
              <a:rPr lang="es-ES" dirty="0" smtClean="0"/>
              <a:t>¿Quién eres?</a:t>
            </a:r>
          </a:p>
          <a:p>
            <a:r>
              <a:rPr lang="es-ES" dirty="0" smtClean="0"/>
              <a:t>¿Por qué?</a:t>
            </a:r>
          </a:p>
          <a:p>
            <a:r>
              <a:rPr lang="es-ES" dirty="0" smtClean="0"/>
              <a:t>¿Y después?</a:t>
            </a:r>
          </a:p>
          <a:p>
            <a:r>
              <a:rPr lang="es-ES" dirty="0" smtClean="0"/>
              <a:t>Teoría</a:t>
            </a:r>
          </a:p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5962"/>
            <a:ext cx="7467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8544"/>
            <a:ext cx="7967392" cy="41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8544"/>
            <a:ext cx="7967392" cy="41256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5737"/>
            <a:ext cx="8626415" cy="40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2213987"/>
            <a:ext cx="2686050" cy="26860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205511" y="2222381"/>
            <a:ext cx="5843597" cy="2677656"/>
            <a:chOff x="3821921" y="4221493"/>
            <a:chExt cx="5205242" cy="2677656"/>
          </a:xfrm>
        </p:grpSpPr>
        <p:sp>
          <p:nvSpPr>
            <p:cNvPr id="3" name="CuadroTexto 2"/>
            <p:cNvSpPr txBox="1"/>
            <p:nvPr/>
          </p:nvSpPr>
          <p:spPr>
            <a:xfrm>
              <a:off x="4617987" y="4221493"/>
              <a:ext cx="44091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Marcos Ginel</a:t>
              </a:r>
            </a:p>
            <a:p>
              <a:r>
                <a:rPr lang="es-ES" sz="2800" dirty="0" smtClean="0"/>
                <a:t>Ingeniero Informático</a:t>
              </a:r>
            </a:p>
            <a:p>
              <a:r>
                <a:rPr lang="es-ES" sz="2800" dirty="0" smtClean="0"/>
                <a:t>@</a:t>
              </a:r>
              <a:r>
                <a:rPr lang="es-ES" sz="2800" dirty="0" err="1" smtClean="0"/>
                <a:t>MarcosGinel</a:t>
              </a:r>
              <a:endParaRPr lang="es-ES" sz="2800" dirty="0" smtClean="0"/>
            </a:p>
            <a:p>
              <a:r>
                <a:rPr lang="es-ES" sz="2800" dirty="0" smtClean="0"/>
                <a:t>Marcos.Ginel@gmail.com</a:t>
              </a:r>
            </a:p>
            <a:p>
              <a:r>
                <a:rPr lang="es-ES" sz="2800" dirty="0" smtClean="0"/>
                <a:t>https://</a:t>
              </a:r>
              <a:r>
                <a:rPr lang="es-ES" sz="2800" dirty="0" smtClean="0"/>
                <a:t>github.com/MarcosGinel</a:t>
              </a:r>
              <a:endParaRPr lang="es-ES" sz="2800" dirty="0"/>
            </a:p>
            <a:p>
              <a:r>
                <a:rPr lang="es-ES" sz="2800" dirty="0" err="1" smtClean="0"/>
                <a:t>GumUS</a:t>
              </a:r>
              <a:endParaRPr lang="es-ES" sz="2800" dirty="0" smtClean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634" y="5063541"/>
              <a:ext cx="558987" cy="558987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267" y="5542207"/>
              <a:ext cx="397930" cy="39793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" t="13073" r="70202" b="21366"/>
            <a:stretch/>
          </p:blipFill>
          <p:spPr>
            <a:xfrm>
              <a:off x="3821921" y="4709689"/>
              <a:ext cx="762415" cy="412975"/>
            </a:xfrm>
            <a:prstGeom prst="rect">
              <a:avLst/>
            </a:prstGeom>
          </p:spPr>
        </p:pic>
      </p:grp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24" y="3941025"/>
            <a:ext cx="581485" cy="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pbs.twimg.com/profile_images/522766032683814912/5BGl_GQX_400x400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48" y="4422911"/>
            <a:ext cx="434794" cy="43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976789"/>
            <a:ext cx="7635660" cy="50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7" y="1216324"/>
            <a:ext cx="7787425" cy="43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9" y="1134347"/>
            <a:ext cx="7556382" cy="4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8" y="1214480"/>
            <a:ext cx="7720280" cy="4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472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Flecha doblada 2"/>
          <p:cNvSpPr/>
          <p:nvPr/>
        </p:nvSpPr>
        <p:spPr>
          <a:xfrm rot="5400000">
            <a:off x="3845720" y="214004"/>
            <a:ext cx="1489717" cy="4120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 doblada 11"/>
          <p:cNvSpPr/>
          <p:nvPr/>
        </p:nvSpPr>
        <p:spPr>
          <a:xfrm rot="16200000">
            <a:off x="1554415" y="1787324"/>
            <a:ext cx="2092902" cy="2493036"/>
          </a:xfrm>
          <a:prstGeom prst="bentArrow">
            <a:avLst>
              <a:gd name="adj1" fmla="val 25000"/>
              <a:gd name="adj2" fmla="val 2397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2158" y="1529531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$BROADCAST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50168" y="3662149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$EMIT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5397" y="4863393"/>
            <a:ext cx="478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Los dos escuchan con $</a:t>
            </a:r>
            <a:r>
              <a:rPr lang="es-ES" sz="3200" dirty="0" err="1" smtClean="0"/>
              <a:t>on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916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3816682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60" y="3973869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48" y="3833628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94" y="3973869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4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81203"/>
            <a:ext cx="7753350" cy="4019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73114" y="5300753"/>
            <a:ext cx="37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https://jsonplaceholder.typicode.com/</a:t>
            </a:r>
          </a:p>
        </p:txBody>
      </p:sp>
    </p:spTree>
    <p:extLst>
      <p:ext uri="{BB962C8B-B14F-4D97-AF65-F5344CB8AC3E}">
        <p14:creationId xmlns:p14="http://schemas.microsoft.com/office/powerpoint/2010/main" val="38662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node j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3408548"/>
            <a:ext cx="1744338" cy="10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fera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35" y="3558455"/>
            <a:ext cx="2670174" cy="6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10" y="3339830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62" y="3543543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gularjs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4675549"/>
            <a:ext cx="1457565" cy="3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ean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14" y="4345403"/>
            <a:ext cx="957263" cy="11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30" y="4269584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gulp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94" y="3283831"/>
            <a:ext cx="593086" cy="13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bower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3" y="4345403"/>
            <a:ext cx="1157766" cy="11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de django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26" y="3688217"/>
            <a:ext cx="2337459" cy="2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de python logo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6" y="5150257"/>
            <a:ext cx="1180264" cy="118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6" y="5497457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n de sass logo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33" y="5300864"/>
            <a:ext cx="1060750" cy="7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n de symphony 2 log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16" y="5471118"/>
            <a:ext cx="634147" cy="7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contegix.com/wp-content/uploads/2015/09/Hadoop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75" y="5279382"/>
            <a:ext cx="1428658" cy="9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sultado de imagen de redis logo 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36" y="5024161"/>
            <a:ext cx="1078002" cy="9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sultado de imagen de grunt logo 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53" y="2729169"/>
            <a:ext cx="790415" cy="7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esultado de imagen de android logo 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33" y="2671470"/>
            <a:ext cx="760298" cy="9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363944"/>
            <a:ext cx="2964612" cy="174170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925683" y="1509622"/>
            <a:ext cx="441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Arquitecto Full </a:t>
            </a:r>
            <a:r>
              <a:rPr lang="es-ES" sz="2400" dirty="0" err="1" smtClean="0"/>
              <a:t>Stack</a:t>
            </a:r>
            <a:endParaRPr lang="es-ES" sz="2400" dirty="0"/>
          </a:p>
          <a:p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67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5" y="1768415"/>
            <a:ext cx="8045409" cy="33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5072332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72332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072331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072330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072330" y="3096883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072330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072330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329132" y="2607199"/>
            <a:ext cx="931653" cy="276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33886" y="4877249"/>
            <a:ext cx="1055299" cy="261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1061049"/>
            <a:ext cx="7756812" cy="481655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902898" y="4040486"/>
            <a:ext cx="1866181" cy="384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1161689" y="3077429"/>
            <a:ext cx="1305466" cy="33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59788" y="4930451"/>
            <a:ext cx="51758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¿Dónde están los datos ahora mismo?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En el dataController.js, tendremos que enviarlos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67418" y="1237890"/>
            <a:ext cx="859083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broadcast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03956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308345"/>
            <a:ext cx="7913446" cy="4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7" y="1061049"/>
            <a:ext cx="6143086" cy="50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017917" y="1132053"/>
            <a:ext cx="74974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superDirectiva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/principal.html'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17916" y="3184793"/>
            <a:ext cx="7497433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-directiva&gt;&lt;/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 descr="http://i.imgur.com/8mLLDy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9" y="1524059"/>
            <a:ext cx="5675882" cy="40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211484" y="1226057"/>
            <a:ext cx="6138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>
                <a:solidFill>
                  <a:srgbClr val="262626"/>
                </a:solidFill>
                <a:latin typeface="arial" panose="020B0604020202020204" pitchFamily="34" charset="0"/>
              </a:rPr>
              <a:t>https://angularjs.org</a:t>
            </a:r>
          </a:p>
          <a:p>
            <a:r>
              <a:rPr lang="es-ES" sz="2400" dirty="0" smtClean="0">
                <a:solidFill>
                  <a:srgbClr val="262626"/>
                </a:solidFill>
                <a:latin typeface="arial" panose="020B0604020202020204" pitchFamily="34" charset="0"/>
              </a:rPr>
              <a:t>https://github.com/MarcosGinel/rss</a:t>
            </a:r>
            <a:endParaRPr lang="es-E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https://twitter.com/BenNadel</a:t>
            </a: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https://twitter.com/John_Papa</a:t>
            </a:r>
            <a:endParaRPr lang="es-ES" sz="2400" b="0" i="0" dirty="0">
              <a:solidFill>
                <a:srgbClr val="26323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393167" y="3038295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393167" y="345236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MVC (MVW)</a:t>
            </a:r>
            <a:endParaRPr lang="es-ES" dirty="0"/>
          </a:p>
        </p:txBody>
      </p:sp>
      <p:pic>
        <p:nvPicPr>
          <p:cNvPr id="2050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68" y="1704465"/>
            <a:ext cx="42481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  <p:pic>
        <p:nvPicPr>
          <p:cNvPr id="5122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5718"/>
            <a:ext cx="2837791" cy="28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1040</Words>
  <Application>Microsoft Office PowerPoint</Application>
  <PresentationFormat>Presentación en pantalla (4:3)</PresentationFormat>
  <Paragraphs>645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4" baseType="lpstr">
      <vt:lpstr>Arial</vt:lpstr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¿Quién eres?</vt:lpstr>
      <vt:lpstr>¿Quién eres?</vt:lpstr>
      <vt:lpstr>¿Quién eres?</vt:lpstr>
      <vt:lpstr>¿Por qué?</vt:lpstr>
      <vt:lpstr>¿Por qué?</vt:lpstr>
      <vt:lpstr>¿Y después?</vt:lpstr>
      <vt:lpstr>Teoría</vt:lpstr>
      <vt:lpstr>Teoría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Referencias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140</cp:revision>
  <dcterms:created xsi:type="dcterms:W3CDTF">2017-02-06T19:35:35Z</dcterms:created>
  <dcterms:modified xsi:type="dcterms:W3CDTF">2017-02-08T21:34:12Z</dcterms:modified>
</cp:coreProperties>
</file>