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322" r:id="rId4"/>
    <p:sldId id="258" r:id="rId5"/>
    <p:sldId id="259" r:id="rId6"/>
    <p:sldId id="260" r:id="rId7"/>
    <p:sldId id="287" r:id="rId8"/>
    <p:sldId id="313" r:id="rId9"/>
    <p:sldId id="314" r:id="rId10"/>
    <p:sldId id="266" r:id="rId11"/>
    <p:sldId id="315" r:id="rId12"/>
    <p:sldId id="261" r:id="rId13"/>
    <p:sldId id="263" r:id="rId14"/>
    <p:sldId id="316" r:id="rId15"/>
    <p:sldId id="317" r:id="rId16"/>
    <p:sldId id="318" r:id="rId17"/>
    <p:sldId id="323" r:id="rId18"/>
    <p:sldId id="321" r:id="rId19"/>
    <p:sldId id="275" r:id="rId20"/>
    <p:sldId id="319" r:id="rId21"/>
    <p:sldId id="264" r:id="rId22"/>
    <p:sldId id="285" r:id="rId23"/>
    <p:sldId id="320" r:id="rId24"/>
    <p:sldId id="29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7012E0-37F4-49AB-ACFF-7BC779F6870D}">
          <p14:sldIdLst>
            <p14:sldId id="256"/>
            <p14:sldId id="322"/>
            <p14:sldId id="258"/>
            <p14:sldId id="259"/>
            <p14:sldId id="260"/>
            <p14:sldId id="287"/>
            <p14:sldId id="313"/>
            <p14:sldId id="314"/>
            <p14:sldId id="266"/>
            <p14:sldId id="315"/>
            <p14:sldId id="261"/>
            <p14:sldId id="263"/>
            <p14:sldId id="316"/>
            <p14:sldId id="317"/>
            <p14:sldId id="318"/>
            <p14:sldId id="323"/>
            <p14:sldId id="321"/>
            <p14:sldId id="275"/>
            <p14:sldId id="319"/>
            <p14:sldId id="264"/>
            <p14:sldId id="285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1A"/>
    <a:srgbClr val="20C997"/>
    <a:srgbClr val="21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EB1C-C0DD-41CB-A2A7-BFABE9833511}">
  <a:tblStyle styleId="{CB90EB1C-C0DD-41CB-A2A7-BFABE983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5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28f331c6d0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28f331c6d0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g12941bdb633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7" name="Google Shape;4347;g12941bdb633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1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33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128f331c6d0_4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128f331c6d0_4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128f331c6d0_4_2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128f331c6d0_4_2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3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28f331c6d0_4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28f331c6d0_4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6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1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2941bdb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2941bdb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001429" y="4544623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51900" y="13151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772050" y="91430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538342" y="115480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8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827" name="Google Shape;827;p18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18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829" name="Google Shape;829;p18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0" name="Google Shape;830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18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5" name="Google Shape;835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9" name="Google Shape;839;p18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840" name="Google Shape;840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1" name="Google Shape;841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4" name="Google Shape;844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5" name="Google Shape;845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18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849" name="Google Shape;849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0" name="Google Shape;850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4" name="Google Shape;854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857" name="Google Shape;857;p1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18"/>
          <p:cNvGrpSpPr/>
          <p:nvPr/>
        </p:nvGrpSpPr>
        <p:grpSpPr>
          <a:xfrm rot="-8100000" flipH="1">
            <a:off x="8243268" y="4237445"/>
            <a:ext cx="781965" cy="772630"/>
            <a:chOff x="8246752" y="93622"/>
            <a:chExt cx="781973" cy="772637"/>
          </a:xfrm>
        </p:grpSpPr>
        <p:sp>
          <p:nvSpPr>
            <p:cNvPr id="861" name="Google Shape;861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8"/>
          <p:cNvSpPr/>
          <p:nvPr/>
        </p:nvSpPr>
        <p:spPr>
          <a:xfrm flipH="1">
            <a:off x="-2769394" y="50"/>
            <a:ext cx="5420700" cy="51435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18"/>
          <p:cNvSpPr/>
          <p:nvPr/>
        </p:nvSpPr>
        <p:spPr>
          <a:xfrm flipH="1">
            <a:off x="-1132772" y="1405756"/>
            <a:ext cx="3517310" cy="19994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1293318" y="1695997"/>
            <a:ext cx="2649654" cy="1537518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"/>
          <p:cNvSpPr/>
          <p:nvPr/>
        </p:nvSpPr>
        <p:spPr>
          <a:xfrm rot="3332452">
            <a:off x="71836" y="-3136200"/>
            <a:ext cx="10414297" cy="7737849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9" name="Google Shape;1359;p2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subTitle" idx="2"/>
          </p:nvPr>
        </p:nvSpPr>
        <p:spPr>
          <a:xfrm>
            <a:off x="1477100" y="141730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subTitle" idx="4"/>
          </p:nvPr>
        </p:nvSpPr>
        <p:spPr>
          <a:xfrm>
            <a:off x="2171700" y="2283217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3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3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3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7" name="Google Shape;1367;p23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8" name="Google Shape;1368;p23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23"/>
          <p:cNvSpPr/>
          <p:nvPr/>
        </p:nvSpPr>
        <p:spPr>
          <a:xfrm rot="-9884680">
            <a:off x="-474805" y="4102105"/>
            <a:ext cx="3009864" cy="174656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94678" y="4251127"/>
            <a:ext cx="1091005" cy="714736"/>
            <a:chOff x="125228" y="-40910"/>
            <a:chExt cx="1091005" cy="714736"/>
          </a:xfrm>
        </p:grpSpPr>
        <p:grpSp>
          <p:nvGrpSpPr>
            <p:cNvPr id="1371" name="Google Shape;1371;p2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2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23"/>
          <p:cNvGrpSpPr/>
          <p:nvPr/>
        </p:nvGrpSpPr>
        <p:grpSpPr>
          <a:xfrm>
            <a:off x="322769" y="4766456"/>
            <a:ext cx="253611" cy="251814"/>
            <a:chOff x="3461369" y="1048756"/>
            <a:chExt cx="253611" cy="251814"/>
          </a:xfrm>
        </p:grpSpPr>
        <p:grpSp>
          <p:nvGrpSpPr>
            <p:cNvPr id="1382" name="Google Shape;1382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3" name="Google Shape;1383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7" name="Google Shape;1387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31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7" name="Google Shape;1797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10800000" flipH="1">
            <a:off x="0" y="-64318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1"/>
          <p:cNvSpPr/>
          <p:nvPr/>
        </p:nvSpPr>
        <p:spPr>
          <a:xfrm rot="-9615525">
            <a:off x="-452068" y="4153824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-9284480" flipH="1">
            <a:off x="7489466" y="-68977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31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1802" name="Google Shape;1802;p31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803" name="Google Shape;1803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31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808" name="Google Shape;1808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1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1813" name="Google Shape;1813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4" name="Google Shape;1814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8" name="Google Shape;1818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1" name="Google Shape;1821;p31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1822" name="Google Shape;1822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7" name="Google Shape;1827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1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831" name="Google Shape;1831;p31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31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833" name="Google Shape;1833;p31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4" name="Google Shape;1834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3" name="Google Shape;1843;p31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844" name="Google Shape;1844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5" name="Google Shape;1845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1848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9" name="Google Shape;1849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2" name="Google Shape;1852;p31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53" name="Google Shape;1853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4" name="Google Shape;1854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1857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8" name="Google Shape;1858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852613" y="20909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507450" y="209095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213463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68138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158" name="Google Shape;158;p5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06178" y="4183527"/>
            <a:ext cx="1091005" cy="849945"/>
            <a:chOff x="106178" y="47790"/>
            <a:chExt cx="1091005" cy="849945"/>
          </a:xfrm>
        </p:grpSpPr>
        <p:sp>
          <p:nvSpPr>
            <p:cNvPr id="165" name="Google Shape;165;p5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67" name="Google Shape;167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73" name="Google Shape;173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" name="Google Shape;177;p5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186;p5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" name="Google Shape;195;p5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96" name="Google Shape;196;p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209" name="Google Shape;209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218" name="Google Shape;21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7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295" name="Google Shape;295;p7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7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7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306" name="Google Shape;306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7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315" name="Google Shape;315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6" name="Google Shape;316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324" name="Google Shape;324;p7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7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326" name="Google Shape;326;p7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327" name="Google Shape;327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31;p7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7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337" name="Google Shape;337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38" name="Google Shape;338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2" name="Google Shape;342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345;p7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346" name="Google Shape;346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7" name="Google Shape;347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0" name="Google Shape;2030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OurBurden</a:t>
            </a:r>
            <a:br>
              <a:rPr lang="pt-BR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t-BR" sz="8000" dirty="0">
                <a:solidFill>
                  <a:srgbClr val="00B0F0"/>
                </a:solidFill>
              </a:rPr>
              <a:t>projeto</a:t>
            </a:r>
            <a:r>
              <a:rPr lang="pt-BR" dirty="0"/>
              <a:t> </a:t>
            </a:r>
            <a:r>
              <a:rPr lang="pt-BR" sz="7500" dirty="0">
                <a:solidFill>
                  <a:schemeClr val="accent2"/>
                </a:solidFill>
              </a:rPr>
              <a:t>I</a:t>
            </a:r>
            <a:r>
              <a:rPr lang="en" sz="7500" dirty="0">
                <a:solidFill>
                  <a:schemeClr val="accent2"/>
                </a:solidFill>
              </a:rPr>
              <a:t>nterdisciplinar</a:t>
            </a:r>
            <a:r>
              <a:rPr lang="pt-BR" dirty="0"/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Antônio/Gleison - F</a:t>
            </a:r>
            <a:r>
              <a:rPr lang="en" dirty="0"/>
              <a:t>atec 2022</a:t>
            </a:r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119390" y="4734573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44118" y="770532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4131649" y="284355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8"/>
          <p:cNvGrpSpPr/>
          <p:nvPr/>
        </p:nvGrpSpPr>
        <p:grpSpPr>
          <a:xfrm>
            <a:off x="5294759" y="2571750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632599" y="4322265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46;p73">
            <a:extLst>
              <a:ext uri="{FF2B5EF4-FFF2-40B4-BE49-F238E27FC236}">
                <a16:creationId xmlns:a16="http://schemas.microsoft.com/office/drawing/2014/main" id="{8958800C-B2AC-55A6-B07A-B13D6FFA8DB7}"/>
              </a:ext>
            </a:extLst>
          </p:cNvPr>
          <p:cNvGrpSpPr/>
          <p:nvPr/>
        </p:nvGrpSpPr>
        <p:grpSpPr>
          <a:xfrm>
            <a:off x="6946770" y="2806265"/>
            <a:ext cx="1037451" cy="994365"/>
            <a:chOff x="3295263" y="3030655"/>
            <a:chExt cx="444419" cy="425962"/>
          </a:xfrm>
        </p:grpSpPr>
        <p:sp>
          <p:nvSpPr>
            <p:cNvPr id="127" name="Google Shape;5547;p73">
              <a:extLst>
                <a:ext uri="{FF2B5EF4-FFF2-40B4-BE49-F238E27FC236}">
                  <a16:creationId xmlns:a16="http://schemas.microsoft.com/office/drawing/2014/main" id="{02C03278-3611-BD30-1CFF-406873E5ACCF}"/>
                </a:ext>
              </a:extLst>
            </p:cNvPr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548;p73">
              <a:extLst>
                <a:ext uri="{FF2B5EF4-FFF2-40B4-BE49-F238E27FC236}">
                  <a16:creationId xmlns:a16="http://schemas.microsoft.com/office/drawing/2014/main" id="{734EEFAC-A188-BB50-B317-C8642AE8567E}"/>
                </a:ext>
              </a:extLst>
            </p:cNvPr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129" name="Google Shape;5549;p73">
                <a:extLst>
                  <a:ext uri="{FF2B5EF4-FFF2-40B4-BE49-F238E27FC236}">
                    <a16:creationId xmlns:a16="http://schemas.microsoft.com/office/drawing/2014/main" id="{265D02FF-8F7E-A410-4F6C-399C69A9BE28}"/>
                  </a:ext>
                </a:extLst>
              </p:cNvPr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550;p73">
                <a:extLst>
                  <a:ext uri="{FF2B5EF4-FFF2-40B4-BE49-F238E27FC236}">
                    <a16:creationId xmlns:a16="http://schemas.microsoft.com/office/drawing/2014/main" id="{8EED38C1-DCE5-FB23-437F-BF0777DD0B40}"/>
                  </a:ext>
                </a:extLst>
              </p:cNvPr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551;p73">
                <a:extLst>
                  <a:ext uri="{FF2B5EF4-FFF2-40B4-BE49-F238E27FC236}">
                    <a16:creationId xmlns:a16="http://schemas.microsoft.com/office/drawing/2014/main" id="{6691AC7F-0889-5F7B-95B8-534019F336B8}"/>
                  </a:ext>
                </a:extLst>
              </p:cNvPr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52;p73">
                <a:extLst>
                  <a:ext uri="{FF2B5EF4-FFF2-40B4-BE49-F238E27FC236}">
                    <a16:creationId xmlns:a16="http://schemas.microsoft.com/office/drawing/2014/main" id="{1B922599-8E41-8F40-DA25-9998D3F5FF53}"/>
                  </a:ext>
                </a:extLst>
              </p:cNvPr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553;p73">
                <a:extLst>
                  <a:ext uri="{FF2B5EF4-FFF2-40B4-BE49-F238E27FC236}">
                    <a16:creationId xmlns:a16="http://schemas.microsoft.com/office/drawing/2014/main" id="{9FB2A595-9DB8-ED05-1E22-27DEFF5457D3}"/>
                  </a:ext>
                </a:extLst>
              </p:cNvPr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</a:t>
            </a:r>
            <a:r>
              <a:rPr lang="en" dirty="0">
                <a:solidFill>
                  <a:schemeClr val="accent2"/>
                </a:solidFill>
              </a:rPr>
              <a:t>condições</a:t>
            </a:r>
            <a:r>
              <a:rPr lang="en" dirty="0"/>
              <a:t> para </a:t>
            </a:r>
            <a:r>
              <a:rPr lang="en" dirty="0">
                <a:solidFill>
                  <a:schemeClr val="tx2"/>
                </a:solidFill>
              </a:rPr>
              <a:t>acessar nosso site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0326;p85">
            <a:extLst>
              <a:ext uri="{FF2B5EF4-FFF2-40B4-BE49-F238E27FC236}">
                <a16:creationId xmlns:a16="http://schemas.microsoft.com/office/drawing/2014/main" id="{5A38048A-EB8A-9AE2-A844-B71C0620BBDB}"/>
              </a:ext>
            </a:extLst>
          </p:cNvPr>
          <p:cNvGrpSpPr/>
          <p:nvPr/>
        </p:nvGrpSpPr>
        <p:grpSpPr>
          <a:xfrm>
            <a:off x="6708049" y="2121970"/>
            <a:ext cx="1255738" cy="1224559"/>
            <a:chOff x="4655076" y="3665112"/>
            <a:chExt cx="385276" cy="385302"/>
          </a:xfrm>
        </p:grpSpPr>
        <p:sp>
          <p:nvSpPr>
            <p:cNvPr id="115" name="Google Shape;10327;p85">
              <a:extLst>
                <a:ext uri="{FF2B5EF4-FFF2-40B4-BE49-F238E27FC236}">
                  <a16:creationId xmlns:a16="http://schemas.microsoft.com/office/drawing/2014/main" id="{502E4175-5FB6-0CF8-F85E-7E5B56998F08}"/>
                </a:ext>
              </a:extLst>
            </p:cNvPr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rgbClr val="7D8F9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28;p85">
              <a:extLst>
                <a:ext uri="{FF2B5EF4-FFF2-40B4-BE49-F238E27FC236}">
                  <a16:creationId xmlns:a16="http://schemas.microsoft.com/office/drawing/2014/main" id="{AAF4CE1E-D7CF-66B9-2867-CE37828D6BAF}"/>
                </a:ext>
              </a:extLst>
            </p:cNvPr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29;p85">
              <a:extLst>
                <a:ext uri="{FF2B5EF4-FFF2-40B4-BE49-F238E27FC236}">
                  <a16:creationId xmlns:a16="http://schemas.microsoft.com/office/drawing/2014/main" id="{5C2E9477-EC2E-FF8C-92A1-B724FBF93614}"/>
                </a:ext>
              </a:extLst>
            </p:cNvPr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30;p85">
              <a:extLst>
                <a:ext uri="{FF2B5EF4-FFF2-40B4-BE49-F238E27FC236}">
                  <a16:creationId xmlns:a16="http://schemas.microsoft.com/office/drawing/2014/main" id="{5A5DAD2D-F0EA-C2C6-9A85-151687A8305E}"/>
                </a:ext>
              </a:extLst>
            </p:cNvPr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31;p85">
              <a:extLst>
                <a:ext uri="{FF2B5EF4-FFF2-40B4-BE49-F238E27FC236}">
                  <a16:creationId xmlns:a16="http://schemas.microsoft.com/office/drawing/2014/main" id="{BFE9F27E-15B2-23DF-8496-CC2E362F7EF0}"/>
                </a:ext>
              </a:extLst>
            </p:cNvPr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2;p85">
              <a:extLst>
                <a:ext uri="{FF2B5EF4-FFF2-40B4-BE49-F238E27FC236}">
                  <a16:creationId xmlns:a16="http://schemas.microsoft.com/office/drawing/2014/main" id="{800B545E-65B2-A5C7-7454-E8ECFE3C9CA3}"/>
                </a:ext>
              </a:extLst>
            </p:cNvPr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33;p85">
              <a:extLst>
                <a:ext uri="{FF2B5EF4-FFF2-40B4-BE49-F238E27FC236}">
                  <a16:creationId xmlns:a16="http://schemas.microsoft.com/office/drawing/2014/main" id="{69041F7E-74EB-82CE-9FFF-D6549A499E42}"/>
                </a:ext>
              </a:extLst>
            </p:cNvPr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631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5512975" y="1070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</a:t>
            </a:r>
            <a:r>
              <a:rPr lang="en" dirty="0"/>
              <a:t>uais são os requisitos funcionais?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traz utilidade ao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Além de sua ideia principal, é claro que são suas funcionalidades.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Algumas delas: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Cadastro de usuário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Realizar doações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Registro da pontuação alcançada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 o mais importante: Seu funcionamento correto dependerá integralmente da equipe e a qualidade aplicada em seu processo de desenvolvimento.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</a:t>
            </a:r>
            <a:r>
              <a:rPr lang="en" dirty="0"/>
              <a:t>as e os não funcionais?</a:t>
            </a:r>
            <a:endParaRPr dirty="0"/>
          </a:p>
        </p:txBody>
      </p:sp>
      <p:sp>
        <p:nvSpPr>
          <p:cNvPr id="2717" name="Google Shape;2717;p45"/>
          <p:cNvSpPr txBox="1">
            <a:spLocks noGrp="1"/>
          </p:cNvSpPr>
          <p:nvPr>
            <p:ph type="subTitle" idx="1"/>
          </p:nvPr>
        </p:nvSpPr>
        <p:spPr>
          <a:xfrm>
            <a:off x="1855220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2718" name="Google Shape;2718;p45"/>
          <p:cNvSpPr txBox="1">
            <a:spLocks noGrp="1"/>
          </p:cNvSpPr>
          <p:nvPr>
            <p:ph type="subTitle" idx="2"/>
          </p:nvPr>
        </p:nvSpPr>
        <p:spPr>
          <a:xfrm>
            <a:off x="5603353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</a:t>
            </a:r>
            <a:r>
              <a:rPr lang="en" dirty="0"/>
              <a:t>ão funcionais</a:t>
            </a:r>
            <a:endParaRPr dirty="0"/>
          </a:p>
        </p:txBody>
      </p:sp>
      <p:sp>
        <p:nvSpPr>
          <p:cNvPr id="2719" name="Google Shape;2719;p45"/>
          <p:cNvSpPr txBox="1">
            <a:spLocks noGrp="1"/>
          </p:cNvSpPr>
          <p:nvPr>
            <p:ph type="subTitle" idx="3"/>
          </p:nvPr>
        </p:nvSpPr>
        <p:spPr>
          <a:xfrm>
            <a:off x="121346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Tudo aquilo que o sistema foi projetado para fazer</a:t>
            </a:r>
            <a:endParaRPr dirty="0"/>
          </a:p>
        </p:txBody>
      </p:sp>
      <p:sp>
        <p:nvSpPr>
          <p:cNvPr id="2720" name="Google Shape;2720;p45"/>
          <p:cNvSpPr txBox="1">
            <a:spLocks noGrp="1"/>
          </p:cNvSpPr>
          <p:nvPr>
            <p:ph type="subTitle" idx="4"/>
          </p:nvPr>
        </p:nvSpPr>
        <p:spPr>
          <a:xfrm>
            <a:off x="496405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É relacionado ao uso da aplicação em termos de desempenho, usabilidade, etc…</a:t>
            </a:r>
            <a:endParaRPr dirty="0"/>
          </a:p>
        </p:txBody>
      </p:sp>
      <p:sp>
        <p:nvSpPr>
          <p:cNvPr id="2721" name="Google Shape;2721;p45"/>
          <p:cNvSpPr/>
          <p:nvPr/>
        </p:nvSpPr>
        <p:spPr>
          <a:xfrm>
            <a:off x="4223675" y="2233650"/>
            <a:ext cx="676200" cy="676200"/>
          </a:xfrm>
          <a:prstGeom prst="ellipse">
            <a:avLst/>
          </a:prstGeom>
          <a:solidFill>
            <a:srgbClr val="F7581E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 txBox="1">
            <a:spLocks noGrp="1"/>
          </p:cNvSpPr>
          <p:nvPr>
            <p:ph type="subTitle" idx="1"/>
          </p:nvPr>
        </p:nvSpPr>
        <p:spPr>
          <a:xfrm>
            <a:off x="4287853" y="2340000"/>
            <a:ext cx="59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5672;p78">
            <a:extLst>
              <a:ext uri="{FF2B5EF4-FFF2-40B4-BE49-F238E27FC236}">
                <a16:creationId xmlns:a16="http://schemas.microsoft.com/office/drawing/2014/main" id="{F8D4404B-D74F-BCC0-7666-C82F74595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364" y="99939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5674;p78">
            <a:extLst>
              <a:ext uri="{FF2B5EF4-FFF2-40B4-BE49-F238E27FC236}">
                <a16:creationId xmlns:a16="http://schemas.microsoft.com/office/drawing/2014/main" id="{B308553B-653F-81D9-377A-39211427EF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5771110" y="1224467"/>
            <a:ext cx="1448285" cy="118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62"/>
          <p:cNvSpPr/>
          <p:nvPr/>
        </p:nvSpPr>
        <p:spPr>
          <a:xfrm>
            <a:off x="894784" y="1076351"/>
            <a:ext cx="7343745" cy="3602125"/>
          </a:xfrm>
          <a:prstGeom prst="roundRect">
            <a:avLst>
              <a:gd name="adj" fmla="val 32245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62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r>
              <a:rPr lang="en" dirty="0"/>
              <a:t>equisitos não funcionais</a:t>
            </a:r>
            <a:endParaRPr dirty="0"/>
          </a:p>
        </p:txBody>
      </p:sp>
      <p:sp>
        <p:nvSpPr>
          <p:cNvPr id="4356" name="Google Shape;4356;p62"/>
          <p:cNvSpPr txBox="1">
            <a:spLocks noGrp="1"/>
          </p:cNvSpPr>
          <p:nvPr>
            <p:ph type="subTitle" idx="4294967295"/>
          </p:nvPr>
        </p:nvSpPr>
        <p:spPr>
          <a:xfrm>
            <a:off x="1913125" y="1928258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cores e layout visando uma melhor experiência</a:t>
            </a:r>
            <a:endParaRPr dirty="0"/>
          </a:p>
        </p:txBody>
      </p:sp>
      <p:sp>
        <p:nvSpPr>
          <p:cNvPr id="4357" name="Google Shape;4357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1454686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aparência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58" name="Google Shape;4358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493970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Funcionará em versão Web e Mobile (futuramente)</a:t>
            </a:r>
            <a:endParaRPr dirty="0"/>
          </a:p>
        </p:txBody>
      </p:sp>
      <p:sp>
        <p:nvSpPr>
          <p:cNvPr id="4359" name="Google Shape;4359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00766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0" name="Google Shape;4360;p62"/>
          <p:cNvSpPr txBox="1">
            <a:spLocks noGrp="1"/>
          </p:cNvSpPr>
          <p:nvPr>
            <p:ph type="subTitle" idx="4294967295"/>
          </p:nvPr>
        </p:nvSpPr>
        <p:spPr>
          <a:xfrm>
            <a:off x="5072325" y="1928258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Armazenamento e coletas de informações sem exposições indevidas posteriormente  </a:t>
            </a:r>
            <a:endParaRPr dirty="0"/>
          </a:p>
        </p:txBody>
      </p:sp>
      <p:sp>
        <p:nvSpPr>
          <p:cNvPr id="4361" name="Google Shape;4361;p62"/>
          <p:cNvSpPr txBox="1">
            <a:spLocks noGrp="1"/>
          </p:cNvSpPr>
          <p:nvPr>
            <p:ph type="subTitle" idx="4294967295"/>
          </p:nvPr>
        </p:nvSpPr>
        <p:spPr>
          <a:xfrm>
            <a:off x="4951244" y="1455319"/>
            <a:ext cx="275755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egurança e privacidade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2" name="Google Shape;4362;p62"/>
          <p:cNvSpPr txBox="1">
            <a:spLocks noGrp="1"/>
          </p:cNvSpPr>
          <p:nvPr>
            <p:ph type="subTitle" idx="4294967295"/>
          </p:nvPr>
        </p:nvSpPr>
        <p:spPr>
          <a:xfrm>
            <a:off x="4985159" y="3492463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maneira bem intuitiva, e conteúdo fácil acesso</a:t>
            </a:r>
          </a:p>
        </p:txBody>
      </p:sp>
      <p:sp>
        <p:nvSpPr>
          <p:cNvPr id="4363" name="Google Shape;4363;p62"/>
          <p:cNvSpPr txBox="1">
            <a:spLocks noGrp="1"/>
          </p:cNvSpPr>
          <p:nvPr>
            <p:ph type="subTitle" idx="4294967295"/>
          </p:nvPr>
        </p:nvSpPr>
        <p:spPr>
          <a:xfrm>
            <a:off x="4269226" y="302252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usabilidade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4" name="Google Shape;4364;p62"/>
          <p:cNvSpPr/>
          <p:nvPr/>
        </p:nvSpPr>
        <p:spPr>
          <a:xfrm>
            <a:off x="1358564" y="1562409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5" name="Google Shape;4365;p62"/>
          <p:cNvGrpSpPr/>
          <p:nvPr/>
        </p:nvGrpSpPr>
        <p:grpSpPr>
          <a:xfrm>
            <a:off x="1459988" y="1687337"/>
            <a:ext cx="315734" cy="234944"/>
            <a:chOff x="5197967" y="3714018"/>
            <a:chExt cx="386455" cy="287569"/>
          </a:xfrm>
        </p:grpSpPr>
        <p:sp>
          <p:nvSpPr>
            <p:cNvPr id="4366" name="Google Shape;4366;p62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2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2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2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1" name="Google Shape;4371;p62"/>
          <p:cNvSpPr/>
          <p:nvPr/>
        </p:nvSpPr>
        <p:spPr>
          <a:xfrm>
            <a:off x="7294525" y="3691350"/>
            <a:ext cx="484800" cy="484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62"/>
          <p:cNvSpPr/>
          <p:nvPr/>
        </p:nvSpPr>
        <p:spPr>
          <a:xfrm>
            <a:off x="4508671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7" name="Google Shape;4377;p62"/>
          <p:cNvGrpSpPr/>
          <p:nvPr/>
        </p:nvGrpSpPr>
        <p:grpSpPr>
          <a:xfrm>
            <a:off x="8110215" y="4552569"/>
            <a:ext cx="253611" cy="251814"/>
            <a:chOff x="3461369" y="1048756"/>
            <a:chExt cx="253611" cy="251814"/>
          </a:xfrm>
        </p:grpSpPr>
        <p:grpSp>
          <p:nvGrpSpPr>
            <p:cNvPr id="4378" name="Google Shape;4378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79" name="Google Shape;4379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3" name="Google Shape;4383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6" name="Google Shape;4386;p62"/>
          <p:cNvGrpSpPr/>
          <p:nvPr/>
        </p:nvGrpSpPr>
        <p:grpSpPr>
          <a:xfrm>
            <a:off x="870700" y="359135"/>
            <a:ext cx="253611" cy="251814"/>
            <a:chOff x="3461369" y="1048756"/>
            <a:chExt cx="253611" cy="251814"/>
          </a:xfrm>
        </p:grpSpPr>
        <p:grpSp>
          <p:nvGrpSpPr>
            <p:cNvPr id="4387" name="Google Shape;4387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8" name="Google Shape;4388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1" name="Google Shape;4391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92" name="Google Shape;4392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4364;p62">
            <a:extLst>
              <a:ext uri="{FF2B5EF4-FFF2-40B4-BE49-F238E27FC236}">
                <a16:creationId xmlns:a16="http://schemas.microsoft.com/office/drawing/2014/main" id="{AB92EBBC-D251-BD77-E6AA-AB181415F24F}"/>
              </a:ext>
            </a:extLst>
          </p:cNvPr>
          <p:cNvSpPr/>
          <p:nvPr/>
        </p:nvSpPr>
        <p:spPr>
          <a:xfrm>
            <a:off x="1354180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4365;p62">
            <a:extLst>
              <a:ext uri="{FF2B5EF4-FFF2-40B4-BE49-F238E27FC236}">
                <a16:creationId xmlns:a16="http://schemas.microsoft.com/office/drawing/2014/main" id="{D9F1A30B-9AA8-A306-CB77-A8EEF6F9AA54}"/>
              </a:ext>
            </a:extLst>
          </p:cNvPr>
          <p:cNvGrpSpPr/>
          <p:nvPr/>
        </p:nvGrpSpPr>
        <p:grpSpPr>
          <a:xfrm>
            <a:off x="1454574" y="3264012"/>
            <a:ext cx="315734" cy="234944"/>
            <a:chOff x="5197967" y="3714018"/>
            <a:chExt cx="386455" cy="287569"/>
          </a:xfrm>
        </p:grpSpPr>
        <p:sp>
          <p:nvSpPr>
            <p:cNvPr id="105" name="Google Shape;4366;p62">
              <a:extLst>
                <a:ext uri="{FF2B5EF4-FFF2-40B4-BE49-F238E27FC236}">
                  <a16:creationId xmlns:a16="http://schemas.microsoft.com/office/drawing/2014/main" id="{FE4220A8-8D24-8A95-CC04-845A6B98D265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67;p62">
              <a:extLst>
                <a:ext uri="{FF2B5EF4-FFF2-40B4-BE49-F238E27FC236}">
                  <a16:creationId xmlns:a16="http://schemas.microsoft.com/office/drawing/2014/main" id="{40C1C52A-19ED-E7AF-6DCF-2A4D9F09DDB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68;p62">
              <a:extLst>
                <a:ext uri="{FF2B5EF4-FFF2-40B4-BE49-F238E27FC236}">
                  <a16:creationId xmlns:a16="http://schemas.microsoft.com/office/drawing/2014/main" id="{B633D3E7-9368-7A10-F70B-4081F8AE8BE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69;p62">
              <a:extLst>
                <a:ext uri="{FF2B5EF4-FFF2-40B4-BE49-F238E27FC236}">
                  <a16:creationId xmlns:a16="http://schemas.microsoft.com/office/drawing/2014/main" id="{B5135CB2-9256-24D4-D63C-81C60BC7B36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4364;p62">
            <a:extLst>
              <a:ext uri="{FF2B5EF4-FFF2-40B4-BE49-F238E27FC236}">
                <a16:creationId xmlns:a16="http://schemas.microsoft.com/office/drawing/2014/main" id="{E57D7EE8-C09A-EDCA-39C0-113AA4322BD8}"/>
              </a:ext>
            </a:extLst>
          </p:cNvPr>
          <p:cNvSpPr/>
          <p:nvPr/>
        </p:nvSpPr>
        <p:spPr>
          <a:xfrm>
            <a:off x="4508671" y="1573132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4365;p62">
            <a:extLst>
              <a:ext uri="{FF2B5EF4-FFF2-40B4-BE49-F238E27FC236}">
                <a16:creationId xmlns:a16="http://schemas.microsoft.com/office/drawing/2014/main" id="{F2AA8A85-959A-8B6F-D39D-1368BF74DAE5}"/>
              </a:ext>
            </a:extLst>
          </p:cNvPr>
          <p:cNvGrpSpPr/>
          <p:nvPr/>
        </p:nvGrpSpPr>
        <p:grpSpPr>
          <a:xfrm>
            <a:off x="4596096" y="1692718"/>
            <a:ext cx="315734" cy="234944"/>
            <a:chOff x="5197967" y="3714018"/>
            <a:chExt cx="386455" cy="287569"/>
          </a:xfrm>
        </p:grpSpPr>
        <p:sp>
          <p:nvSpPr>
            <p:cNvPr id="111" name="Google Shape;4366;p62">
              <a:extLst>
                <a:ext uri="{FF2B5EF4-FFF2-40B4-BE49-F238E27FC236}">
                  <a16:creationId xmlns:a16="http://schemas.microsoft.com/office/drawing/2014/main" id="{F320A756-F9B1-E06D-D790-C7538A02AAB3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67;p62">
              <a:extLst>
                <a:ext uri="{FF2B5EF4-FFF2-40B4-BE49-F238E27FC236}">
                  <a16:creationId xmlns:a16="http://schemas.microsoft.com/office/drawing/2014/main" id="{0137F521-DA49-AB2F-1BDD-E7FFBF7D887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68;p62">
              <a:extLst>
                <a:ext uri="{FF2B5EF4-FFF2-40B4-BE49-F238E27FC236}">
                  <a16:creationId xmlns:a16="http://schemas.microsoft.com/office/drawing/2014/main" id="{87393D09-1A58-4564-3F82-4B985C78F494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69;p62">
              <a:extLst>
                <a:ext uri="{FF2B5EF4-FFF2-40B4-BE49-F238E27FC236}">
                  <a16:creationId xmlns:a16="http://schemas.microsoft.com/office/drawing/2014/main" id="{EC119BC7-2579-A007-CBF7-0B24130598CA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365;p62">
            <a:extLst>
              <a:ext uri="{FF2B5EF4-FFF2-40B4-BE49-F238E27FC236}">
                <a16:creationId xmlns:a16="http://schemas.microsoft.com/office/drawing/2014/main" id="{63EAC183-2361-698C-CEFD-BF6C5B2FA25D}"/>
              </a:ext>
            </a:extLst>
          </p:cNvPr>
          <p:cNvGrpSpPr/>
          <p:nvPr/>
        </p:nvGrpSpPr>
        <p:grpSpPr>
          <a:xfrm>
            <a:off x="4596096" y="3257519"/>
            <a:ext cx="315734" cy="234944"/>
            <a:chOff x="5197967" y="3714018"/>
            <a:chExt cx="386455" cy="287569"/>
          </a:xfrm>
        </p:grpSpPr>
        <p:sp>
          <p:nvSpPr>
            <p:cNvPr id="116" name="Google Shape;4366;p62">
              <a:extLst>
                <a:ext uri="{FF2B5EF4-FFF2-40B4-BE49-F238E27FC236}">
                  <a16:creationId xmlns:a16="http://schemas.microsoft.com/office/drawing/2014/main" id="{9C470010-7B6B-D140-30F1-BD146799605A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67;p62">
              <a:extLst>
                <a:ext uri="{FF2B5EF4-FFF2-40B4-BE49-F238E27FC236}">
                  <a16:creationId xmlns:a16="http://schemas.microsoft.com/office/drawing/2014/main" id="{8082CE94-5EF1-6768-0D09-895C55ADC3F0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68;p62">
              <a:extLst>
                <a:ext uri="{FF2B5EF4-FFF2-40B4-BE49-F238E27FC236}">
                  <a16:creationId xmlns:a16="http://schemas.microsoft.com/office/drawing/2014/main" id="{3BDBDF39-D4C8-6736-FE3A-714485AD2A87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69;p62">
              <a:extLst>
                <a:ext uri="{FF2B5EF4-FFF2-40B4-BE49-F238E27FC236}">
                  <a16:creationId xmlns:a16="http://schemas.microsoft.com/office/drawing/2014/main" id="{B08C2E05-603B-01A5-AC94-4E32C897EAD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291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8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de layout </a:t>
            </a:r>
            <a:r>
              <a:rPr lang="en" dirty="0">
                <a:solidFill>
                  <a:schemeClr val="accent2"/>
                </a:solidFill>
              </a:rPr>
              <a:t>visando a experiência </a:t>
            </a:r>
            <a:r>
              <a:rPr lang="en" dirty="0">
                <a:solidFill>
                  <a:schemeClr val="tx2"/>
                </a:solidFill>
              </a:rPr>
              <a:t>do</a:t>
            </a:r>
            <a:r>
              <a:rPr lang="en" dirty="0"/>
              <a:t> usuário (UX,UI)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esign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3673;p87">
            <a:extLst>
              <a:ext uri="{FF2B5EF4-FFF2-40B4-BE49-F238E27FC236}">
                <a16:creationId xmlns:a16="http://schemas.microsoft.com/office/drawing/2014/main" id="{03424F37-1298-8B6F-C406-4120A45A0351}"/>
              </a:ext>
            </a:extLst>
          </p:cNvPr>
          <p:cNvGrpSpPr/>
          <p:nvPr/>
        </p:nvGrpSpPr>
        <p:grpSpPr>
          <a:xfrm>
            <a:off x="6803985" y="2571750"/>
            <a:ext cx="1128163" cy="1373000"/>
            <a:chOff x="6266450" y="3825756"/>
            <a:chExt cx="269330" cy="359186"/>
          </a:xfrm>
          <a:solidFill>
            <a:schemeClr val="tx2"/>
          </a:solidFill>
        </p:grpSpPr>
        <p:sp>
          <p:nvSpPr>
            <p:cNvPr id="95" name="Google Shape;13674;p87">
              <a:extLst>
                <a:ext uri="{FF2B5EF4-FFF2-40B4-BE49-F238E27FC236}">
                  <a16:creationId xmlns:a16="http://schemas.microsoft.com/office/drawing/2014/main" id="{AADDE561-1C31-6402-05E0-C6D0BF8134BF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75;p87">
              <a:extLst>
                <a:ext uri="{FF2B5EF4-FFF2-40B4-BE49-F238E27FC236}">
                  <a16:creationId xmlns:a16="http://schemas.microsoft.com/office/drawing/2014/main" id="{24823C84-2F77-CA9B-C247-4E964013CFE8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76;p87">
              <a:extLst>
                <a:ext uri="{FF2B5EF4-FFF2-40B4-BE49-F238E27FC236}">
                  <a16:creationId xmlns:a16="http://schemas.microsoft.com/office/drawing/2014/main" id="{15C4C88D-82B9-6080-5A49-979F1F4A001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7;p87">
              <a:extLst>
                <a:ext uri="{FF2B5EF4-FFF2-40B4-BE49-F238E27FC236}">
                  <a16:creationId xmlns:a16="http://schemas.microsoft.com/office/drawing/2014/main" id="{CC77BEE0-A534-9DA7-38B4-581ED51D71ED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78;p87">
              <a:extLst>
                <a:ext uri="{FF2B5EF4-FFF2-40B4-BE49-F238E27FC236}">
                  <a16:creationId xmlns:a16="http://schemas.microsoft.com/office/drawing/2014/main" id="{69C679AD-8C22-243F-77B5-DA87A6CF5DC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79;p87">
              <a:extLst>
                <a:ext uri="{FF2B5EF4-FFF2-40B4-BE49-F238E27FC236}">
                  <a16:creationId xmlns:a16="http://schemas.microsoft.com/office/drawing/2014/main" id="{C5578B89-C378-520E-20D8-27E0AAA6D86D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80;p87">
              <a:extLst>
                <a:ext uri="{FF2B5EF4-FFF2-40B4-BE49-F238E27FC236}">
                  <a16:creationId xmlns:a16="http://schemas.microsoft.com/office/drawing/2014/main" id="{365CD192-D358-29D6-5253-1C79987E5BD2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81;p87">
              <a:extLst>
                <a:ext uri="{FF2B5EF4-FFF2-40B4-BE49-F238E27FC236}">
                  <a16:creationId xmlns:a16="http://schemas.microsoft.com/office/drawing/2014/main" id="{A9A6F544-01C8-8763-AB08-ECBDC8D9050C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2;p87">
              <a:extLst>
                <a:ext uri="{FF2B5EF4-FFF2-40B4-BE49-F238E27FC236}">
                  <a16:creationId xmlns:a16="http://schemas.microsoft.com/office/drawing/2014/main" id="{57493958-DE4A-FC3E-ADCD-49384C5787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83;p87">
              <a:extLst>
                <a:ext uri="{FF2B5EF4-FFF2-40B4-BE49-F238E27FC236}">
                  <a16:creationId xmlns:a16="http://schemas.microsoft.com/office/drawing/2014/main" id="{A190527E-B4BB-BA35-60EA-D85B80053EEF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84;p87">
              <a:extLst>
                <a:ext uri="{FF2B5EF4-FFF2-40B4-BE49-F238E27FC236}">
                  <a16:creationId xmlns:a16="http://schemas.microsoft.com/office/drawing/2014/main" id="{7B6B424A-771E-D154-3714-AC6FDE410CF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5;p87">
              <a:extLst>
                <a:ext uri="{FF2B5EF4-FFF2-40B4-BE49-F238E27FC236}">
                  <a16:creationId xmlns:a16="http://schemas.microsoft.com/office/drawing/2014/main" id="{B71D2E4A-CF84-C0A7-BE25-279A2DEE24B8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86;p87">
              <a:extLst>
                <a:ext uri="{FF2B5EF4-FFF2-40B4-BE49-F238E27FC236}">
                  <a16:creationId xmlns:a16="http://schemas.microsoft.com/office/drawing/2014/main" id="{FBF48480-62C0-FA9A-4101-8A2F9E1C467E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040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inicial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Home, além de termos as opções presentes na barra de navegação, direcionando a cada página desejada, também há um carrousel com principais informações</a:t>
            </a:r>
            <a:endParaRPr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423D3A42-83F0-B333-F006-E65E7B9B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56700"/>
            <a:ext cx="5547995" cy="3098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031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calculadora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podemos ter a base de quanto em média, nós emitimos de CO2; utilizando números reais baseados em nosso uso do meio de transporte</a:t>
            </a:r>
            <a:endParaRPr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00CD829-F32F-4F1D-0B63-754B156D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44972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90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Nesta modalidade temos um questionário, em que o jogador escolha uma alternativa e tenta pontuar o máximo possível</a:t>
            </a:r>
            <a:endParaRPr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4A565-D2BA-A107-9888-7AE8B53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48442"/>
            <a:ext cx="5547996" cy="3098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66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seguir podemos ver a logo utilizada</a:t>
            </a:r>
            <a:endParaRPr dirty="0"/>
          </a:p>
        </p:txBody>
      </p:sp>
      <p:sp>
        <p:nvSpPr>
          <p:cNvPr id="3850" name="Google Shape;3850;p5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ideia presente nesta imagem, é remeter a nossa responsabilidade direta, utilizando o tópico abordado neste semestre, sobre as mudanças climáticas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FC46E2-BAB6-7AE5-FE55-310262D0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2" y="1134455"/>
            <a:ext cx="3322200" cy="331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p7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Algumas das principais utilizadas em nosso projeto: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</a:endParaRPr>
          </a:p>
        </p:txBody>
      </p:sp>
      <p:sp>
        <p:nvSpPr>
          <p:cNvPr id="5645" name="Google Shape;5645;p7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Arial/Helvetica Neue/Liberation Sans/Roboto/Poppins</a:t>
            </a:r>
            <a:endParaRPr sz="11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(</a:t>
            </a:r>
            <a:r>
              <a:rPr lang="pt-BR" sz="1100" dirty="0">
                <a:solidFill>
                  <a:srgbClr val="FFFFFF"/>
                </a:solidFill>
                <a:uFill>
                  <a:noFill/>
                </a:uFill>
              </a:rPr>
              <a:t>https://fonts.googleapis.com/css?family=Open+Sans:100,200,300,400,500,600,700,800,900"</a:t>
            </a:r>
            <a:r>
              <a:rPr lang="en" sz="1100" dirty="0">
                <a:solidFill>
                  <a:srgbClr val="FFFFFF"/>
                </a:solidFill>
              </a:rPr>
              <a:t>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646" name="Google Shape;5646;p77"/>
          <p:cNvSpPr/>
          <p:nvPr/>
        </p:nvSpPr>
        <p:spPr>
          <a:xfrm>
            <a:off x="260331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77"/>
          <p:cNvSpPr/>
          <p:nvPr/>
        </p:nvSpPr>
        <p:spPr>
          <a:xfrm>
            <a:off x="366513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77"/>
          <p:cNvSpPr/>
          <p:nvPr/>
        </p:nvSpPr>
        <p:spPr>
          <a:xfrm>
            <a:off x="472695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1274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77"/>
          <p:cNvSpPr txBox="1"/>
          <p:nvPr/>
        </p:nvSpPr>
        <p:spPr>
          <a:xfrm>
            <a:off x="26033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0" name="Google Shape;5650;p77"/>
          <p:cNvSpPr txBox="1"/>
          <p:nvPr/>
        </p:nvSpPr>
        <p:spPr>
          <a:xfrm>
            <a:off x="36651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#1a1a1a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1" name="Google Shape;5651;p77"/>
          <p:cNvSpPr txBox="1"/>
          <p:nvPr/>
        </p:nvSpPr>
        <p:spPr>
          <a:xfrm>
            <a:off x="47269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#212741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52" name="Google Shape;5652;p77"/>
          <p:cNvSpPr/>
          <p:nvPr/>
        </p:nvSpPr>
        <p:spPr>
          <a:xfrm>
            <a:off x="578878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0C99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77"/>
          <p:cNvSpPr txBox="1"/>
          <p:nvPr/>
        </p:nvSpPr>
        <p:spPr>
          <a:xfrm>
            <a:off x="57887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#20c997</a:t>
            </a:r>
          </a:p>
        </p:txBody>
      </p:sp>
      <p:sp>
        <p:nvSpPr>
          <p:cNvPr id="5654" name="Google Shape;5654;p77"/>
          <p:cNvSpPr/>
          <p:nvPr/>
        </p:nvSpPr>
        <p:spPr>
          <a:xfrm>
            <a:off x="417630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77"/>
          <p:cNvSpPr/>
          <p:nvPr/>
        </p:nvSpPr>
        <p:spPr>
          <a:xfrm>
            <a:off x="523812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7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#f7f7f7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7" name="Google Shape;5657;p7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8" name="Google Shape;5658;p7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51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7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#ff511a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60" name="Google Shape;5660;p7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Fontes &amp; cores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22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05613" y="118437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metologia</a:t>
            </a:r>
            <a:r>
              <a:rPr lang="en" sz="8800" dirty="0">
                <a:solidFill>
                  <a:schemeClr val="accent2"/>
                </a:solidFill>
              </a:rPr>
              <a:t>:</a:t>
            </a:r>
            <a:endParaRPr sz="88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Utilizamos o método </a:t>
            </a:r>
            <a:r>
              <a:rPr lang="en" dirty="0">
                <a:solidFill>
                  <a:srgbClr val="FF511A"/>
                </a:solidFill>
              </a:rPr>
              <a:t>Scrum </a:t>
            </a:r>
            <a:r>
              <a:rPr lang="en" dirty="0">
                <a:solidFill>
                  <a:schemeClr val="tx2"/>
                </a:solidFill>
              </a:rPr>
              <a:t>em nosso desenvolvimento,</a:t>
            </a:r>
            <a:r>
              <a:rPr lang="en" dirty="0">
                <a:solidFill>
                  <a:srgbClr val="FF511A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pois tinhamos em mente entregar valor de forma linear</a:t>
            </a:r>
            <a:r>
              <a:rPr lang="en" dirty="0"/>
              <a:t>, focando nas partes essenciais para o projeto; realizando reuniões e acompanhando o trabalho desenvolvido ao longo do tempo</a:t>
            </a:r>
            <a:endParaRPr dirty="0"/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5237665" y="291762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4972305" y="4222354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308006" y="4576210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8976;p83">
            <a:extLst>
              <a:ext uri="{FF2B5EF4-FFF2-40B4-BE49-F238E27FC236}">
                <a16:creationId xmlns:a16="http://schemas.microsoft.com/office/drawing/2014/main" id="{A578A417-6623-15B0-A38A-052773627BE1}"/>
              </a:ext>
            </a:extLst>
          </p:cNvPr>
          <p:cNvGrpSpPr/>
          <p:nvPr/>
        </p:nvGrpSpPr>
        <p:grpSpPr>
          <a:xfrm>
            <a:off x="6042813" y="1977666"/>
            <a:ext cx="1602373" cy="1247237"/>
            <a:chOff x="7617850" y="2063282"/>
            <a:chExt cx="799565" cy="670282"/>
          </a:xfrm>
          <a:solidFill>
            <a:schemeClr val="accent1"/>
          </a:solidFill>
        </p:grpSpPr>
        <p:cxnSp>
          <p:nvCxnSpPr>
            <p:cNvPr id="69" name="Google Shape;8977;p83">
              <a:extLst>
                <a:ext uri="{FF2B5EF4-FFF2-40B4-BE49-F238E27FC236}">
                  <a16:creationId xmlns:a16="http://schemas.microsoft.com/office/drawing/2014/main" id="{8F8444B6-34EC-89B6-88E6-A9D0E2A65AE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8978;p83">
              <a:extLst>
                <a:ext uri="{FF2B5EF4-FFF2-40B4-BE49-F238E27FC236}">
                  <a16:creationId xmlns:a16="http://schemas.microsoft.com/office/drawing/2014/main" id="{B3B89BC8-2C64-4010-040C-E409E54743A5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8979;p83">
              <a:extLst>
                <a:ext uri="{FF2B5EF4-FFF2-40B4-BE49-F238E27FC236}">
                  <a16:creationId xmlns:a16="http://schemas.microsoft.com/office/drawing/2014/main" id="{B5A5C239-04C3-AF30-0587-F5F9E61524A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8980;p83">
              <a:extLst>
                <a:ext uri="{FF2B5EF4-FFF2-40B4-BE49-F238E27FC236}">
                  <a16:creationId xmlns:a16="http://schemas.microsoft.com/office/drawing/2014/main" id="{9C9F9831-1737-C6F3-A449-5B3DB7B112AB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8981;p83">
              <a:extLst>
                <a:ext uri="{FF2B5EF4-FFF2-40B4-BE49-F238E27FC236}">
                  <a16:creationId xmlns:a16="http://schemas.microsoft.com/office/drawing/2014/main" id="{396B18D4-ABB8-3D28-13D9-84F8A56266A4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8982;p83">
              <a:extLst>
                <a:ext uri="{FF2B5EF4-FFF2-40B4-BE49-F238E27FC236}">
                  <a16:creationId xmlns:a16="http://schemas.microsoft.com/office/drawing/2014/main" id="{746CE173-3590-DAE4-4507-E0750871A4FF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" name="Google Shape;8983;p83">
              <a:extLst>
                <a:ext uri="{FF2B5EF4-FFF2-40B4-BE49-F238E27FC236}">
                  <a16:creationId xmlns:a16="http://schemas.microsoft.com/office/drawing/2014/main" id="{967CB866-8A58-CCE9-4E72-CCA686BD65F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76" name="Google Shape;8984;p83">
                <a:extLst>
                  <a:ext uri="{FF2B5EF4-FFF2-40B4-BE49-F238E27FC236}">
                    <a16:creationId xmlns:a16="http://schemas.microsoft.com/office/drawing/2014/main" id="{CFA63008-40DF-6FB5-8248-9E056026500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89" name="Google Shape;8985;p83">
                  <a:extLst>
                    <a:ext uri="{FF2B5EF4-FFF2-40B4-BE49-F238E27FC236}">
                      <a16:creationId xmlns:a16="http://schemas.microsoft.com/office/drawing/2014/main" id="{223BB553-8F35-34BB-1112-591AFE63870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8986;p83">
                  <a:extLst>
                    <a:ext uri="{FF2B5EF4-FFF2-40B4-BE49-F238E27FC236}">
                      <a16:creationId xmlns:a16="http://schemas.microsoft.com/office/drawing/2014/main" id="{D4AFB131-8B2F-FE24-D4BE-8C4038F107C9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987;p83">
                  <a:extLst>
                    <a:ext uri="{FF2B5EF4-FFF2-40B4-BE49-F238E27FC236}">
                      <a16:creationId xmlns:a16="http://schemas.microsoft.com/office/drawing/2014/main" id="{2140C9B3-E26D-8B7D-E94A-4FA56DA45EE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8988;p83">
                  <a:extLst>
                    <a:ext uri="{FF2B5EF4-FFF2-40B4-BE49-F238E27FC236}">
                      <a16:creationId xmlns:a16="http://schemas.microsoft.com/office/drawing/2014/main" id="{63C05FC3-736F-6AE7-A51D-C8B1FB2B7D2A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989;p83">
                <a:extLst>
                  <a:ext uri="{FF2B5EF4-FFF2-40B4-BE49-F238E27FC236}">
                    <a16:creationId xmlns:a16="http://schemas.microsoft.com/office/drawing/2014/main" id="{55887CFD-7A4A-D83B-E55F-2A66019600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78" name="Google Shape;8990;p83">
                  <a:extLst>
                    <a:ext uri="{FF2B5EF4-FFF2-40B4-BE49-F238E27FC236}">
                      <a16:creationId xmlns:a16="http://schemas.microsoft.com/office/drawing/2014/main" id="{D5391F97-7AC0-CC47-D881-42EDCF89F6C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991;p83">
                  <a:extLst>
                    <a:ext uri="{FF2B5EF4-FFF2-40B4-BE49-F238E27FC236}">
                      <a16:creationId xmlns:a16="http://schemas.microsoft.com/office/drawing/2014/main" id="{5D8B8EF9-5C07-348F-121A-2FF518A388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992;p83">
                  <a:extLst>
                    <a:ext uri="{FF2B5EF4-FFF2-40B4-BE49-F238E27FC236}">
                      <a16:creationId xmlns:a16="http://schemas.microsoft.com/office/drawing/2014/main" id="{92D0704E-FEA1-B378-F1E7-6211ADD75A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993;p83">
                  <a:extLst>
                    <a:ext uri="{FF2B5EF4-FFF2-40B4-BE49-F238E27FC236}">
                      <a16:creationId xmlns:a16="http://schemas.microsoft.com/office/drawing/2014/main" id="{DC06B601-416E-2920-C8AC-6A16D2205ED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880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200" dirty="0">
                <a:solidFill>
                  <a:schemeClr val="accent1"/>
                </a:solidFill>
              </a:rPr>
              <a:t>Apresentando o</a:t>
            </a:r>
            <a:r>
              <a:rPr lang="en" sz="9200" dirty="0"/>
              <a:t> </a:t>
            </a:r>
            <a:r>
              <a:rPr lang="en" sz="10000" dirty="0">
                <a:solidFill>
                  <a:schemeClr val="accent2"/>
                </a:solidFill>
              </a:rPr>
              <a:t>site</a:t>
            </a:r>
            <a:r>
              <a:rPr lang="en" sz="10000" dirty="0">
                <a:solidFill>
                  <a:schemeClr val="accent1"/>
                </a:solidFill>
              </a:rPr>
              <a:t>:</a:t>
            </a:r>
            <a:endParaRPr sz="100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783669" y="3501031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789423" y="1146198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9618;p85">
            <a:extLst>
              <a:ext uri="{FF2B5EF4-FFF2-40B4-BE49-F238E27FC236}">
                <a16:creationId xmlns:a16="http://schemas.microsoft.com/office/drawing/2014/main" id="{2464A79C-A5DB-EC54-68B6-96F4BA2B885F}"/>
              </a:ext>
            </a:extLst>
          </p:cNvPr>
          <p:cNvGrpSpPr/>
          <p:nvPr/>
        </p:nvGrpSpPr>
        <p:grpSpPr>
          <a:xfrm>
            <a:off x="6891022" y="3024916"/>
            <a:ext cx="1522188" cy="1450180"/>
            <a:chOff x="4134162" y="2284610"/>
            <a:chExt cx="387005" cy="382185"/>
          </a:xfrm>
        </p:grpSpPr>
        <p:sp>
          <p:nvSpPr>
            <p:cNvPr id="76" name="Google Shape;9619;p85">
              <a:extLst>
                <a:ext uri="{FF2B5EF4-FFF2-40B4-BE49-F238E27FC236}">
                  <a16:creationId xmlns:a16="http://schemas.microsoft.com/office/drawing/2014/main" id="{F988DB4E-9DEA-4D44-2A96-ADAC89D3976F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0;p85">
              <a:extLst>
                <a:ext uri="{FF2B5EF4-FFF2-40B4-BE49-F238E27FC236}">
                  <a16:creationId xmlns:a16="http://schemas.microsoft.com/office/drawing/2014/main" id="{68EF4F1B-8B51-EAE4-A490-8947104BBDEE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21;p85">
              <a:extLst>
                <a:ext uri="{FF2B5EF4-FFF2-40B4-BE49-F238E27FC236}">
                  <a16:creationId xmlns:a16="http://schemas.microsoft.com/office/drawing/2014/main" id="{B32B5F2A-ABA3-68A0-209E-8B9D4CB9B436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22;p85">
              <a:extLst>
                <a:ext uri="{FF2B5EF4-FFF2-40B4-BE49-F238E27FC236}">
                  <a16:creationId xmlns:a16="http://schemas.microsoft.com/office/drawing/2014/main" id="{3733C09A-0012-4D50-0DC6-AD09EA56A580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23;p85">
              <a:extLst>
                <a:ext uri="{FF2B5EF4-FFF2-40B4-BE49-F238E27FC236}">
                  <a16:creationId xmlns:a16="http://schemas.microsoft.com/office/drawing/2014/main" id="{C040E667-FFAC-7D73-F3E9-7C8838AA27A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24;p85">
              <a:extLst>
                <a:ext uri="{FF2B5EF4-FFF2-40B4-BE49-F238E27FC236}">
                  <a16:creationId xmlns:a16="http://schemas.microsoft.com/office/drawing/2014/main" id="{6E01D09B-36EF-8DE3-03BB-D254BEB8D650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25;p85">
              <a:extLst>
                <a:ext uri="{FF2B5EF4-FFF2-40B4-BE49-F238E27FC236}">
                  <a16:creationId xmlns:a16="http://schemas.microsoft.com/office/drawing/2014/main" id="{8B53EBBA-F98E-1C5C-66E9-315703FC1DF4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26;p85">
              <a:extLst>
                <a:ext uri="{FF2B5EF4-FFF2-40B4-BE49-F238E27FC236}">
                  <a16:creationId xmlns:a16="http://schemas.microsoft.com/office/drawing/2014/main" id="{9F95C834-E49D-9325-65B9-60113BF54329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27;p85">
              <a:extLst>
                <a:ext uri="{FF2B5EF4-FFF2-40B4-BE49-F238E27FC236}">
                  <a16:creationId xmlns:a16="http://schemas.microsoft.com/office/drawing/2014/main" id="{2C54BA26-34FC-F93C-FE50-B13DD59AAA0B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28;p85">
              <a:extLst>
                <a:ext uri="{FF2B5EF4-FFF2-40B4-BE49-F238E27FC236}">
                  <a16:creationId xmlns:a16="http://schemas.microsoft.com/office/drawing/2014/main" id="{2544305A-FBF0-22EC-F783-5754D829FB14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29;p85">
              <a:extLst>
                <a:ext uri="{FF2B5EF4-FFF2-40B4-BE49-F238E27FC236}">
                  <a16:creationId xmlns:a16="http://schemas.microsoft.com/office/drawing/2014/main" id="{1AB84207-5411-2D8E-D3F4-5945BD71431B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0;p85">
              <a:extLst>
                <a:ext uri="{FF2B5EF4-FFF2-40B4-BE49-F238E27FC236}">
                  <a16:creationId xmlns:a16="http://schemas.microsoft.com/office/drawing/2014/main" id="{E0D232DE-94E8-E93C-EAE7-6060C0732E0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7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882" name="Google Shape;4882;p67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vimos, por mais simples que possa parecer, em todas ou boa parte de nossas atividades diárias, por mais simples que pareçam, podemos contribuir para um futuro melhor </a:t>
            </a:r>
            <a:endParaRPr dirty="0"/>
          </a:p>
        </p:txBody>
      </p:sp>
      <p:grpSp>
        <p:nvGrpSpPr>
          <p:cNvPr id="4883" name="Google Shape;4883;p67"/>
          <p:cNvGrpSpPr/>
          <p:nvPr/>
        </p:nvGrpSpPr>
        <p:grpSpPr>
          <a:xfrm>
            <a:off x="-75981" y="245525"/>
            <a:ext cx="3593583" cy="4700145"/>
            <a:chOff x="-75981" y="245525"/>
            <a:chExt cx="3593583" cy="4700145"/>
          </a:xfrm>
        </p:grpSpPr>
        <p:sp>
          <p:nvSpPr>
            <p:cNvPr id="4884" name="Google Shape;4884;p67"/>
            <p:cNvSpPr/>
            <p:nvPr/>
          </p:nvSpPr>
          <p:spPr>
            <a:xfrm flipH="1">
              <a:off x="3476911" y="2064857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7"/>
            <p:cNvGrpSpPr/>
            <p:nvPr/>
          </p:nvGrpSpPr>
          <p:grpSpPr>
            <a:xfrm rot="202071">
              <a:off x="-3851" y="1723398"/>
              <a:ext cx="2327835" cy="2524078"/>
              <a:chOff x="0" y="2003029"/>
              <a:chExt cx="2399148" cy="2601403"/>
            </a:xfrm>
          </p:grpSpPr>
          <p:sp>
            <p:nvSpPr>
              <p:cNvPr id="4886" name="Google Shape;4886;p67"/>
              <p:cNvSpPr/>
              <p:nvPr/>
            </p:nvSpPr>
            <p:spPr>
              <a:xfrm rot="-2182463" flipH="1">
                <a:off x="1553888" y="3772853"/>
                <a:ext cx="388828" cy="4736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7" name="Google Shape;4887;p67"/>
              <p:cNvGrpSpPr/>
              <p:nvPr/>
            </p:nvGrpSpPr>
            <p:grpSpPr>
              <a:xfrm flipH="1">
                <a:off x="0" y="2003029"/>
                <a:ext cx="2399148" cy="2601403"/>
                <a:chOff x="6505930" y="2003029"/>
                <a:chExt cx="2399148" cy="2601403"/>
              </a:xfrm>
            </p:grpSpPr>
            <p:grpSp>
              <p:nvGrpSpPr>
                <p:cNvPr id="4888" name="Google Shape;4888;p67"/>
                <p:cNvGrpSpPr/>
                <p:nvPr/>
              </p:nvGrpSpPr>
              <p:grpSpPr>
                <a:xfrm rot="2182463">
                  <a:off x="7092846" y="2185313"/>
                  <a:ext cx="1311288" cy="2120121"/>
                  <a:chOff x="1211261" y="3184344"/>
                  <a:chExt cx="154625" cy="250006"/>
                </a:xfrm>
              </p:grpSpPr>
              <p:sp>
                <p:nvSpPr>
                  <p:cNvPr id="4889" name="Google Shape;4889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67"/>
                  <p:cNvSpPr/>
                  <p:nvPr/>
                </p:nvSpPr>
                <p:spPr>
                  <a:xfrm>
                    <a:off x="1211261" y="3184344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67"/>
                <p:cNvGrpSpPr/>
                <p:nvPr/>
              </p:nvGrpSpPr>
              <p:grpSpPr>
                <a:xfrm rot="2182463">
                  <a:off x="7049860" y="2171190"/>
                  <a:ext cx="1311288" cy="2265082"/>
                  <a:chOff x="1211325" y="3186325"/>
                  <a:chExt cx="154625" cy="267100"/>
                </a:xfrm>
              </p:grpSpPr>
              <p:sp>
                <p:nvSpPr>
                  <p:cNvPr id="4901" name="Google Shape;4901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67"/>
                  <p:cNvSpPr/>
                  <p:nvPr/>
                </p:nvSpPr>
                <p:spPr>
                  <a:xfrm>
                    <a:off x="1264200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3" y="1"/>
                        </a:moveTo>
                        <a:cubicBezTo>
                          <a:pt x="862" y="1"/>
                          <a:pt x="851" y="1"/>
                          <a:pt x="841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9" y="2132"/>
                          <a:pt x="919" y="2132"/>
                        </a:cubicBezTo>
                        <a:cubicBezTo>
                          <a:pt x="919" y="2132"/>
                          <a:pt x="1741" y="1243"/>
                          <a:pt x="1724" y="791"/>
                        </a:cubicBezTo>
                        <a:cubicBezTo>
                          <a:pt x="1708" y="350"/>
                          <a:pt x="1330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67"/>
                  <p:cNvSpPr/>
                  <p:nvPr/>
                </p:nvSpPr>
                <p:spPr>
                  <a:xfrm>
                    <a:off x="1263125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2" y="1"/>
                        </a:moveTo>
                        <a:cubicBezTo>
                          <a:pt x="862" y="1"/>
                          <a:pt x="851" y="1"/>
                          <a:pt x="840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8" y="2132"/>
                          <a:pt x="918" y="2132"/>
                        </a:cubicBezTo>
                        <a:cubicBezTo>
                          <a:pt x="918" y="2132"/>
                          <a:pt x="1741" y="1243"/>
                          <a:pt x="1724" y="791"/>
                        </a:cubicBezTo>
                        <a:cubicBezTo>
                          <a:pt x="1707" y="350"/>
                          <a:pt x="1329" y="1"/>
                          <a:pt x="8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67"/>
                  <p:cNvSpPr/>
                  <p:nvPr/>
                </p:nvSpPr>
                <p:spPr>
                  <a:xfrm>
                    <a:off x="1211325" y="3186325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67"/>
                  <p:cNvSpPr/>
                  <p:nvPr/>
                </p:nvSpPr>
                <p:spPr>
                  <a:xfrm>
                    <a:off x="1263150" y="3397575"/>
                    <a:ext cx="45850" cy="5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" h="2234" extrusionOk="0">
                        <a:moveTo>
                          <a:pt x="914" y="102"/>
                        </a:moveTo>
                        <a:cubicBezTo>
                          <a:pt x="1343" y="102"/>
                          <a:pt x="1699" y="430"/>
                          <a:pt x="1714" y="843"/>
                        </a:cubicBezTo>
                        <a:cubicBezTo>
                          <a:pt x="1720" y="1017"/>
                          <a:pt x="1587" y="1295"/>
                          <a:pt x="1328" y="1650"/>
                        </a:cubicBezTo>
                        <a:cubicBezTo>
                          <a:pt x="1178" y="1857"/>
                          <a:pt x="1026" y="2033"/>
                          <a:pt x="958" y="2108"/>
                        </a:cubicBezTo>
                        <a:cubicBezTo>
                          <a:pt x="886" y="2038"/>
                          <a:pt x="720" y="1872"/>
                          <a:pt x="556" y="1678"/>
                        </a:cubicBezTo>
                        <a:cubicBezTo>
                          <a:pt x="271" y="1341"/>
                          <a:pt x="117" y="1072"/>
                          <a:pt x="111" y="898"/>
                        </a:cubicBezTo>
                        <a:cubicBezTo>
                          <a:pt x="104" y="698"/>
                          <a:pt x="177" y="504"/>
                          <a:pt x="314" y="359"/>
                        </a:cubicBezTo>
                        <a:cubicBezTo>
                          <a:pt x="462" y="200"/>
                          <a:pt x="667" y="109"/>
                          <a:pt x="884" y="103"/>
                        </a:cubicBezTo>
                        <a:cubicBezTo>
                          <a:pt x="894" y="103"/>
                          <a:pt x="904" y="102"/>
                          <a:pt x="914" y="102"/>
                        </a:cubicBezTo>
                        <a:close/>
                        <a:moveTo>
                          <a:pt x="914" y="0"/>
                        </a:moveTo>
                        <a:cubicBezTo>
                          <a:pt x="903" y="0"/>
                          <a:pt x="892" y="0"/>
                          <a:pt x="880" y="1"/>
                        </a:cubicBezTo>
                        <a:cubicBezTo>
                          <a:pt x="636" y="7"/>
                          <a:pt x="405" y="111"/>
                          <a:pt x="238" y="289"/>
                        </a:cubicBezTo>
                        <a:cubicBezTo>
                          <a:pt x="83" y="454"/>
                          <a:pt x="0" y="675"/>
                          <a:pt x="9" y="901"/>
                        </a:cubicBezTo>
                        <a:cubicBezTo>
                          <a:pt x="25" y="1370"/>
                          <a:pt x="889" y="2185"/>
                          <a:pt x="926" y="2220"/>
                        </a:cubicBezTo>
                        <a:cubicBezTo>
                          <a:pt x="935" y="2228"/>
                          <a:pt x="947" y="2233"/>
                          <a:pt x="961" y="2233"/>
                        </a:cubicBezTo>
                        <a:lnTo>
                          <a:pt x="962" y="2233"/>
                        </a:lnTo>
                        <a:cubicBezTo>
                          <a:pt x="976" y="2233"/>
                          <a:pt x="990" y="2227"/>
                          <a:pt x="998" y="2216"/>
                        </a:cubicBezTo>
                        <a:cubicBezTo>
                          <a:pt x="1033" y="2180"/>
                          <a:pt x="1833" y="1309"/>
                          <a:pt x="1817" y="840"/>
                        </a:cubicBezTo>
                        <a:cubicBezTo>
                          <a:pt x="1799" y="371"/>
                          <a:pt x="1398" y="0"/>
                          <a:pt x="9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5" name="Google Shape;4915;p67"/>
            <p:cNvSpPr/>
            <p:nvPr/>
          </p:nvSpPr>
          <p:spPr>
            <a:xfrm flipH="1">
              <a:off x="315694" y="4608512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7"/>
            <p:cNvSpPr/>
            <p:nvPr/>
          </p:nvSpPr>
          <p:spPr>
            <a:xfrm flipH="1">
              <a:off x="715109" y="17222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401" y="1803"/>
                    <a:pt x="1803" y="1400"/>
                    <a:pt x="1803" y="902"/>
                  </a:cubicBezTo>
                  <a:cubicBezTo>
                    <a:pt x="1803" y="404"/>
                    <a:pt x="1401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7"/>
            <p:cNvSpPr/>
            <p:nvPr/>
          </p:nvSpPr>
          <p:spPr>
            <a:xfrm flipH="1">
              <a:off x="2802661" y="4727870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7"/>
            <p:cNvSpPr/>
            <p:nvPr/>
          </p:nvSpPr>
          <p:spPr>
            <a:xfrm flipH="1">
              <a:off x="20006" y="2455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7"/>
            <p:cNvSpPr/>
            <p:nvPr/>
          </p:nvSpPr>
          <p:spPr>
            <a:xfrm flipH="1">
              <a:off x="1879311" y="4905045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7"/>
            <p:cNvSpPr/>
            <p:nvPr/>
          </p:nvSpPr>
          <p:spPr>
            <a:xfrm flipH="1">
              <a:off x="2761961" y="1309032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67"/>
            <p:cNvGrpSpPr/>
            <p:nvPr/>
          </p:nvGrpSpPr>
          <p:grpSpPr>
            <a:xfrm flipH="1">
              <a:off x="2304427" y="2064861"/>
              <a:ext cx="754373" cy="602428"/>
              <a:chOff x="4863114" y="2450533"/>
              <a:chExt cx="1076139" cy="859384"/>
            </a:xfrm>
          </p:grpSpPr>
          <p:grpSp>
            <p:nvGrpSpPr>
              <p:cNvPr id="4922" name="Google Shape;4922;p67"/>
              <p:cNvGrpSpPr/>
              <p:nvPr/>
            </p:nvGrpSpPr>
            <p:grpSpPr>
              <a:xfrm>
                <a:off x="4863114" y="2450533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3" name="Google Shape;4923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8" name="Google Shape;4928;p67"/>
              <p:cNvGrpSpPr/>
              <p:nvPr/>
            </p:nvGrpSpPr>
            <p:grpSpPr>
              <a:xfrm>
                <a:off x="4863114" y="2456220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9" name="Google Shape;4929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34" name="Google Shape;4934;p67"/>
            <p:cNvGrpSpPr/>
            <p:nvPr/>
          </p:nvGrpSpPr>
          <p:grpSpPr>
            <a:xfrm rot="-623579" flipH="1">
              <a:off x="1358323" y="1128178"/>
              <a:ext cx="653965" cy="637117"/>
              <a:chOff x="6993893" y="739290"/>
              <a:chExt cx="653960" cy="637113"/>
            </a:xfrm>
          </p:grpSpPr>
          <p:grpSp>
            <p:nvGrpSpPr>
              <p:cNvPr id="4935" name="Google Shape;4935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6" name="Google Shape;4936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8" name="Google Shape;4938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9" name="Google Shape;4939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1" name="Google Shape;4941;p67"/>
            <p:cNvGrpSpPr/>
            <p:nvPr/>
          </p:nvGrpSpPr>
          <p:grpSpPr>
            <a:xfrm flipH="1">
              <a:off x="2696198" y="3900856"/>
              <a:ext cx="253611" cy="251814"/>
              <a:chOff x="3461369" y="1048756"/>
              <a:chExt cx="253611" cy="251814"/>
            </a:xfrm>
          </p:grpSpPr>
          <p:grpSp>
            <p:nvGrpSpPr>
              <p:cNvPr id="4942" name="Google Shape;494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3" name="Google Shape;494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6" name="Google Shape;4946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7" name="Google Shape;494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0" name="Google Shape;4950;p67"/>
            <p:cNvGrpSpPr/>
            <p:nvPr/>
          </p:nvGrpSpPr>
          <p:grpSpPr>
            <a:xfrm flipH="1">
              <a:off x="3007686" y="409094"/>
              <a:ext cx="253611" cy="251814"/>
              <a:chOff x="3461369" y="1048756"/>
              <a:chExt cx="253611" cy="251814"/>
            </a:xfrm>
          </p:grpSpPr>
          <p:grpSp>
            <p:nvGrpSpPr>
              <p:cNvPr id="4951" name="Google Shape;4951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2" name="Google Shape;495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5" name="Google Shape;4955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6" name="Google Shape;495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9" name="Google Shape;4959;p67"/>
            <p:cNvGrpSpPr/>
            <p:nvPr/>
          </p:nvGrpSpPr>
          <p:grpSpPr>
            <a:xfrm flipH="1">
              <a:off x="181448" y="1138006"/>
              <a:ext cx="253611" cy="251814"/>
              <a:chOff x="3461369" y="1048756"/>
              <a:chExt cx="253611" cy="251814"/>
            </a:xfrm>
          </p:grpSpPr>
          <p:grpSp>
            <p:nvGrpSpPr>
              <p:cNvPr id="4960" name="Google Shape;4960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1" name="Google Shape;496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4" name="Google Shape;4964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5" name="Google Shape;496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68" name="Google Shape;4968;p67"/>
            <p:cNvGrpSpPr/>
            <p:nvPr/>
          </p:nvGrpSpPr>
          <p:grpSpPr>
            <a:xfrm flipH="1">
              <a:off x="1010698" y="4419756"/>
              <a:ext cx="253611" cy="251814"/>
              <a:chOff x="3461369" y="1048756"/>
              <a:chExt cx="253611" cy="251814"/>
            </a:xfrm>
          </p:grpSpPr>
          <p:grpSp>
            <p:nvGrpSpPr>
              <p:cNvPr id="4969" name="Google Shape;4969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0" name="Google Shape;4970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4" name="Google Shape;497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7" name="Google Shape;4977;p67"/>
            <p:cNvGrpSpPr/>
            <p:nvPr/>
          </p:nvGrpSpPr>
          <p:grpSpPr>
            <a:xfrm flipH="1">
              <a:off x="135186" y="3509769"/>
              <a:ext cx="253611" cy="251814"/>
              <a:chOff x="3461369" y="1048756"/>
              <a:chExt cx="253611" cy="251814"/>
            </a:xfrm>
          </p:grpSpPr>
          <p:grpSp>
            <p:nvGrpSpPr>
              <p:cNvPr id="4978" name="Google Shape;4978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9" name="Google Shape;497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2" name="Google Shape;498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83" name="Google Shape;498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6" name="Google Shape;4986;p67"/>
            <p:cNvGrpSpPr/>
            <p:nvPr/>
          </p:nvGrpSpPr>
          <p:grpSpPr>
            <a:xfrm>
              <a:off x="823054" y="364873"/>
              <a:ext cx="364057" cy="318910"/>
              <a:chOff x="6203979" y="375548"/>
              <a:chExt cx="364057" cy="318910"/>
            </a:xfrm>
          </p:grpSpPr>
          <p:grpSp>
            <p:nvGrpSpPr>
              <p:cNvPr id="4987" name="Google Shape;4987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88" name="Google Shape;4988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2" name="Google Shape;4992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93" name="Google Shape;4993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todos os envolvidos em nosso </a:t>
            </a:r>
            <a:r>
              <a:rPr lang="en" dirty="0">
                <a:solidFill>
                  <a:schemeClr val="accent2"/>
                </a:solidFill>
              </a:rPr>
              <a:t>desenvolvimento</a:t>
            </a:r>
            <a:r>
              <a:rPr lang="en" dirty="0"/>
              <a:t> e a expansão de nosso conhecimento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dirty="0"/>
              <a:t>agradecimentos</a:t>
            </a:r>
            <a:r>
              <a:rPr lang="en" sz="5100" dirty="0">
                <a:solidFill>
                  <a:schemeClr val="accent2"/>
                </a:solidFill>
              </a:rPr>
              <a:t>:</a:t>
            </a:r>
            <a:endParaRPr sz="51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1072;p86">
            <a:extLst>
              <a:ext uri="{FF2B5EF4-FFF2-40B4-BE49-F238E27FC236}">
                <a16:creationId xmlns:a16="http://schemas.microsoft.com/office/drawing/2014/main" id="{6DAFC3E3-8296-509F-C463-3025A1E891C8}"/>
              </a:ext>
            </a:extLst>
          </p:cNvPr>
          <p:cNvGrpSpPr/>
          <p:nvPr/>
        </p:nvGrpSpPr>
        <p:grpSpPr>
          <a:xfrm>
            <a:off x="6696291" y="2505772"/>
            <a:ext cx="1062806" cy="1298755"/>
            <a:chOff x="920682" y="3811650"/>
            <a:chExt cx="220357" cy="378353"/>
          </a:xfrm>
        </p:grpSpPr>
        <p:sp>
          <p:nvSpPr>
            <p:cNvPr id="95" name="Google Shape;11073;p86">
              <a:extLst>
                <a:ext uri="{FF2B5EF4-FFF2-40B4-BE49-F238E27FC236}">
                  <a16:creationId xmlns:a16="http://schemas.microsoft.com/office/drawing/2014/main" id="{469A2444-B949-3C7D-EA17-29735AB290B3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74;p86">
              <a:extLst>
                <a:ext uri="{FF2B5EF4-FFF2-40B4-BE49-F238E27FC236}">
                  <a16:creationId xmlns:a16="http://schemas.microsoft.com/office/drawing/2014/main" id="{D7572384-17FD-1DF6-5D01-D772393C4112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075;p86">
              <a:extLst>
                <a:ext uri="{FF2B5EF4-FFF2-40B4-BE49-F238E27FC236}">
                  <a16:creationId xmlns:a16="http://schemas.microsoft.com/office/drawing/2014/main" id="{5879931A-636D-77EA-DD54-5AA0E031D625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76;p86">
              <a:extLst>
                <a:ext uri="{FF2B5EF4-FFF2-40B4-BE49-F238E27FC236}">
                  <a16:creationId xmlns:a16="http://schemas.microsoft.com/office/drawing/2014/main" id="{F8952D66-B14F-3142-28AE-C1E5F0C898F5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77;p86">
              <a:extLst>
                <a:ext uri="{FF2B5EF4-FFF2-40B4-BE49-F238E27FC236}">
                  <a16:creationId xmlns:a16="http://schemas.microsoft.com/office/drawing/2014/main" id="{29F650FD-8E65-36C9-3AB3-91E5A98C7674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78;p86">
              <a:extLst>
                <a:ext uri="{FF2B5EF4-FFF2-40B4-BE49-F238E27FC236}">
                  <a16:creationId xmlns:a16="http://schemas.microsoft.com/office/drawing/2014/main" id="{6FEC61A7-9A1D-8A22-3A61-475679B19692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9;p86">
              <a:extLst>
                <a:ext uri="{FF2B5EF4-FFF2-40B4-BE49-F238E27FC236}">
                  <a16:creationId xmlns:a16="http://schemas.microsoft.com/office/drawing/2014/main" id="{C721080B-EE3A-E362-319F-211483ED83C0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0;p86">
              <a:extLst>
                <a:ext uri="{FF2B5EF4-FFF2-40B4-BE49-F238E27FC236}">
                  <a16:creationId xmlns:a16="http://schemas.microsoft.com/office/drawing/2014/main" id="{001733BA-2296-9C52-4A06-7C797CE2D8D6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81;p86">
              <a:extLst>
                <a:ext uri="{FF2B5EF4-FFF2-40B4-BE49-F238E27FC236}">
                  <a16:creationId xmlns:a16="http://schemas.microsoft.com/office/drawing/2014/main" id="{3B6CC411-32BB-27E5-CB2C-E9E5AAC7FCC4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082;p86">
              <a:extLst>
                <a:ext uri="{FF2B5EF4-FFF2-40B4-BE49-F238E27FC236}">
                  <a16:creationId xmlns:a16="http://schemas.microsoft.com/office/drawing/2014/main" id="{C37253E6-C8A3-B20F-C27B-14DA6A40A6DB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83;p86">
              <a:extLst>
                <a:ext uri="{FF2B5EF4-FFF2-40B4-BE49-F238E27FC236}">
                  <a16:creationId xmlns:a16="http://schemas.microsoft.com/office/drawing/2014/main" id="{B1C61CAF-B2E7-497C-FE17-C15EB3B330AC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84;p86">
              <a:extLst>
                <a:ext uri="{FF2B5EF4-FFF2-40B4-BE49-F238E27FC236}">
                  <a16:creationId xmlns:a16="http://schemas.microsoft.com/office/drawing/2014/main" id="{074BDE31-CDE0-77C0-08E3-BDFAE05D8372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85;p86">
              <a:extLst>
                <a:ext uri="{FF2B5EF4-FFF2-40B4-BE49-F238E27FC236}">
                  <a16:creationId xmlns:a16="http://schemas.microsoft.com/office/drawing/2014/main" id="{E66E2695-3058-A0AC-15B7-B30399744EF6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86;p86">
              <a:extLst>
                <a:ext uri="{FF2B5EF4-FFF2-40B4-BE49-F238E27FC236}">
                  <a16:creationId xmlns:a16="http://schemas.microsoft.com/office/drawing/2014/main" id="{D11A6C21-E5AF-4A07-C79F-03E83CEA8126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87;p86">
              <a:extLst>
                <a:ext uri="{FF2B5EF4-FFF2-40B4-BE49-F238E27FC236}">
                  <a16:creationId xmlns:a16="http://schemas.microsoft.com/office/drawing/2014/main" id="{25276379-81A7-35EC-A5F8-F642453AF553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953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1" name="Google Shape;5521;p73"/>
          <p:cNvGrpSpPr/>
          <p:nvPr/>
        </p:nvGrpSpPr>
        <p:grpSpPr>
          <a:xfrm>
            <a:off x="8352695" y="2350373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6319024" y="1245036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7089540" y="4189910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352695" y="3868883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7840602" y="3390869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5216192" y="3899435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440141" y="4648082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383;p72">
            <a:extLst>
              <a:ext uri="{FF2B5EF4-FFF2-40B4-BE49-F238E27FC236}">
                <a16:creationId xmlns:a16="http://schemas.microsoft.com/office/drawing/2014/main" id="{0E246220-47DF-8E3F-7374-5782E04987F5}"/>
              </a:ext>
            </a:extLst>
          </p:cNvPr>
          <p:cNvSpPr txBox="1">
            <a:spLocks/>
          </p:cNvSpPr>
          <p:nvPr/>
        </p:nvSpPr>
        <p:spPr>
          <a:xfrm>
            <a:off x="839365" y="2329443"/>
            <a:ext cx="32325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tem alguma </a:t>
            </a:r>
            <a:r>
              <a:rPr lang="pt-BR" sz="24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sugestão?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/>
            <a:r>
              <a:rPr lang="pt-BR" sz="1000" b="1" dirty="0">
                <a:solidFill>
                  <a:srgbClr val="FFFFFF"/>
                </a:solidFill>
              </a:rPr>
              <a:t>Para mais informações:</a:t>
            </a:r>
            <a:br>
              <a:rPr lang="pt-BR" sz="10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Github.com/PI_2semestre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100" b="1" dirty="0">
              <a:solidFill>
                <a:srgbClr val="F7581E"/>
              </a:solidFill>
              <a:uFill>
                <a:noFill/>
              </a:uFill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PROJETO INTERDISCIPLINAR</a:t>
            </a:r>
            <a:r>
              <a:rPr lang="pt-BR" sz="1100" b="1" dirty="0">
                <a:solidFill>
                  <a:srgbClr val="F7581E"/>
                </a:solidFill>
              </a:rPr>
              <a:t> |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r>
              <a:rPr lang="pt-BR" sz="1100" b="1" dirty="0">
                <a:solidFill>
                  <a:srgbClr val="FFFFFF"/>
                </a:solidFill>
              </a:rPr>
              <a:t>Visite nosso site:</a:t>
            </a:r>
            <a:br>
              <a:rPr lang="pt-BR" sz="11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WWW.WEBSITE.COM.BR</a:t>
            </a:r>
            <a:r>
              <a:rPr lang="pt-BR" sz="1100" b="1" dirty="0">
                <a:solidFill>
                  <a:srgbClr val="F7581E"/>
                </a:solidFill>
              </a:rPr>
              <a:t> | </a:t>
            </a:r>
            <a:endParaRPr lang="pt-BR" sz="1100" dirty="0"/>
          </a:p>
        </p:txBody>
      </p:sp>
      <p:sp>
        <p:nvSpPr>
          <p:cNvPr id="97" name="Google Shape;5382;p72">
            <a:extLst>
              <a:ext uri="{FF2B5EF4-FFF2-40B4-BE49-F238E27FC236}">
                <a16:creationId xmlns:a16="http://schemas.microsoft.com/office/drawing/2014/main" id="{165DC25B-066B-1149-08F0-12DFD93013A3}"/>
              </a:ext>
            </a:extLst>
          </p:cNvPr>
          <p:cNvSpPr txBox="1">
            <a:spLocks/>
          </p:cNvSpPr>
          <p:nvPr/>
        </p:nvSpPr>
        <p:spPr>
          <a:xfrm>
            <a:off x="817141" y="1083638"/>
            <a:ext cx="3232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7200" dirty="0"/>
              <a:t>Obrigado!</a:t>
            </a:r>
          </a:p>
        </p:txBody>
      </p:sp>
      <p:grpSp>
        <p:nvGrpSpPr>
          <p:cNvPr id="98" name="Google Shape;5408;p72">
            <a:extLst>
              <a:ext uri="{FF2B5EF4-FFF2-40B4-BE49-F238E27FC236}">
                <a16:creationId xmlns:a16="http://schemas.microsoft.com/office/drawing/2014/main" id="{3E77F6BA-C97F-09D3-E3A1-6B8D06086F36}"/>
              </a:ext>
            </a:extLst>
          </p:cNvPr>
          <p:cNvGrpSpPr/>
          <p:nvPr/>
        </p:nvGrpSpPr>
        <p:grpSpPr>
          <a:xfrm>
            <a:off x="3954272" y="3016810"/>
            <a:ext cx="471390" cy="460161"/>
            <a:chOff x="3772254" y="1994163"/>
            <a:chExt cx="471390" cy="460161"/>
          </a:xfrm>
        </p:grpSpPr>
        <p:sp>
          <p:nvSpPr>
            <p:cNvPr id="99" name="Google Shape;5409;p72">
              <a:extLst>
                <a:ext uri="{FF2B5EF4-FFF2-40B4-BE49-F238E27FC236}">
                  <a16:creationId xmlns:a16="http://schemas.microsoft.com/office/drawing/2014/main" id="{8FF579F4-3623-0EC6-22ED-DA26A8BCC3F8}"/>
                </a:ext>
              </a:extLst>
            </p:cNvPr>
            <p:cNvSpPr/>
            <p:nvPr/>
          </p:nvSpPr>
          <p:spPr>
            <a:xfrm rot="1207083">
              <a:off x="3821705" y="20474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5410;p72">
              <a:extLst>
                <a:ext uri="{FF2B5EF4-FFF2-40B4-BE49-F238E27FC236}">
                  <a16:creationId xmlns:a16="http://schemas.microsoft.com/office/drawing/2014/main" id="{F31144E0-1912-98F1-10E5-8E3236AD9CC1}"/>
                </a:ext>
              </a:extLst>
            </p:cNvPr>
            <p:cNvGrpSpPr/>
            <p:nvPr/>
          </p:nvGrpSpPr>
          <p:grpSpPr>
            <a:xfrm rot="-575765">
              <a:off x="3821540" y="2044869"/>
              <a:ext cx="372815" cy="353607"/>
              <a:chOff x="5513441" y="3796534"/>
              <a:chExt cx="372818" cy="353610"/>
            </a:xfrm>
          </p:grpSpPr>
          <p:sp>
            <p:nvSpPr>
              <p:cNvPr id="101" name="Google Shape;5411;p72">
                <a:extLst>
                  <a:ext uri="{FF2B5EF4-FFF2-40B4-BE49-F238E27FC236}">
                    <a16:creationId xmlns:a16="http://schemas.microsoft.com/office/drawing/2014/main" id="{4D32AF40-2A6C-1245-483D-A327711695A4}"/>
                  </a:ext>
                </a:extLst>
              </p:cNvPr>
              <p:cNvSpPr/>
              <p:nvPr/>
            </p:nvSpPr>
            <p:spPr>
              <a:xfrm>
                <a:off x="5537803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12;p72">
                <a:extLst>
                  <a:ext uri="{FF2B5EF4-FFF2-40B4-BE49-F238E27FC236}">
                    <a16:creationId xmlns:a16="http://schemas.microsoft.com/office/drawing/2014/main" id="{242F3ECC-608B-172D-EB4E-1E0339274773}"/>
                  </a:ext>
                </a:extLst>
              </p:cNvPr>
              <p:cNvSpPr/>
              <p:nvPr/>
            </p:nvSpPr>
            <p:spPr>
              <a:xfrm>
                <a:off x="5686602" y="3802104"/>
                <a:ext cx="199657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6" y="18"/>
                      <a:pt x="1" y="57"/>
                    </a:cubicBezTo>
                    <a:cubicBezTo>
                      <a:pt x="3276" y="486"/>
                      <a:pt x="5725" y="3276"/>
                      <a:pt x="5725" y="6580"/>
                    </a:cubicBezTo>
                    <a:cubicBezTo>
                      <a:pt x="5725" y="9880"/>
                      <a:pt x="3276" y="12670"/>
                      <a:pt x="1" y="13103"/>
                    </a:cubicBezTo>
                    <a:cubicBezTo>
                      <a:pt x="291" y="13141"/>
                      <a:pt x="579" y="13160"/>
                      <a:pt x="864" y="13160"/>
                    </a:cubicBezTo>
                    <a:cubicBezTo>
                      <a:pt x="4278" y="13160"/>
                      <a:pt x="7194" y="10510"/>
                      <a:pt x="7421" y="7009"/>
                    </a:cubicBezTo>
                    <a:cubicBezTo>
                      <a:pt x="7671" y="3216"/>
                      <a:pt x="4663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13;p72">
                <a:extLst>
                  <a:ext uri="{FF2B5EF4-FFF2-40B4-BE49-F238E27FC236}">
                    <a16:creationId xmlns:a16="http://schemas.microsoft.com/office/drawing/2014/main" id="{CC1C70DC-6B06-536F-0DDF-F1A7A53B0F88}"/>
                  </a:ext>
                </a:extLst>
              </p:cNvPr>
              <p:cNvSpPr/>
              <p:nvPr/>
            </p:nvSpPr>
            <p:spPr>
              <a:xfrm>
                <a:off x="5580201" y="3876204"/>
                <a:ext cx="257620" cy="194243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463" extrusionOk="0">
                    <a:moveTo>
                      <a:pt x="4949" y="1"/>
                    </a:moveTo>
                    <a:cubicBezTo>
                      <a:pt x="3563" y="1"/>
                      <a:pt x="2178" y="79"/>
                      <a:pt x="799" y="236"/>
                    </a:cubicBezTo>
                    <a:cubicBezTo>
                      <a:pt x="538" y="264"/>
                      <a:pt x="331" y="464"/>
                      <a:pt x="292" y="725"/>
                    </a:cubicBezTo>
                    <a:cubicBezTo>
                      <a:pt x="0" y="2720"/>
                      <a:pt x="0" y="4746"/>
                      <a:pt x="292" y="6741"/>
                    </a:cubicBezTo>
                    <a:cubicBezTo>
                      <a:pt x="331" y="6998"/>
                      <a:pt x="538" y="7199"/>
                      <a:pt x="799" y="7230"/>
                    </a:cubicBezTo>
                    <a:cubicBezTo>
                      <a:pt x="2178" y="7385"/>
                      <a:pt x="3561" y="7463"/>
                      <a:pt x="4947" y="7463"/>
                    </a:cubicBezTo>
                    <a:cubicBezTo>
                      <a:pt x="6333" y="7463"/>
                      <a:pt x="7720" y="7385"/>
                      <a:pt x="9099" y="7230"/>
                    </a:cubicBezTo>
                    <a:cubicBezTo>
                      <a:pt x="9359" y="7199"/>
                      <a:pt x="9567" y="6998"/>
                      <a:pt x="9606" y="6741"/>
                    </a:cubicBezTo>
                    <a:cubicBezTo>
                      <a:pt x="9898" y="4746"/>
                      <a:pt x="9898" y="2720"/>
                      <a:pt x="9606" y="725"/>
                    </a:cubicBezTo>
                    <a:cubicBezTo>
                      <a:pt x="9567" y="464"/>
                      <a:pt x="9359" y="264"/>
                      <a:pt x="9099" y="236"/>
                    </a:cubicBezTo>
                    <a:cubicBezTo>
                      <a:pt x="7720" y="79"/>
                      <a:pt x="6334" y="1"/>
                      <a:pt x="49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14;p72">
                <a:extLst>
                  <a:ext uri="{FF2B5EF4-FFF2-40B4-BE49-F238E27FC236}">
                    <a16:creationId xmlns:a16="http://schemas.microsoft.com/office/drawing/2014/main" id="{FD35F2F4-9565-BEDC-FF78-DA879A18C47B}"/>
                  </a:ext>
                </a:extLst>
              </p:cNvPr>
              <p:cNvSpPr/>
              <p:nvPr/>
            </p:nvSpPr>
            <p:spPr>
              <a:xfrm>
                <a:off x="5671402" y="3924095"/>
                <a:ext cx="94636" cy="9835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79" extrusionOk="0">
                    <a:moveTo>
                      <a:pt x="133" y="0"/>
                    </a:moveTo>
                    <a:cubicBezTo>
                      <a:pt x="65" y="0"/>
                      <a:pt x="3" y="53"/>
                      <a:pt x="1" y="127"/>
                    </a:cubicBezTo>
                    <a:lnTo>
                      <a:pt x="1" y="3649"/>
                    </a:lnTo>
                    <a:cubicBezTo>
                      <a:pt x="1" y="3723"/>
                      <a:pt x="63" y="3778"/>
                      <a:pt x="133" y="3778"/>
                    </a:cubicBezTo>
                    <a:cubicBezTo>
                      <a:pt x="152" y="3778"/>
                      <a:pt x="172" y="3774"/>
                      <a:pt x="191" y="3765"/>
                    </a:cubicBezTo>
                    <a:lnTo>
                      <a:pt x="3544" y="2006"/>
                    </a:lnTo>
                    <a:cubicBezTo>
                      <a:pt x="3635" y="1953"/>
                      <a:pt x="3635" y="1823"/>
                      <a:pt x="3544" y="1773"/>
                    </a:cubicBezTo>
                    <a:lnTo>
                      <a:pt x="191" y="14"/>
                    </a:lnTo>
                    <a:cubicBezTo>
                      <a:pt x="172" y="5"/>
                      <a:pt x="152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15;p72">
                <a:extLst>
                  <a:ext uri="{FF2B5EF4-FFF2-40B4-BE49-F238E27FC236}">
                    <a16:creationId xmlns:a16="http://schemas.microsoft.com/office/drawing/2014/main" id="{5FED06D6-4C43-20F6-4890-E322CA5AA86C}"/>
                  </a:ext>
                </a:extLst>
              </p:cNvPr>
              <p:cNvSpPr/>
              <p:nvPr/>
            </p:nvSpPr>
            <p:spPr>
              <a:xfrm>
                <a:off x="5513441" y="3796534"/>
                <a:ext cx="372454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3586" extrusionOk="0">
                    <a:moveTo>
                      <a:pt x="7512" y="429"/>
                    </a:moveTo>
                    <a:cubicBezTo>
                      <a:pt x="11020" y="429"/>
                      <a:pt x="13877" y="3283"/>
                      <a:pt x="13877" y="6794"/>
                    </a:cubicBezTo>
                    <a:cubicBezTo>
                      <a:pt x="13877" y="10302"/>
                      <a:pt x="11020" y="13155"/>
                      <a:pt x="7512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2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0" y="377"/>
                      <a:pt x="3740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49" y="13586"/>
                      <a:pt x="8394" y="13543"/>
                      <a:pt x="8839" y="13454"/>
                    </a:cubicBezTo>
                    <a:cubicBezTo>
                      <a:pt x="12016" y="12825"/>
                      <a:pt x="14306" y="10035"/>
                      <a:pt x="14306" y="6794"/>
                    </a:cubicBezTo>
                    <a:cubicBezTo>
                      <a:pt x="14310" y="4989"/>
                      <a:pt x="13596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16;p72">
                <a:extLst>
                  <a:ext uri="{FF2B5EF4-FFF2-40B4-BE49-F238E27FC236}">
                    <a16:creationId xmlns:a16="http://schemas.microsoft.com/office/drawing/2014/main" id="{F1AAA085-1F0F-D661-F590-30BB88C76090}"/>
                  </a:ext>
                </a:extLst>
              </p:cNvPr>
              <p:cNvSpPr/>
              <p:nvPr/>
            </p:nvSpPr>
            <p:spPr>
              <a:xfrm>
                <a:off x="5574892" y="3870999"/>
                <a:ext cx="268057" cy="20468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7864" extrusionOk="0">
                    <a:moveTo>
                      <a:pt x="5149" y="0"/>
                    </a:moveTo>
                    <a:cubicBezTo>
                      <a:pt x="3757" y="0"/>
                      <a:pt x="2364" y="79"/>
                      <a:pt x="978" y="235"/>
                    </a:cubicBezTo>
                    <a:cubicBezTo>
                      <a:pt x="626" y="274"/>
                      <a:pt x="348" y="545"/>
                      <a:pt x="296" y="897"/>
                    </a:cubicBezTo>
                    <a:cubicBezTo>
                      <a:pt x="0" y="2909"/>
                      <a:pt x="0" y="4953"/>
                      <a:pt x="296" y="6969"/>
                    </a:cubicBezTo>
                    <a:cubicBezTo>
                      <a:pt x="348" y="7318"/>
                      <a:pt x="626" y="7589"/>
                      <a:pt x="978" y="7627"/>
                    </a:cubicBezTo>
                    <a:cubicBezTo>
                      <a:pt x="2364" y="7786"/>
                      <a:pt x="3758" y="7863"/>
                      <a:pt x="5151" y="7863"/>
                    </a:cubicBezTo>
                    <a:cubicBezTo>
                      <a:pt x="5742" y="7863"/>
                      <a:pt x="6337" y="7849"/>
                      <a:pt x="6931" y="7821"/>
                    </a:cubicBezTo>
                    <a:cubicBezTo>
                      <a:pt x="7044" y="7814"/>
                      <a:pt x="7132" y="7719"/>
                      <a:pt x="7132" y="7606"/>
                    </a:cubicBezTo>
                    <a:cubicBezTo>
                      <a:pt x="7132" y="7487"/>
                      <a:pt x="7037" y="7391"/>
                      <a:pt x="6919" y="7391"/>
                    </a:cubicBezTo>
                    <a:cubicBezTo>
                      <a:pt x="6915" y="7391"/>
                      <a:pt x="6911" y="7391"/>
                      <a:pt x="6907" y="7392"/>
                    </a:cubicBezTo>
                    <a:cubicBezTo>
                      <a:pt x="6326" y="7420"/>
                      <a:pt x="5745" y="7434"/>
                      <a:pt x="5163" y="7434"/>
                    </a:cubicBezTo>
                    <a:cubicBezTo>
                      <a:pt x="3783" y="7434"/>
                      <a:pt x="2402" y="7355"/>
                      <a:pt x="1027" y="7202"/>
                    </a:cubicBezTo>
                    <a:cubicBezTo>
                      <a:pt x="869" y="7184"/>
                      <a:pt x="742" y="7061"/>
                      <a:pt x="721" y="6906"/>
                    </a:cubicBezTo>
                    <a:cubicBezTo>
                      <a:pt x="433" y="4932"/>
                      <a:pt x="433" y="2927"/>
                      <a:pt x="721" y="956"/>
                    </a:cubicBezTo>
                    <a:cubicBezTo>
                      <a:pt x="742" y="798"/>
                      <a:pt x="869" y="678"/>
                      <a:pt x="1027" y="661"/>
                    </a:cubicBezTo>
                    <a:cubicBezTo>
                      <a:pt x="2398" y="506"/>
                      <a:pt x="3775" y="429"/>
                      <a:pt x="5151" y="429"/>
                    </a:cubicBezTo>
                    <a:cubicBezTo>
                      <a:pt x="6528" y="429"/>
                      <a:pt x="7904" y="506"/>
                      <a:pt x="9275" y="661"/>
                    </a:cubicBezTo>
                    <a:cubicBezTo>
                      <a:pt x="9433" y="678"/>
                      <a:pt x="9560" y="798"/>
                      <a:pt x="9584" y="956"/>
                    </a:cubicBezTo>
                    <a:cubicBezTo>
                      <a:pt x="9873" y="2927"/>
                      <a:pt x="9873" y="4932"/>
                      <a:pt x="9584" y="6906"/>
                    </a:cubicBezTo>
                    <a:cubicBezTo>
                      <a:pt x="9560" y="7061"/>
                      <a:pt x="9433" y="7184"/>
                      <a:pt x="9275" y="7202"/>
                    </a:cubicBezTo>
                    <a:cubicBezTo>
                      <a:pt x="8835" y="7251"/>
                      <a:pt x="8395" y="7293"/>
                      <a:pt x="7948" y="7325"/>
                    </a:cubicBezTo>
                    <a:cubicBezTo>
                      <a:pt x="7839" y="7335"/>
                      <a:pt x="7751" y="7427"/>
                      <a:pt x="7751" y="7539"/>
                    </a:cubicBezTo>
                    <a:cubicBezTo>
                      <a:pt x="7751" y="7658"/>
                      <a:pt x="7850" y="7754"/>
                      <a:pt x="7968" y="7754"/>
                    </a:cubicBezTo>
                    <a:cubicBezTo>
                      <a:pt x="7972" y="7754"/>
                      <a:pt x="7976" y="7754"/>
                      <a:pt x="7980" y="7754"/>
                    </a:cubicBezTo>
                    <a:cubicBezTo>
                      <a:pt x="8430" y="7719"/>
                      <a:pt x="8877" y="7677"/>
                      <a:pt x="9324" y="7627"/>
                    </a:cubicBezTo>
                    <a:cubicBezTo>
                      <a:pt x="9676" y="7589"/>
                      <a:pt x="9954" y="7318"/>
                      <a:pt x="10007" y="6966"/>
                    </a:cubicBezTo>
                    <a:cubicBezTo>
                      <a:pt x="10299" y="4953"/>
                      <a:pt x="10299" y="2909"/>
                      <a:pt x="10007" y="897"/>
                    </a:cubicBezTo>
                    <a:cubicBezTo>
                      <a:pt x="9954" y="545"/>
                      <a:pt x="9672" y="274"/>
                      <a:pt x="9321" y="235"/>
                    </a:cubicBezTo>
                    <a:cubicBezTo>
                      <a:pt x="7934" y="79"/>
                      <a:pt x="6542" y="0"/>
                      <a:pt x="5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17;p72">
                <a:extLst>
                  <a:ext uri="{FF2B5EF4-FFF2-40B4-BE49-F238E27FC236}">
                    <a16:creationId xmlns:a16="http://schemas.microsoft.com/office/drawing/2014/main" id="{49414DBF-824B-F46E-B2F1-545DB63AC9CC}"/>
                  </a:ext>
                </a:extLst>
              </p:cNvPr>
              <p:cNvSpPr/>
              <p:nvPr/>
            </p:nvSpPr>
            <p:spPr>
              <a:xfrm>
                <a:off x="5666274" y="3916937"/>
                <a:ext cx="108899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4336" extrusionOk="0">
                    <a:moveTo>
                      <a:pt x="426" y="567"/>
                    </a:moveTo>
                    <a:lnTo>
                      <a:pt x="3466" y="2164"/>
                    </a:lnTo>
                    <a:lnTo>
                      <a:pt x="426" y="3765"/>
                    </a:lnTo>
                    <a:lnTo>
                      <a:pt x="426" y="567"/>
                    </a:lnTo>
                    <a:close/>
                    <a:moveTo>
                      <a:pt x="214" y="1"/>
                    </a:moveTo>
                    <a:cubicBezTo>
                      <a:pt x="101" y="1"/>
                      <a:pt x="1" y="90"/>
                      <a:pt x="1" y="215"/>
                    </a:cubicBezTo>
                    <a:lnTo>
                      <a:pt x="1" y="4121"/>
                    </a:lnTo>
                    <a:cubicBezTo>
                      <a:pt x="1" y="4246"/>
                      <a:pt x="101" y="4335"/>
                      <a:pt x="214" y="4335"/>
                    </a:cubicBezTo>
                    <a:cubicBezTo>
                      <a:pt x="247" y="4335"/>
                      <a:pt x="281" y="4328"/>
                      <a:pt x="314" y="4311"/>
                    </a:cubicBezTo>
                    <a:lnTo>
                      <a:pt x="4033" y="2358"/>
                    </a:lnTo>
                    <a:cubicBezTo>
                      <a:pt x="4184" y="2277"/>
                      <a:pt x="4184" y="2055"/>
                      <a:pt x="4033" y="1978"/>
                    </a:cubicBezTo>
                    <a:lnTo>
                      <a:pt x="314" y="25"/>
                    </a:lnTo>
                    <a:cubicBezTo>
                      <a:pt x="281" y="9"/>
                      <a:pt x="247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5396;p72">
            <a:extLst>
              <a:ext uri="{FF2B5EF4-FFF2-40B4-BE49-F238E27FC236}">
                <a16:creationId xmlns:a16="http://schemas.microsoft.com/office/drawing/2014/main" id="{CD31AD62-93CB-1DD3-2CA3-D8F59D5AFDDA}"/>
              </a:ext>
            </a:extLst>
          </p:cNvPr>
          <p:cNvGrpSpPr/>
          <p:nvPr/>
        </p:nvGrpSpPr>
        <p:grpSpPr>
          <a:xfrm>
            <a:off x="4744792" y="2020163"/>
            <a:ext cx="471644" cy="460262"/>
            <a:chOff x="1161966" y="1529013"/>
            <a:chExt cx="471644" cy="460262"/>
          </a:xfrm>
        </p:grpSpPr>
        <p:sp>
          <p:nvSpPr>
            <p:cNvPr id="109" name="Google Shape;5397;p72">
              <a:extLst>
                <a:ext uri="{FF2B5EF4-FFF2-40B4-BE49-F238E27FC236}">
                  <a16:creationId xmlns:a16="http://schemas.microsoft.com/office/drawing/2014/main" id="{74505D7B-BF43-858D-E4E8-9A440DCB8D28}"/>
                </a:ext>
              </a:extLst>
            </p:cNvPr>
            <p:cNvSpPr/>
            <p:nvPr/>
          </p:nvSpPr>
          <p:spPr>
            <a:xfrm rot="1207083">
              <a:off x="1211543" y="15823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5398;p72">
              <a:extLst>
                <a:ext uri="{FF2B5EF4-FFF2-40B4-BE49-F238E27FC236}">
                  <a16:creationId xmlns:a16="http://schemas.microsoft.com/office/drawing/2014/main" id="{4E3662B0-5030-0A28-40C7-EB418E823579}"/>
                </a:ext>
              </a:extLst>
            </p:cNvPr>
            <p:cNvGrpSpPr/>
            <p:nvPr/>
          </p:nvGrpSpPr>
          <p:grpSpPr>
            <a:xfrm rot="1207210">
              <a:off x="1211413" y="1582334"/>
              <a:ext cx="372750" cy="353620"/>
              <a:chOff x="3744430" y="3796534"/>
              <a:chExt cx="372740" cy="353610"/>
            </a:xfrm>
          </p:grpSpPr>
          <p:sp>
            <p:nvSpPr>
              <p:cNvPr id="111" name="Google Shape;5399;p72">
                <a:extLst>
                  <a:ext uri="{FF2B5EF4-FFF2-40B4-BE49-F238E27FC236}">
                    <a16:creationId xmlns:a16="http://schemas.microsoft.com/office/drawing/2014/main" id="{FF21B6B0-5ED5-1BD8-7853-0350A50130C4}"/>
                  </a:ext>
                </a:extLst>
              </p:cNvPr>
              <p:cNvSpPr/>
              <p:nvPr/>
            </p:nvSpPr>
            <p:spPr>
              <a:xfrm>
                <a:off x="3768713" y="3802104"/>
                <a:ext cx="342522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00;p72">
                <a:extLst>
                  <a:ext uri="{FF2B5EF4-FFF2-40B4-BE49-F238E27FC236}">
                    <a16:creationId xmlns:a16="http://schemas.microsoft.com/office/drawing/2014/main" id="{58895590-E0D6-D187-42C0-DC70B4B2D039}"/>
                  </a:ext>
                </a:extLst>
              </p:cNvPr>
              <p:cNvSpPr/>
              <p:nvPr/>
            </p:nvSpPr>
            <p:spPr>
              <a:xfrm>
                <a:off x="3917617" y="3802104"/>
                <a:ext cx="199553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01;p72">
                <a:extLst>
                  <a:ext uri="{FF2B5EF4-FFF2-40B4-BE49-F238E27FC236}">
                    <a16:creationId xmlns:a16="http://schemas.microsoft.com/office/drawing/2014/main" id="{D79E9F73-E460-8774-FE61-66457BCCCF5B}"/>
                  </a:ext>
                </a:extLst>
              </p:cNvPr>
              <p:cNvSpPr/>
              <p:nvPr/>
            </p:nvSpPr>
            <p:spPr>
              <a:xfrm>
                <a:off x="3850206" y="3943225"/>
                <a:ext cx="38026" cy="112387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02;p72">
                <a:extLst>
                  <a:ext uri="{FF2B5EF4-FFF2-40B4-BE49-F238E27FC236}">
                    <a16:creationId xmlns:a16="http://schemas.microsoft.com/office/drawing/2014/main" id="{980A56BF-42AB-4AA9-7C0D-4607FEC7F7F4}"/>
                  </a:ext>
                </a:extLst>
              </p:cNvPr>
              <p:cNvSpPr/>
              <p:nvPr/>
            </p:nvSpPr>
            <p:spPr>
              <a:xfrm>
                <a:off x="3835188" y="3876126"/>
                <a:ext cx="53044" cy="4552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03;p72">
                <a:extLst>
                  <a:ext uri="{FF2B5EF4-FFF2-40B4-BE49-F238E27FC236}">
                    <a16:creationId xmlns:a16="http://schemas.microsoft.com/office/drawing/2014/main" id="{1D338D60-02B2-39FD-3F95-04D13AA74608}"/>
                  </a:ext>
                </a:extLst>
              </p:cNvPr>
              <p:cNvSpPr/>
              <p:nvPr/>
            </p:nvSpPr>
            <p:spPr>
              <a:xfrm>
                <a:off x="3924670" y="3943121"/>
                <a:ext cx="119805" cy="11249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4;p72">
                <a:extLst>
                  <a:ext uri="{FF2B5EF4-FFF2-40B4-BE49-F238E27FC236}">
                    <a16:creationId xmlns:a16="http://schemas.microsoft.com/office/drawing/2014/main" id="{16790E07-8363-0C4C-32A7-8E2E9524B862}"/>
                  </a:ext>
                </a:extLst>
              </p:cNvPr>
              <p:cNvSpPr/>
              <p:nvPr/>
            </p:nvSpPr>
            <p:spPr>
              <a:xfrm>
                <a:off x="3744430" y="3796534"/>
                <a:ext cx="372480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5;p72">
                <a:extLst>
                  <a:ext uri="{FF2B5EF4-FFF2-40B4-BE49-F238E27FC236}">
                    <a16:creationId xmlns:a16="http://schemas.microsoft.com/office/drawing/2014/main" id="{A7BE5DE9-E2DF-B681-79AD-289C11F9136D}"/>
                  </a:ext>
                </a:extLst>
              </p:cNvPr>
              <p:cNvSpPr/>
              <p:nvPr/>
            </p:nvSpPr>
            <p:spPr>
              <a:xfrm>
                <a:off x="3844974" y="3937993"/>
                <a:ext cx="48489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6;p72">
                <a:extLst>
                  <a:ext uri="{FF2B5EF4-FFF2-40B4-BE49-F238E27FC236}">
                    <a16:creationId xmlns:a16="http://schemas.microsoft.com/office/drawing/2014/main" id="{F72A2733-2082-4732-4B02-FB0DE8F9829D}"/>
                  </a:ext>
                </a:extLst>
              </p:cNvPr>
              <p:cNvSpPr/>
              <p:nvPr/>
            </p:nvSpPr>
            <p:spPr>
              <a:xfrm>
                <a:off x="3828134" y="3870973"/>
                <a:ext cx="65329" cy="5588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7;p72">
                <a:extLst>
                  <a:ext uri="{FF2B5EF4-FFF2-40B4-BE49-F238E27FC236}">
                    <a16:creationId xmlns:a16="http://schemas.microsoft.com/office/drawing/2014/main" id="{A229FD75-CC5B-7D23-D5CB-C61B6AF68445}"/>
                  </a:ext>
                </a:extLst>
              </p:cNvPr>
              <p:cNvSpPr/>
              <p:nvPr/>
            </p:nvSpPr>
            <p:spPr>
              <a:xfrm>
                <a:off x="3919439" y="3937993"/>
                <a:ext cx="130346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390;p72">
            <a:extLst>
              <a:ext uri="{FF2B5EF4-FFF2-40B4-BE49-F238E27FC236}">
                <a16:creationId xmlns:a16="http://schemas.microsoft.com/office/drawing/2014/main" id="{24B5FB12-B1D2-29DE-030B-4196B9673295}"/>
              </a:ext>
            </a:extLst>
          </p:cNvPr>
          <p:cNvGrpSpPr/>
          <p:nvPr/>
        </p:nvGrpSpPr>
        <p:grpSpPr>
          <a:xfrm>
            <a:off x="6125649" y="2715989"/>
            <a:ext cx="471390" cy="460161"/>
            <a:chOff x="1343779" y="2971076"/>
            <a:chExt cx="471390" cy="460161"/>
          </a:xfrm>
        </p:grpSpPr>
        <p:sp>
          <p:nvSpPr>
            <p:cNvPr id="121" name="Google Shape;5391;p72">
              <a:extLst>
                <a:ext uri="{FF2B5EF4-FFF2-40B4-BE49-F238E27FC236}">
                  <a16:creationId xmlns:a16="http://schemas.microsoft.com/office/drawing/2014/main" id="{AC6E3901-DA7D-84D4-744E-910DE1A7B3BE}"/>
                </a:ext>
              </a:extLst>
            </p:cNvPr>
            <p:cNvSpPr/>
            <p:nvPr/>
          </p:nvSpPr>
          <p:spPr>
            <a:xfrm rot="1207083">
              <a:off x="1393230" y="3024348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92;p72">
              <a:extLst>
                <a:ext uri="{FF2B5EF4-FFF2-40B4-BE49-F238E27FC236}">
                  <a16:creationId xmlns:a16="http://schemas.microsoft.com/office/drawing/2014/main" id="{2681BE90-7A42-2E59-87E8-E22510183EC3}"/>
                </a:ext>
              </a:extLst>
            </p:cNvPr>
            <p:cNvSpPr/>
            <p:nvPr/>
          </p:nvSpPr>
          <p:spPr>
            <a:xfrm rot="-782640">
              <a:off x="1417919" y="3030631"/>
              <a:ext cx="342523" cy="342419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93;p72">
              <a:extLst>
                <a:ext uri="{FF2B5EF4-FFF2-40B4-BE49-F238E27FC236}">
                  <a16:creationId xmlns:a16="http://schemas.microsoft.com/office/drawing/2014/main" id="{10FB8B11-F512-2B0F-CC82-0BEDA35BCF94}"/>
                </a:ext>
              </a:extLst>
            </p:cNvPr>
            <p:cNvSpPr/>
            <p:nvPr/>
          </p:nvSpPr>
          <p:spPr>
            <a:xfrm rot="-782640">
              <a:off x="1564835" y="3013144"/>
              <a:ext cx="199658" cy="342523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94;p72">
              <a:extLst>
                <a:ext uri="{FF2B5EF4-FFF2-40B4-BE49-F238E27FC236}">
                  <a16:creationId xmlns:a16="http://schemas.microsoft.com/office/drawing/2014/main" id="{B1FBE6C4-8554-A8EE-7B83-339C60BDA760}"/>
                </a:ext>
              </a:extLst>
            </p:cNvPr>
            <p:cNvSpPr/>
            <p:nvPr/>
          </p:nvSpPr>
          <p:spPr>
            <a:xfrm rot="-782640">
              <a:off x="1486405" y="3108332"/>
              <a:ext cx="186123" cy="26795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5;p72">
              <a:extLst>
                <a:ext uri="{FF2B5EF4-FFF2-40B4-BE49-F238E27FC236}">
                  <a16:creationId xmlns:a16="http://schemas.microsoft.com/office/drawing/2014/main" id="{F0C75ED2-697B-BB19-D9C6-1B553AE0AE65}"/>
                </a:ext>
              </a:extLst>
            </p:cNvPr>
            <p:cNvSpPr/>
            <p:nvPr/>
          </p:nvSpPr>
          <p:spPr>
            <a:xfrm rot="-782640">
              <a:off x="1404360" y="3024365"/>
              <a:ext cx="375422" cy="353611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34538" y="244879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Objetivo</a:t>
            </a:r>
            <a:r>
              <a:rPr lang="en" sz="9000" dirty="0">
                <a:solidFill>
                  <a:schemeClr val="accent2"/>
                </a:solidFill>
              </a:rPr>
              <a:t>:</a:t>
            </a:r>
            <a:endParaRPr sz="90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Buscamos a conscientização geral, abordando esta ideia de diversas formas, deixando evidente que todos nós temos este </a:t>
            </a:r>
            <a:r>
              <a:rPr lang="en" dirty="0">
                <a:solidFill>
                  <a:schemeClr val="accent2"/>
                </a:solidFill>
              </a:rPr>
              <a:t>fardo;</a:t>
            </a:r>
            <a:r>
              <a:rPr lang="en" dirty="0"/>
              <a:t> ou em outras palavras, a </a:t>
            </a:r>
            <a:r>
              <a:rPr lang="en" dirty="0">
                <a:solidFill>
                  <a:schemeClr val="accent2"/>
                </a:solidFill>
              </a:rPr>
              <a:t>responsabilidade</a:t>
            </a:r>
            <a:r>
              <a:rPr lang="en" dirty="0"/>
              <a:t> de cuidar de nosso </a:t>
            </a:r>
            <a:r>
              <a:rPr lang="en" dirty="0">
                <a:solidFill>
                  <a:srgbClr val="FF511A"/>
                </a:solidFill>
              </a:rPr>
              <a:t>planeta…</a:t>
            </a:r>
            <a:endParaRPr dirty="0">
              <a:solidFill>
                <a:srgbClr val="FF511A"/>
              </a:solidFill>
            </a:endParaRPr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882582" y="1576623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315948" y="2175880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18862;p90">
            <a:extLst>
              <a:ext uri="{FF2B5EF4-FFF2-40B4-BE49-F238E27FC236}">
                <a16:creationId xmlns:a16="http://schemas.microsoft.com/office/drawing/2014/main" id="{13D0680A-D91D-CB7F-B4C9-29811868A866}"/>
              </a:ext>
            </a:extLst>
          </p:cNvPr>
          <p:cNvGrpSpPr/>
          <p:nvPr/>
        </p:nvGrpSpPr>
        <p:grpSpPr>
          <a:xfrm>
            <a:off x="5739416" y="1606780"/>
            <a:ext cx="2213948" cy="1929940"/>
            <a:chOff x="7665936" y="3349997"/>
            <a:chExt cx="386058" cy="360972"/>
          </a:xfrm>
          <a:solidFill>
            <a:schemeClr val="tx2"/>
          </a:solidFill>
        </p:grpSpPr>
        <p:sp>
          <p:nvSpPr>
            <p:cNvPr id="80" name="Google Shape;18863;p90">
              <a:extLst>
                <a:ext uri="{FF2B5EF4-FFF2-40B4-BE49-F238E27FC236}">
                  <a16:creationId xmlns:a16="http://schemas.microsoft.com/office/drawing/2014/main" id="{59A06931-1123-EB45-096A-5C67A618459C}"/>
                </a:ext>
              </a:extLst>
            </p:cNvPr>
            <p:cNvSpPr/>
            <p:nvPr/>
          </p:nvSpPr>
          <p:spPr>
            <a:xfrm>
              <a:off x="7690366" y="3355240"/>
              <a:ext cx="350382" cy="350487"/>
            </a:xfrm>
            <a:custGeom>
              <a:avLst/>
              <a:gdLst/>
              <a:ahLst/>
              <a:cxnLst/>
              <a:rect l="l" t="t" r="r" b="b"/>
              <a:pathLst>
                <a:path w="13367" h="13371" extrusionOk="0">
                  <a:moveTo>
                    <a:pt x="6685" y="1"/>
                  </a:moveTo>
                  <a:cubicBezTo>
                    <a:pt x="2993" y="1"/>
                    <a:pt x="0" y="2993"/>
                    <a:pt x="0" y="6686"/>
                  </a:cubicBezTo>
                  <a:cubicBezTo>
                    <a:pt x="0" y="10378"/>
                    <a:pt x="2993" y="13370"/>
                    <a:pt x="6685" y="13370"/>
                  </a:cubicBezTo>
                  <a:cubicBezTo>
                    <a:pt x="10374" y="13370"/>
                    <a:pt x="13366" y="10378"/>
                    <a:pt x="13366" y="6686"/>
                  </a:cubicBezTo>
                  <a:cubicBezTo>
                    <a:pt x="13366" y="2993"/>
                    <a:pt x="10374" y="1"/>
                    <a:pt x="668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64;p90">
              <a:extLst>
                <a:ext uri="{FF2B5EF4-FFF2-40B4-BE49-F238E27FC236}">
                  <a16:creationId xmlns:a16="http://schemas.microsoft.com/office/drawing/2014/main" id="{FFB75869-FDE8-5510-EBA3-B21D052D45BA}"/>
                </a:ext>
              </a:extLst>
            </p:cNvPr>
            <p:cNvSpPr/>
            <p:nvPr/>
          </p:nvSpPr>
          <p:spPr>
            <a:xfrm>
              <a:off x="7685281" y="3381243"/>
              <a:ext cx="329544" cy="324485"/>
            </a:xfrm>
            <a:custGeom>
              <a:avLst/>
              <a:gdLst/>
              <a:ahLst/>
              <a:cxnLst/>
              <a:rect l="l" t="t" r="r" b="b"/>
              <a:pathLst>
                <a:path w="12572" h="12379" extrusionOk="0">
                  <a:moveTo>
                    <a:pt x="3380" y="1"/>
                  </a:moveTo>
                  <a:lnTo>
                    <a:pt x="3380" y="1"/>
                  </a:lnTo>
                  <a:cubicBezTo>
                    <a:pt x="1636" y="1073"/>
                    <a:pt x="479" y="2880"/>
                    <a:pt x="240" y="4913"/>
                  </a:cubicBezTo>
                  <a:cubicBezTo>
                    <a:pt x="1" y="6945"/>
                    <a:pt x="704" y="8974"/>
                    <a:pt x="2153" y="10420"/>
                  </a:cubicBezTo>
                  <a:cubicBezTo>
                    <a:pt x="3413" y="11680"/>
                    <a:pt x="5116" y="12378"/>
                    <a:pt x="6877" y="12378"/>
                  </a:cubicBezTo>
                  <a:cubicBezTo>
                    <a:pt x="7136" y="12378"/>
                    <a:pt x="7396" y="12363"/>
                    <a:pt x="7656" y="12333"/>
                  </a:cubicBezTo>
                  <a:cubicBezTo>
                    <a:pt x="9689" y="12094"/>
                    <a:pt x="11499" y="10937"/>
                    <a:pt x="12572" y="9196"/>
                  </a:cubicBezTo>
                  <a:lnTo>
                    <a:pt x="12572" y="9196"/>
                  </a:lnTo>
                  <a:cubicBezTo>
                    <a:pt x="11522" y="9840"/>
                    <a:pt x="10320" y="10184"/>
                    <a:pt x="9092" y="10184"/>
                  </a:cubicBezTo>
                  <a:cubicBezTo>
                    <a:pt x="9086" y="10184"/>
                    <a:pt x="9079" y="10184"/>
                    <a:pt x="9073" y="10184"/>
                  </a:cubicBezTo>
                  <a:cubicBezTo>
                    <a:pt x="6650" y="10184"/>
                    <a:pt x="4417" y="8876"/>
                    <a:pt x="3236" y="6763"/>
                  </a:cubicBezTo>
                  <a:cubicBezTo>
                    <a:pt x="2054" y="4649"/>
                    <a:pt x="2111" y="2061"/>
                    <a:pt x="338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5;p90">
              <a:extLst>
                <a:ext uri="{FF2B5EF4-FFF2-40B4-BE49-F238E27FC236}">
                  <a16:creationId xmlns:a16="http://schemas.microsoft.com/office/drawing/2014/main" id="{94917AF0-C4CD-5D8B-9BE2-11AECF851EAD}"/>
                </a:ext>
              </a:extLst>
            </p:cNvPr>
            <p:cNvSpPr/>
            <p:nvPr/>
          </p:nvSpPr>
          <p:spPr>
            <a:xfrm>
              <a:off x="7865570" y="3531126"/>
              <a:ext cx="117825" cy="152740"/>
            </a:xfrm>
            <a:custGeom>
              <a:avLst/>
              <a:gdLst/>
              <a:ahLst/>
              <a:cxnLst/>
              <a:rect l="l" t="t" r="r" b="b"/>
              <a:pathLst>
                <a:path w="4495" h="5827" extrusionOk="0">
                  <a:moveTo>
                    <a:pt x="539" y="0"/>
                  </a:moveTo>
                  <a:lnTo>
                    <a:pt x="1" y="1484"/>
                  </a:lnTo>
                  <a:lnTo>
                    <a:pt x="1049" y="3235"/>
                  </a:lnTo>
                  <a:lnTo>
                    <a:pt x="644" y="5405"/>
                  </a:lnTo>
                  <a:cubicBezTo>
                    <a:pt x="630" y="5486"/>
                    <a:pt x="662" y="5570"/>
                    <a:pt x="729" y="5620"/>
                  </a:cubicBezTo>
                  <a:lnTo>
                    <a:pt x="954" y="5785"/>
                  </a:lnTo>
                  <a:cubicBezTo>
                    <a:pt x="992" y="5813"/>
                    <a:pt x="1038" y="5827"/>
                    <a:pt x="1083" y="5827"/>
                  </a:cubicBezTo>
                  <a:cubicBezTo>
                    <a:pt x="1145" y="5827"/>
                    <a:pt x="1206" y="5801"/>
                    <a:pt x="1249" y="5750"/>
                  </a:cubicBezTo>
                  <a:lnTo>
                    <a:pt x="4330" y="2089"/>
                  </a:lnTo>
                  <a:cubicBezTo>
                    <a:pt x="4495" y="1892"/>
                    <a:pt x="4456" y="1600"/>
                    <a:pt x="4249" y="1456"/>
                  </a:cubicBezTo>
                  <a:lnTo>
                    <a:pt x="2585" y="299"/>
                  </a:lnTo>
                  <a:lnTo>
                    <a:pt x="53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66;p90">
              <a:extLst>
                <a:ext uri="{FF2B5EF4-FFF2-40B4-BE49-F238E27FC236}">
                  <a16:creationId xmlns:a16="http://schemas.microsoft.com/office/drawing/2014/main" id="{5FCA41A0-CD03-3C36-DF02-7CD9C576586F}"/>
                </a:ext>
              </a:extLst>
            </p:cNvPr>
            <p:cNvSpPr/>
            <p:nvPr/>
          </p:nvSpPr>
          <p:spPr>
            <a:xfrm>
              <a:off x="7882084" y="3644678"/>
              <a:ext cx="44719" cy="39266"/>
            </a:xfrm>
            <a:custGeom>
              <a:avLst/>
              <a:gdLst/>
              <a:ahLst/>
              <a:cxnLst/>
              <a:rect l="l" t="t" r="r" b="b"/>
              <a:pathLst>
                <a:path w="1706" h="1498" extrusionOk="0">
                  <a:moveTo>
                    <a:pt x="218" y="0"/>
                  </a:moveTo>
                  <a:lnTo>
                    <a:pt x="18" y="1077"/>
                  </a:lnTo>
                  <a:cubicBezTo>
                    <a:pt x="0" y="1157"/>
                    <a:pt x="35" y="1242"/>
                    <a:pt x="102" y="1291"/>
                  </a:cubicBezTo>
                  <a:lnTo>
                    <a:pt x="327" y="1456"/>
                  </a:lnTo>
                  <a:cubicBezTo>
                    <a:pt x="365" y="1484"/>
                    <a:pt x="409" y="1497"/>
                    <a:pt x="453" y="1497"/>
                  </a:cubicBezTo>
                  <a:cubicBezTo>
                    <a:pt x="514" y="1497"/>
                    <a:pt x="576" y="1471"/>
                    <a:pt x="619" y="1421"/>
                  </a:cubicBezTo>
                  <a:lnTo>
                    <a:pt x="1706" y="131"/>
                  </a:lnTo>
                  <a:cubicBezTo>
                    <a:pt x="1657" y="131"/>
                    <a:pt x="1607" y="134"/>
                    <a:pt x="1565" y="134"/>
                  </a:cubicBezTo>
                  <a:cubicBezTo>
                    <a:pt x="1112" y="134"/>
                    <a:pt x="661" y="92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67;p90">
              <a:extLst>
                <a:ext uri="{FF2B5EF4-FFF2-40B4-BE49-F238E27FC236}">
                  <a16:creationId xmlns:a16="http://schemas.microsoft.com/office/drawing/2014/main" id="{B3B0F664-162B-4984-6067-499242393A9D}"/>
                </a:ext>
              </a:extLst>
            </p:cNvPr>
            <p:cNvSpPr/>
            <p:nvPr/>
          </p:nvSpPr>
          <p:spPr>
            <a:xfrm>
              <a:off x="7756815" y="3371282"/>
              <a:ext cx="168048" cy="147236"/>
            </a:xfrm>
            <a:custGeom>
              <a:avLst/>
              <a:gdLst/>
              <a:ahLst/>
              <a:cxnLst/>
              <a:rect l="l" t="t" r="r" b="b"/>
              <a:pathLst>
                <a:path w="6411" h="5617" extrusionOk="0">
                  <a:moveTo>
                    <a:pt x="1361" y="1"/>
                  </a:moveTo>
                  <a:cubicBezTo>
                    <a:pt x="876" y="222"/>
                    <a:pt x="419" y="504"/>
                    <a:pt x="0" y="838"/>
                  </a:cubicBezTo>
                  <a:lnTo>
                    <a:pt x="408" y="1534"/>
                  </a:lnTo>
                  <a:cubicBezTo>
                    <a:pt x="500" y="1678"/>
                    <a:pt x="531" y="1854"/>
                    <a:pt x="493" y="2023"/>
                  </a:cubicBezTo>
                  <a:lnTo>
                    <a:pt x="134" y="3580"/>
                  </a:lnTo>
                  <a:cubicBezTo>
                    <a:pt x="99" y="3721"/>
                    <a:pt x="141" y="3869"/>
                    <a:pt x="243" y="3974"/>
                  </a:cubicBezTo>
                  <a:lnTo>
                    <a:pt x="1709" y="5486"/>
                  </a:lnTo>
                  <a:cubicBezTo>
                    <a:pt x="1792" y="5569"/>
                    <a:pt x="1903" y="5616"/>
                    <a:pt x="2016" y="5616"/>
                  </a:cubicBezTo>
                  <a:cubicBezTo>
                    <a:pt x="2033" y="5616"/>
                    <a:pt x="2051" y="5615"/>
                    <a:pt x="2068" y="5613"/>
                  </a:cubicBezTo>
                  <a:lnTo>
                    <a:pt x="2269" y="5592"/>
                  </a:lnTo>
                  <a:lnTo>
                    <a:pt x="2226" y="4702"/>
                  </a:lnTo>
                  <a:cubicBezTo>
                    <a:pt x="2216" y="4484"/>
                    <a:pt x="2371" y="4291"/>
                    <a:pt x="2589" y="4256"/>
                  </a:cubicBezTo>
                  <a:lnTo>
                    <a:pt x="4203" y="3992"/>
                  </a:lnTo>
                  <a:lnTo>
                    <a:pt x="5068" y="3011"/>
                  </a:lnTo>
                  <a:lnTo>
                    <a:pt x="5602" y="2402"/>
                  </a:lnTo>
                  <a:lnTo>
                    <a:pt x="6218" y="2199"/>
                  </a:lnTo>
                  <a:cubicBezTo>
                    <a:pt x="6383" y="2139"/>
                    <a:pt x="6411" y="1914"/>
                    <a:pt x="6263" y="1815"/>
                  </a:cubicBezTo>
                  <a:lnTo>
                    <a:pt x="4660" y="820"/>
                  </a:lnTo>
                  <a:lnTo>
                    <a:pt x="4255" y="1843"/>
                  </a:lnTo>
                  <a:lnTo>
                    <a:pt x="2989" y="1115"/>
                  </a:lnTo>
                  <a:lnTo>
                    <a:pt x="3781" y="732"/>
                  </a:lnTo>
                  <a:cubicBezTo>
                    <a:pt x="4082" y="583"/>
                    <a:pt x="3974" y="134"/>
                    <a:pt x="3645" y="134"/>
                  </a:cubicBezTo>
                  <a:cubicBezTo>
                    <a:pt x="3640" y="134"/>
                    <a:pt x="3635" y="134"/>
                    <a:pt x="3629" y="134"/>
                  </a:cubicBezTo>
                  <a:lnTo>
                    <a:pt x="2694" y="173"/>
                  </a:lnTo>
                  <a:lnTo>
                    <a:pt x="1709" y="591"/>
                  </a:lnTo>
                  <a:lnTo>
                    <a:pt x="1361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68;p90">
              <a:extLst>
                <a:ext uri="{FF2B5EF4-FFF2-40B4-BE49-F238E27FC236}">
                  <a16:creationId xmlns:a16="http://schemas.microsoft.com/office/drawing/2014/main" id="{159BF33A-97E4-F6C2-7AAB-D903CF1A6522}"/>
                </a:ext>
              </a:extLst>
            </p:cNvPr>
            <p:cNvSpPr/>
            <p:nvPr/>
          </p:nvSpPr>
          <p:spPr>
            <a:xfrm>
              <a:off x="7665936" y="3349997"/>
              <a:ext cx="386058" cy="360972"/>
            </a:xfrm>
            <a:custGeom>
              <a:avLst/>
              <a:gdLst/>
              <a:ahLst/>
              <a:cxnLst/>
              <a:rect l="l" t="t" r="r" b="b"/>
              <a:pathLst>
                <a:path w="14728" h="13771" extrusionOk="0">
                  <a:moveTo>
                    <a:pt x="7614" y="399"/>
                  </a:moveTo>
                  <a:cubicBezTo>
                    <a:pt x="9720" y="399"/>
                    <a:pt x="11761" y="1429"/>
                    <a:pt x="12997" y="3267"/>
                  </a:cubicBezTo>
                  <a:cubicBezTo>
                    <a:pt x="14727" y="5841"/>
                    <a:pt x="14393" y="9277"/>
                    <a:pt x="12199" y="11468"/>
                  </a:cubicBezTo>
                  <a:cubicBezTo>
                    <a:pt x="10933" y="12733"/>
                    <a:pt x="9274" y="13366"/>
                    <a:pt x="7615" y="13366"/>
                  </a:cubicBezTo>
                  <a:cubicBezTo>
                    <a:pt x="5956" y="13366"/>
                    <a:pt x="4297" y="12733"/>
                    <a:pt x="3031" y="11468"/>
                  </a:cubicBezTo>
                  <a:cubicBezTo>
                    <a:pt x="500" y="8936"/>
                    <a:pt x="500" y="4832"/>
                    <a:pt x="3031" y="2300"/>
                  </a:cubicBezTo>
                  <a:cubicBezTo>
                    <a:pt x="3151" y="2184"/>
                    <a:pt x="3271" y="2072"/>
                    <a:pt x="3397" y="1963"/>
                  </a:cubicBezTo>
                  <a:lnTo>
                    <a:pt x="3703" y="2451"/>
                  </a:lnTo>
                  <a:cubicBezTo>
                    <a:pt x="3766" y="2553"/>
                    <a:pt x="3787" y="2673"/>
                    <a:pt x="3759" y="2789"/>
                  </a:cubicBezTo>
                  <a:lnTo>
                    <a:pt x="3401" y="4347"/>
                  </a:lnTo>
                  <a:cubicBezTo>
                    <a:pt x="3355" y="4554"/>
                    <a:pt x="3415" y="4776"/>
                    <a:pt x="3566" y="4930"/>
                  </a:cubicBezTo>
                  <a:lnTo>
                    <a:pt x="5032" y="6443"/>
                  </a:lnTo>
                  <a:cubicBezTo>
                    <a:pt x="5153" y="6566"/>
                    <a:pt x="5317" y="6633"/>
                    <a:pt x="5488" y="6633"/>
                  </a:cubicBezTo>
                  <a:cubicBezTo>
                    <a:pt x="5512" y="6633"/>
                    <a:pt x="5536" y="6631"/>
                    <a:pt x="5560" y="6629"/>
                  </a:cubicBezTo>
                  <a:lnTo>
                    <a:pt x="6664" y="6502"/>
                  </a:lnTo>
                  <a:lnTo>
                    <a:pt x="7754" y="7424"/>
                  </a:lnTo>
                  <a:lnTo>
                    <a:pt x="7427" y="8324"/>
                  </a:lnTo>
                  <a:cubicBezTo>
                    <a:pt x="7406" y="8380"/>
                    <a:pt x="7413" y="8443"/>
                    <a:pt x="7445" y="8496"/>
                  </a:cubicBezTo>
                  <a:lnTo>
                    <a:pt x="7603" y="8767"/>
                  </a:lnTo>
                  <a:cubicBezTo>
                    <a:pt x="7645" y="8841"/>
                    <a:pt x="7709" y="8872"/>
                    <a:pt x="7772" y="8872"/>
                  </a:cubicBezTo>
                  <a:cubicBezTo>
                    <a:pt x="7914" y="8872"/>
                    <a:pt x="8053" y="8720"/>
                    <a:pt x="7951" y="8559"/>
                  </a:cubicBezTo>
                  <a:lnTo>
                    <a:pt x="7838" y="8373"/>
                  </a:lnTo>
                  <a:lnTo>
                    <a:pt x="8289" y="7135"/>
                  </a:lnTo>
                  <a:lnTo>
                    <a:pt x="10128" y="7399"/>
                  </a:lnTo>
                  <a:lnTo>
                    <a:pt x="11749" y="8531"/>
                  </a:lnTo>
                  <a:cubicBezTo>
                    <a:pt x="11861" y="8609"/>
                    <a:pt x="11879" y="8763"/>
                    <a:pt x="11794" y="8869"/>
                  </a:cubicBezTo>
                  <a:lnTo>
                    <a:pt x="8710" y="12530"/>
                  </a:lnTo>
                  <a:cubicBezTo>
                    <a:pt x="8708" y="12534"/>
                    <a:pt x="8704" y="12535"/>
                    <a:pt x="8700" y="12535"/>
                  </a:cubicBezTo>
                  <a:cubicBezTo>
                    <a:pt x="8697" y="12535"/>
                    <a:pt x="8694" y="12534"/>
                    <a:pt x="8693" y="12533"/>
                  </a:cubicBezTo>
                  <a:lnTo>
                    <a:pt x="8464" y="12368"/>
                  </a:lnTo>
                  <a:cubicBezTo>
                    <a:pt x="8461" y="12364"/>
                    <a:pt x="8457" y="12361"/>
                    <a:pt x="8461" y="12354"/>
                  </a:cubicBezTo>
                  <a:lnTo>
                    <a:pt x="8865" y="10184"/>
                  </a:lnTo>
                  <a:cubicBezTo>
                    <a:pt x="8876" y="10135"/>
                    <a:pt x="8865" y="10086"/>
                    <a:pt x="8841" y="10043"/>
                  </a:cubicBezTo>
                  <a:lnTo>
                    <a:pt x="8366" y="9252"/>
                  </a:lnTo>
                  <a:cubicBezTo>
                    <a:pt x="8323" y="9184"/>
                    <a:pt x="8262" y="9156"/>
                    <a:pt x="8201" y="9156"/>
                  </a:cubicBezTo>
                  <a:cubicBezTo>
                    <a:pt x="8064" y="9156"/>
                    <a:pt x="7931" y="9301"/>
                    <a:pt x="8021" y="9460"/>
                  </a:cubicBezTo>
                  <a:lnTo>
                    <a:pt x="8454" y="10184"/>
                  </a:lnTo>
                  <a:lnTo>
                    <a:pt x="8063" y="12280"/>
                  </a:lnTo>
                  <a:cubicBezTo>
                    <a:pt x="8035" y="12438"/>
                    <a:pt x="8099" y="12600"/>
                    <a:pt x="8229" y="12695"/>
                  </a:cubicBezTo>
                  <a:lnTo>
                    <a:pt x="8454" y="12860"/>
                  </a:lnTo>
                  <a:cubicBezTo>
                    <a:pt x="8527" y="12913"/>
                    <a:pt x="8613" y="12939"/>
                    <a:pt x="8699" y="12939"/>
                  </a:cubicBezTo>
                  <a:cubicBezTo>
                    <a:pt x="8818" y="12939"/>
                    <a:pt x="8936" y="12889"/>
                    <a:pt x="9020" y="12793"/>
                  </a:cubicBezTo>
                  <a:lnTo>
                    <a:pt x="12100" y="9129"/>
                  </a:lnTo>
                  <a:cubicBezTo>
                    <a:pt x="12343" y="8844"/>
                    <a:pt x="12287" y="8415"/>
                    <a:pt x="11981" y="8204"/>
                  </a:cubicBezTo>
                  <a:lnTo>
                    <a:pt x="10321" y="7044"/>
                  </a:lnTo>
                  <a:cubicBezTo>
                    <a:pt x="10293" y="7026"/>
                    <a:pt x="10261" y="7016"/>
                    <a:pt x="10233" y="7012"/>
                  </a:cubicBezTo>
                  <a:lnTo>
                    <a:pt x="8183" y="6713"/>
                  </a:lnTo>
                  <a:cubicBezTo>
                    <a:pt x="8173" y="6712"/>
                    <a:pt x="8164" y="6711"/>
                    <a:pt x="8154" y="6711"/>
                  </a:cubicBezTo>
                  <a:cubicBezTo>
                    <a:pt x="8070" y="6711"/>
                    <a:pt x="7993" y="6765"/>
                    <a:pt x="7961" y="6847"/>
                  </a:cubicBezTo>
                  <a:lnTo>
                    <a:pt x="7898" y="7023"/>
                  </a:lnTo>
                  <a:lnTo>
                    <a:pt x="6854" y="6140"/>
                  </a:lnTo>
                  <a:cubicBezTo>
                    <a:pt x="6818" y="6110"/>
                    <a:pt x="6771" y="6093"/>
                    <a:pt x="6726" y="6093"/>
                  </a:cubicBezTo>
                  <a:cubicBezTo>
                    <a:pt x="6718" y="6093"/>
                    <a:pt x="6710" y="6093"/>
                    <a:pt x="6703" y="6094"/>
                  </a:cubicBezTo>
                  <a:lnTo>
                    <a:pt x="5925" y="6182"/>
                  </a:lnTo>
                  <a:lnTo>
                    <a:pt x="5894" y="5511"/>
                  </a:lnTo>
                  <a:cubicBezTo>
                    <a:pt x="5887" y="5391"/>
                    <a:pt x="5971" y="5289"/>
                    <a:pt x="6087" y="5272"/>
                  </a:cubicBezTo>
                  <a:lnTo>
                    <a:pt x="7476" y="5047"/>
                  </a:lnTo>
                  <a:lnTo>
                    <a:pt x="7494" y="5546"/>
                  </a:lnTo>
                  <a:cubicBezTo>
                    <a:pt x="7497" y="5655"/>
                    <a:pt x="7585" y="5739"/>
                    <a:pt x="7694" y="5739"/>
                  </a:cubicBezTo>
                  <a:lnTo>
                    <a:pt x="7701" y="5739"/>
                  </a:lnTo>
                  <a:cubicBezTo>
                    <a:pt x="7814" y="5736"/>
                    <a:pt x="7902" y="5644"/>
                    <a:pt x="7898" y="5532"/>
                  </a:cubicBezTo>
                  <a:lnTo>
                    <a:pt x="7874" y="4885"/>
                  </a:lnTo>
                  <a:lnTo>
                    <a:pt x="8686" y="3960"/>
                  </a:lnTo>
                  <a:cubicBezTo>
                    <a:pt x="8820" y="3810"/>
                    <a:pt x="8683" y="3623"/>
                    <a:pt x="8532" y="3623"/>
                  </a:cubicBezTo>
                  <a:cubicBezTo>
                    <a:pt x="8481" y="3623"/>
                    <a:pt x="8428" y="3645"/>
                    <a:pt x="8383" y="3696"/>
                  </a:cubicBezTo>
                  <a:lnTo>
                    <a:pt x="7568" y="4625"/>
                  </a:lnTo>
                  <a:lnTo>
                    <a:pt x="6024" y="4874"/>
                  </a:lnTo>
                  <a:cubicBezTo>
                    <a:pt x="5707" y="4923"/>
                    <a:pt x="5479" y="5208"/>
                    <a:pt x="5493" y="5528"/>
                  </a:cubicBezTo>
                  <a:lnTo>
                    <a:pt x="5528" y="6228"/>
                  </a:lnTo>
                  <a:lnTo>
                    <a:pt x="5514" y="6228"/>
                  </a:lnTo>
                  <a:cubicBezTo>
                    <a:pt x="5506" y="6229"/>
                    <a:pt x="5498" y="6229"/>
                    <a:pt x="5490" y="6229"/>
                  </a:cubicBezTo>
                  <a:cubicBezTo>
                    <a:pt x="5428" y="6229"/>
                    <a:pt x="5368" y="6205"/>
                    <a:pt x="5324" y="6161"/>
                  </a:cubicBezTo>
                  <a:lnTo>
                    <a:pt x="3858" y="4649"/>
                  </a:lnTo>
                  <a:cubicBezTo>
                    <a:pt x="3802" y="4593"/>
                    <a:pt x="3780" y="4512"/>
                    <a:pt x="3798" y="4438"/>
                  </a:cubicBezTo>
                  <a:lnTo>
                    <a:pt x="4157" y="2880"/>
                  </a:lnTo>
                  <a:cubicBezTo>
                    <a:pt x="4206" y="2659"/>
                    <a:pt x="4167" y="2430"/>
                    <a:pt x="4048" y="2237"/>
                  </a:cubicBezTo>
                  <a:lnTo>
                    <a:pt x="3714" y="1709"/>
                  </a:lnTo>
                  <a:cubicBezTo>
                    <a:pt x="4034" y="1467"/>
                    <a:pt x="4375" y="1256"/>
                    <a:pt x="4733" y="1076"/>
                  </a:cubicBezTo>
                  <a:lnTo>
                    <a:pt x="5008" y="1509"/>
                  </a:lnTo>
                  <a:cubicBezTo>
                    <a:pt x="5045" y="1569"/>
                    <a:pt x="5110" y="1603"/>
                    <a:pt x="5177" y="1603"/>
                  </a:cubicBezTo>
                  <a:cubicBezTo>
                    <a:pt x="5204" y="1603"/>
                    <a:pt x="5231" y="1597"/>
                    <a:pt x="5257" y="1586"/>
                  </a:cubicBezTo>
                  <a:lnTo>
                    <a:pt x="6207" y="1182"/>
                  </a:lnTo>
                  <a:lnTo>
                    <a:pt x="7107" y="1147"/>
                  </a:lnTo>
                  <a:cubicBezTo>
                    <a:pt x="7109" y="1147"/>
                    <a:pt x="7111" y="1147"/>
                    <a:pt x="7113" y="1147"/>
                  </a:cubicBezTo>
                  <a:cubicBezTo>
                    <a:pt x="7180" y="1147"/>
                    <a:pt x="7233" y="1205"/>
                    <a:pt x="7223" y="1273"/>
                  </a:cubicBezTo>
                  <a:cubicBezTo>
                    <a:pt x="7220" y="1312"/>
                    <a:pt x="7195" y="1344"/>
                    <a:pt x="7160" y="1361"/>
                  </a:cubicBezTo>
                  <a:lnTo>
                    <a:pt x="6369" y="1745"/>
                  </a:lnTo>
                  <a:cubicBezTo>
                    <a:pt x="6224" y="1815"/>
                    <a:pt x="6217" y="2022"/>
                    <a:pt x="6358" y="2100"/>
                  </a:cubicBezTo>
                  <a:lnTo>
                    <a:pt x="7624" y="2828"/>
                  </a:lnTo>
                  <a:cubicBezTo>
                    <a:pt x="7656" y="2847"/>
                    <a:pt x="7690" y="2856"/>
                    <a:pt x="7724" y="2856"/>
                  </a:cubicBezTo>
                  <a:cubicBezTo>
                    <a:pt x="7804" y="2856"/>
                    <a:pt x="7880" y="2808"/>
                    <a:pt x="7912" y="2729"/>
                  </a:cubicBezTo>
                  <a:lnTo>
                    <a:pt x="8229" y="1927"/>
                  </a:lnTo>
                  <a:lnTo>
                    <a:pt x="9628" y="2800"/>
                  </a:lnTo>
                  <a:cubicBezTo>
                    <a:pt x="9635" y="2807"/>
                    <a:pt x="9635" y="2821"/>
                    <a:pt x="9625" y="2824"/>
                  </a:cubicBezTo>
                  <a:lnTo>
                    <a:pt x="9009" y="3028"/>
                  </a:lnTo>
                  <a:cubicBezTo>
                    <a:pt x="8778" y="3104"/>
                    <a:pt x="8858" y="3423"/>
                    <a:pt x="9064" y="3423"/>
                  </a:cubicBezTo>
                  <a:cubicBezTo>
                    <a:pt x="9087" y="3423"/>
                    <a:pt x="9111" y="3420"/>
                    <a:pt x="9136" y="3411"/>
                  </a:cubicBezTo>
                  <a:lnTo>
                    <a:pt x="9751" y="3207"/>
                  </a:lnTo>
                  <a:cubicBezTo>
                    <a:pt x="10085" y="3095"/>
                    <a:pt x="10138" y="2641"/>
                    <a:pt x="9839" y="2455"/>
                  </a:cubicBezTo>
                  <a:lnTo>
                    <a:pt x="8236" y="1460"/>
                  </a:lnTo>
                  <a:cubicBezTo>
                    <a:pt x="8201" y="1439"/>
                    <a:pt x="8164" y="1429"/>
                    <a:pt x="8127" y="1429"/>
                  </a:cubicBezTo>
                  <a:cubicBezTo>
                    <a:pt x="8047" y="1429"/>
                    <a:pt x="7972" y="1475"/>
                    <a:pt x="7940" y="1555"/>
                  </a:cubicBezTo>
                  <a:lnTo>
                    <a:pt x="7624" y="2363"/>
                  </a:lnTo>
                  <a:lnTo>
                    <a:pt x="6889" y="1942"/>
                  </a:lnTo>
                  <a:lnTo>
                    <a:pt x="7336" y="1723"/>
                  </a:lnTo>
                  <a:cubicBezTo>
                    <a:pt x="7557" y="1618"/>
                    <a:pt x="7670" y="1372"/>
                    <a:pt x="7610" y="1133"/>
                  </a:cubicBezTo>
                  <a:cubicBezTo>
                    <a:pt x="7552" y="904"/>
                    <a:pt x="7345" y="742"/>
                    <a:pt x="7111" y="742"/>
                  </a:cubicBezTo>
                  <a:cubicBezTo>
                    <a:pt x="7104" y="742"/>
                    <a:pt x="7097" y="742"/>
                    <a:pt x="7089" y="742"/>
                  </a:cubicBezTo>
                  <a:lnTo>
                    <a:pt x="6154" y="781"/>
                  </a:lnTo>
                  <a:cubicBezTo>
                    <a:pt x="6129" y="785"/>
                    <a:pt x="6105" y="788"/>
                    <a:pt x="6084" y="799"/>
                  </a:cubicBezTo>
                  <a:lnTo>
                    <a:pt x="5257" y="1150"/>
                  </a:lnTo>
                  <a:lnTo>
                    <a:pt x="5103" y="908"/>
                  </a:lnTo>
                  <a:cubicBezTo>
                    <a:pt x="5919" y="564"/>
                    <a:pt x="6771" y="399"/>
                    <a:pt x="7614" y="399"/>
                  </a:cubicBezTo>
                  <a:close/>
                  <a:moveTo>
                    <a:pt x="7612" y="0"/>
                  </a:moveTo>
                  <a:cubicBezTo>
                    <a:pt x="6288" y="0"/>
                    <a:pt x="4956" y="382"/>
                    <a:pt x="3791" y="1161"/>
                  </a:cubicBezTo>
                  <a:cubicBezTo>
                    <a:pt x="1059" y="2986"/>
                    <a:pt x="0" y="6485"/>
                    <a:pt x="1256" y="9519"/>
                  </a:cubicBezTo>
                  <a:cubicBezTo>
                    <a:pt x="2338" y="12129"/>
                    <a:pt x="4874" y="13771"/>
                    <a:pt x="7611" y="13771"/>
                  </a:cubicBezTo>
                  <a:cubicBezTo>
                    <a:pt x="8057" y="13771"/>
                    <a:pt x="8509" y="13727"/>
                    <a:pt x="8960" y="13637"/>
                  </a:cubicBezTo>
                  <a:cubicBezTo>
                    <a:pt x="12181" y="12997"/>
                    <a:pt x="14502" y="10170"/>
                    <a:pt x="14502" y="6886"/>
                  </a:cubicBezTo>
                  <a:cubicBezTo>
                    <a:pt x="14506" y="5057"/>
                    <a:pt x="13781" y="3306"/>
                    <a:pt x="12484" y="2019"/>
                  </a:cubicBezTo>
                  <a:cubicBezTo>
                    <a:pt x="11154" y="687"/>
                    <a:pt x="9390" y="0"/>
                    <a:pt x="76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64735"/>
            <a:ext cx="2357100" cy="46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breve descrição sobre como funciona nosso Website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 sistema deve fazer e suas funcionalidedes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escrição do design e conteúdo do site 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Direcionado a equipe responsável pelo desenvolvimento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443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Acompanhamento do </a:t>
            </a:r>
            <a:r>
              <a:rPr lang="en" dirty="0">
                <a:solidFill>
                  <a:schemeClr val="accent2"/>
                </a:solidFill>
              </a:rPr>
              <a:t>funcionamento</a:t>
            </a:r>
            <a:r>
              <a:rPr lang="en" dirty="0"/>
              <a:t> e interação com o usuário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iagramas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Diagrama de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caso de uso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apresentada no site, para uma melhor experiência do usuário</a:t>
            </a:r>
            <a:endParaRPr dirty="0"/>
          </a:p>
        </p:txBody>
      </p:sp>
      <p:pic>
        <p:nvPicPr>
          <p:cNvPr id="10" name="Imagem 2" descr="Diagrama&#10;&#10;Descrição gerada automaticamente">
            <a:extLst>
              <a:ext uri="{FF2B5EF4-FFF2-40B4-BE49-F238E27FC236}">
                <a16:creationId xmlns:a16="http://schemas.microsoft.com/office/drawing/2014/main" id="{8F973518-54EC-2CC7-D813-455E811B6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1" y="264405"/>
            <a:ext cx="5547995" cy="3098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b</a:t>
            </a:r>
            <a:r>
              <a:rPr lang="en" dirty="0">
                <a:solidFill>
                  <a:schemeClr val="accent1"/>
                </a:solidFill>
              </a:rPr>
              <a:t>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conceitual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 utilizado para sua concepção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9" y="264407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F66741-BDF9-022A-F981-C902CF6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960"/>
            <a:ext cx="5547995" cy="15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4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físico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dados, e sua modelagem física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64407"/>
            <a:ext cx="5547995" cy="309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E20642-F9BE-04FC-F28C-0E10E80F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182"/>
            <a:ext cx="5547996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9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8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mplementações futuras</a:t>
            </a:r>
            <a:endParaRPr dirty="0"/>
          </a:p>
        </p:txBody>
      </p:sp>
      <p:sp>
        <p:nvSpPr>
          <p:cNvPr id="2959" name="Google Shape;2959;p48"/>
          <p:cNvSpPr txBox="1">
            <a:spLocks noGrp="1"/>
          </p:cNvSpPr>
          <p:nvPr>
            <p:ph type="subTitle" idx="4"/>
          </p:nvPr>
        </p:nvSpPr>
        <p:spPr>
          <a:xfrm>
            <a:off x="2171699" y="2283217"/>
            <a:ext cx="37784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Disponibilização de um formulário para avaliar e sugerir melhorias deste projeto</a:t>
            </a:r>
            <a:endParaRPr dirty="0"/>
          </a:p>
        </p:txBody>
      </p:sp>
      <p:sp>
        <p:nvSpPr>
          <p:cNvPr id="2960" name="Google Shape;2960;p48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ú</a:t>
            </a:r>
            <a:r>
              <a:rPr lang="en" dirty="0"/>
              <a:t>ltimas notícias</a:t>
            </a:r>
            <a:endParaRPr dirty="0"/>
          </a:p>
        </p:txBody>
      </p:sp>
      <p:sp>
        <p:nvSpPr>
          <p:cNvPr id="2961" name="Google Shape;2961;p48"/>
          <p:cNvSpPr txBox="1">
            <a:spLocks noGrp="1"/>
          </p:cNvSpPr>
          <p:nvPr>
            <p:ph type="subTitle" idx="2"/>
          </p:nvPr>
        </p:nvSpPr>
        <p:spPr>
          <a:xfrm>
            <a:off x="1477099" y="1417300"/>
            <a:ext cx="3243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área voltada para as principais notícias sobre o assunto</a:t>
            </a:r>
            <a:endParaRPr dirty="0"/>
          </a:p>
        </p:txBody>
      </p:sp>
      <p:sp>
        <p:nvSpPr>
          <p:cNvPr id="2962" name="Google Shape;2962;p48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39205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Dê um bom motivo, e seus usuários sempre estarão ativos em sua plataforma</a:t>
            </a:r>
            <a:endParaRPr dirty="0"/>
          </a:p>
        </p:txBody>
      </p:sp>
      <p:sp>
        <p:nvSpPr>
          <p:cNvPr id="2963" name="Google Shape;2963;p48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uma versão mobile</a:t>
            </a:r>
            <a:endParaRPr dirty="0"/>
          </a:p>
        </p:txBody>
      </p:sp>
      <p:sp>
        <p:nvSpPr>
          <p:cNvPr id="2964" name="Google Shape;2964;p48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744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 de sobre o site</a:t>
            </a:r>
            <a:endParaRPr dirty="0"/>
          </a:p>
        </p:txBody>
      </p:sp>
      <p:sp>
        <p:nvSpPr>
          <p:cNvPr id="2965" name="Google Shape;2965;p48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3778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mais atividades e jogos </a:t>
            </a:r>
            <a:endParaRPr dirty="0"/>
          </a:p>
        </p:txBody>
      </p:sp>
      <p:sp>
        <p:nvSpPr>
          <p:cNvPr id="2966" name="Google Shape;2966;p48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versão</a:t>
            </a:r>
            <a:endParaRPr dirty="0"/>
          </a:p>
        </p:txBody>
      </p:sp>
      <p:sp>
        <p:nvSpPr>
          <p:cNvPr id="3022" name="Google Shape;3022;p48"/>
          <p:cNvSpPr/>
          <p:nvPr/>
        </p:nvSpPr>
        <p:spPr>
          <a:xfrm>
            <a:off x="142310" y="8131262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3" name="Google Shape;3023;p48"/>
          <p:cNvGrpSpPr/>
          <p:nvPr/>
        </p:nvGrpSpPr>
        <p:grpSpPr>
          <a:xfrm>
            <a:off x="1042015" y="1091396"/>
            <a:ext cx="355728" cy="311613"/>
            <a:chOff x="2911290" y="1267946"/>
            <a:chExt cx="355728" cy="311613"/>
          </a:xfrm>
        </p:grpSpPr>
        <p:grpSp>
          <p:nvGrpSpPr>
            <p:cNvPr id="3024" name="Google Shape;3024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25" name="Google Shape;3025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0" name="Google Shape;3030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4" name="Google Shape;3034;p48"/>
          <p:cNvGrpSpPr/>
          <p:nvPr/>
        </p:nvGrpSpPr>
        <p:grpSpPr>
          <a:xfrm>
            <a:off x="1423015" y="1971671"/>
            <a:ext cx="355728" cy="311613"/>
            <a:chOff x="2911290" y="1267946"/>
            <a:chExt cx="355728" cy="311613"/>
          </a:xfrm>
        </p:grpSpPr>
        <p:grpSp>
          <p:nvGrpSpPr>
            <p:cNvPr id="3035" name="Google Shape;3035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0" name="Google Shape;3040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5" name="Google Shape;3045;p48"/>
          <p:cNvGrpSpPr/>
          <p:nvPr/>
        </p:nvGrpSpPr>
        <p:grpSpPr>
          <a:xfrm>
            <a:off x="1956415" y="2837596"/>
            <a:ext cx="355728" cy="311613"/>
            <a:chOff x="2911290" y="1267946"/>
            <a:chExt cx="355728" cy="311613"/>
          </a:xfrm>
        </p:grpSpPr>
        <p:grpSp>
          <p:nvGrpSpPr>
            <p:cNvPr id="3046" name="Google Shape;3046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7" name="Google Shape;3047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1" name="Google Shape;3051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2" name="Google Shape;3052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48"/>
          <p:cNvGrpSpPr/>
          <p:nvPr/>
        </p:nvGrpSpPr>
        <p:grpSpPr>
          <a:xfrm>
            <a:off x="2642215" y="3703521"/>
            <a:ext cx="355728" cy="311613"/>
            <a:chOff x="2911290" y="1267946"/>
            <a:chExt cx="355728" cy="311613"/>
          </a:xfrm>
        </p:grpSpPr>
        <p:grpSp>
          <p:nvGrpSpPr>
            <p:cNvPr id="3057" name="Google Shape;3057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8" name="Google Shape;3058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2" name="Google Shape;3062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63" name="Google Shape;3063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48"/>
          <p:cNvGrpSpPr/>
          <p:nvPr/>
        </p:nvGrpSpPr>
        <p:grpSpPr>
          <a:xfrm>
            <a:off x="8428642" y="2554037"/>
            <a:ext cx="364057" cy="318910"/>
            <a:chOff x="6203979" y="375548"/>
            <a:chExt cx="364057" cy="318910"/>
          </a:xfrm>
        </p:grpSpPr>
        <p:grpSp>
          <p:nvGrpSpPr>
            <p:cNvPr id="3068" name="Google Shape;3068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69" name="Google Shape;3069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3" name="Google Shape;3073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74" name="Google Shape;3074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48"/>
          <p:cNvGrpSpPr/>
          <p:nvPr/>
        </p:nvGrpSpPr>
        <p:grpSpPr>
          <a:xfrm>
            <a:off x="7557586" y="832000"/>
            <a:ext cx="497598" cy="484779"/>
            <a:chOff x="6993893" y="739290"/>
            <a:chExt cx="653960" cy="637113"/>
          </a:xfrm>
        </p:grpSpPr>
        <p:grpSp>
          <p:nvGrpSpPr>
            <p:cNvPr id="3079" name="Google Shape;3079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0" name="Google Shape;3080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3" name="Google Shape;3083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5" name="Google Shape;3085;p48"/>
          <p:cNvGrpSpPr/>
          <p:nvPr/>
        </p:nvGrpSpPr>
        <p:grpSpPr>
          <a:xfrm>
            <a:off x="8581570" y="319118"/>
            <a:ext cx="253611" cy="251814"/>
            <a:chOff x="3461369" y="1048756"/>
            <a:chExt cx="253611" cy="251814"/>
          </a:xfrm>
        </p:grpSpPr>
        <p:grpSp>
          <p:nvGrpSpPr>
            <p:cNvPr id="3086" name="Google Shape;3086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87" name="Google Shape;3087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91" name="Google Shape;3091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9730;p85">
            <a:extLst>
              <a:ext uri="{FF2B5EF4-FFF2-40B4-BE49-F238E27FC236}">
                <a16:creationId xmlns:a16="http://schemas.microsoft.com/office/drawing/2014/main" id="{6DC1ACD9-70D5-089B-0965-B50B7C8BFE43}"/>
              </a:ext>
            </a:extLst>
          </p:cNvPr>
          <p:cNvGrpSpPr/>
          <p:nvPr/>
        </p:nvGrpSpPr>
        <p:grpSpPr>
          <a:xfrm>
            <a:off x="6971056" y="1835935"/>
            <a:ext cx="983293" cy="826409"/>
            <a:chOff x="1448494" y="4150741"/>
            <a:chExt cx="322277" cy="321046"/>
          </a:xfrm>
          <a:solidFill>
            <a:schemeClr val="accent1"/>
          </a:solidFill>
        </p:grpSpPr>
        <p:sp>
          <p:nvSpPr>
            <p:cNvPr id="148" name="Google Shape;9731;p85">
              <a:extLst>
                <a:ext uri="{FF2B5EF4-FFF2-40B4-BE49-F238E27FC236}">
                  <a16:creationId xmlns:a16="http://schemas.microsoft.com/office/drawing/2014/main" id="{98490AEB-08D0-006E-10F3-3FC8622D0F81}"/>
                </a:ext>
              </a:extLst>
            </p:cNvPr>
            <p:cNvSpPr/>
            <p:nvPr/>
          </p:nvSpPr>
          <p:spPr>
            <a:xfrm>
              <a:off x="1453156" y="4338900"/>
              <a:ext cx="56581" cy="128120"/>
            </a:xfrm>
            <a:custGeom>
              <a:avLst/>
              <a:gdLst/>
              <a:ahLst/>
              <a:cxnLst/>
              <a:rect l="l" t="t" r="r" b="b"/>
              <a:pathLst>
                <a:path w="2160" h="4891" extrusionOk="0">
                  <a:moveTo>
                    <a:pt x="312" y="0"/>
                  </a:moveTo>
                  <a:cubicBezTo>
                    <a:pt x="141" y="0"/>
                    <a:pt x="0" y="138"/>
                    <a:pt x="0" y="309"/>
                  </a:cubicBezTo>
                  <a:lnTo>
                    <a:pt x="0" y="4890"/>
                  </a:lnTo>
                  <a:lnTo>
                    <a:pt x="2159" y="4890"/>
                  </a:lnTo>
                  <a:lnTo>
                    <a:pt x="2159" y="309"/>
                  </a:lnTo>
                  <a:cubicBezTo>
                    <a:pt x="2159" y="138"/>
                    <a:pt x="2022" y="0"/>
                    <a:pt x="18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32;p85">
              <a:extLst>
                <a:ext uri="{FF2B5EF4-FFF2-40B4-BE49-F238E27FC236}">
                  <a16:creationId xmlns:a16="http://schemas.microsoft.com/office/drawing/2014/main" id="{95D0519B-5ED6-B08A-7DB3-969365C4C0F7}"/>
                </a:ext>
              </a:extLst>
            </p:cNvPr>
            <p:cNvSpPr/>
            <p:nvPr/>
          </p:nvSpPr>
          <p:spPr>
            <a:xfrm>
              <a:off x="1453235" y="4338900"/>
              <a:ext cx="26955" cy="128120"/>
            </a:xfrm>
            <a:custGeom>
              <a:avLst/>
              <a:gdLst/>
              <a:ahLst/>
              <a:cxnLst/>
              <a:rect l="l" t="t" r="r" b="b"/>
              <a:pathLst>
                <a:path w="1029" h="4891" extrusionOk="0">
                  <a:moveTo>
                    <a:pt x="309" y="0"/>
                  </a:moveTo>
                  <a:cubicBezTo>
                    <a:pt x="138" y="0"/>
                    <a:pt x="1" y="138"/>
                    <a:pt x="1" y="309"/>
                  </a:cubicBezTo>
                  <a:lnTo>
                    <a:pt x="1" y="4890"/>
                  </a:lnTo>
                  <a:lnTo>
                    <a:pt x="720" y="4890"/>
                  </a:lnTo>
                  <a:lnTo>
                    <a:pt x="720" y="309"/>
                  </a:lnTo>
                  <a:cubicBezTo>
                    <a:pt x="720" y="138"/>
                    <a:pt x="861" y="0"/>
                    <a:pt x="102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33;p85">
              <a:extLst>
                <a:ext uri="{FF2B5EF4-FFF2-40B4-BE49-F238E27FC236}">
                  <a16:creationId xmlns:a16="http://schemas.microsoft.com/office/drawing/2014/main" id="{C2D54AAE-6D0B-2A21-4B0B-999D0E2606B9}"/>
                </a:ext>
              </a:extLst>
            </p:cNvPr>
            <p:cNvSpPr/>
            <p:nvPr/>
          </p:nvSpPr>
          <p:spPr>
            <a:xfrm>
              <a:off x="1538604" y="4307309"/>
              <a:ext cx="56581" cy="159711"/>
            </a:xfrm>
            <a:custGeom>
              <a:avLst/>
              <a:gdLst/>
              <a:ahLst/>
              <a:cxnLst/>
              <a:rect l="l" t="t" r="r" b="b"/>
              <a:pathLst>
                <a:path w="2160" h="6097" extrusionOk="0">
                  <a:moveTo>
                    <a:pt x="309" y="0"/>
                  </a:moveTo>
                  <a:cubicBezTo>
                    <a:pt x="138" y="0"/>
                    <a:pt x="1" y="137"/>
                    <a:pt x="1" y="309"/>
                  </a:cubicBezTo>
                  <a:lnTo>
                    <a:pt x="1" y="6096"/>
                  </a:lnTo>
                  <a:lnTo>
                    <a:pt x="2160" y="6096"/>
                  </a:lnTo>
                  <a:lnTo>
                    <a:pt x="2160" y="309"/>
                  </a:lnTo>
                  <a:cubicBezTo>
                    <a:pt x="2160" y="137"/>
                    <a:pt x="2023" y="0"/>
                    <a:pt x="185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34;p85">
              <a:extLst>
                <a:ext uri="{FF2B5EF4-FFF2-40B4-BE49-F238E27FC236}">
                  <a16:creationId xmlns:a16="http://schemas.microsoft.com/office/drawing/2014/main" id="{1FF5F99B-CB9F-8E55-76AA-CD39CEFD2672}"/>
                </a:ext>
              </a:extLst>
            </p:cNvPr>
            <p:cNvSpPr/>
            <p:nvPr/>
          </p:nvSpPr>
          <p:spPr>
            <a:xfrm>
              <a:off x="1538709" y="4307309"/>
              <a:ext cx="26955" cy="159711"/>
            </a:xfrm>
            <a:custGeom>
              <a:avLst/>
              <a:gdLst/>
              <a:ahLst/>
              <a:cxnLst/>
              <a:rect l="l" t="t" r="r" b="b"/>
              <a:pathLst>
                <a:path w="1029" h="6097" extrusionOk="0">
                  <a:moveTo>
                    <a:pt x="309" y="0"/>
                  </a:moveTo>
                  <a:cubicBezTo>
                    <a:pt x="137" y="0"/>
                    <a:pt x="0" y="137"/>
                    <a:pt x="0" y="309"/>
                  </a:cubicBezTo>
                  <a:lnTo>
                    <a:pt x="0" y="6096"/>
                  </a:lnTo>
                  <a:lnTo>
                    <a:pt x="720" y="6096"/>
                  </a:lnTo>
                  <a:lnTo>
                    <a:pt x="720" y="309"/>
                  </a:lnTo>
                  <a:cubicBezTo>
                    <a:pt x="720" y="137"/>
                    <a:pt x="857" y="0"/>
                    <a:pt x="102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35;p85">
              <a:extLst>
                <a:ext uri="{FF2B5EF4-FFF2-40B4-BE49-F238E27FC236}">
                  <a16:creationId xmlns:a16="http://schemas.microsoft.com/office/drawing/2014/main" id="{77755584-F912-57BF-528C-5A561172FD4C}"/>
                </a:ext>
              </a:extLst>
            </p:cNvPr>
            <p:cNvSpPr/>
            <p:nvPr/>
          </p:nvSpPr>
          <p:spPr>
            <a:xfrm>
              <a:off x="1624079" y="4275613"/>
              <a:ext cx="56555" cy="191407"/>
            </a:xfrm>
            <a:custGeom>
              <a:avLst/>
              <a:gdLst/>
              <a:ahLst/>
              <a:cxnLst/>
              <a:rect l="l" t="t" r="r" b="b"/>
              <a:pathLst>
                <a:path w="215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2155" y="7306"/>
                  </a:lnTo>
                  <a:lnTo>
                    <a:pt x="2155" y="309"/>
                  </a:lnTo>
                  <a:cubicBezTo>
                    <a:pt x="2159" y="138"/>
                    <a:pt x="2018" y="1"/>
                    <a:pt x="185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36;p85">
              <a:extLst>
                <a:ext uri="{FF2B5EF4-FFF2-40B4-BE49-F238E27FC236}">
                  <a16:creationId xmlns:a16="http://schemas.microsoft.com/office/drawing/2014/main" id="{0E534337-58C8-D36D-57EF-2C5D76E95D6D}"/>
                </a:ext>
              </a:extLst>
            </p:cNvPr>
            <p:cNvSpPr/>
            <p:nvPr/>
          </p:nvSpPr>
          <p:spPr>
            <a:xfrm>
              <a:off x="1624079" y="4275613"/>
              <a:ext cx="26955" cy="191407"/>
            </a:xfrm>
            <a:custGeom>
              <a:avLst/>
              <a:gdLst/>
              <a:ahLst/>
              <a:cxnLst/>
              <a:rect l="l" t="t" r="r" b="b"/>
              <a:pathLst>
                <a:path w="102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723" y="7306"/>
                  </a:lnTo>
                  <a:lnTo>
                    <a:pt x="723" y="309"/>
                  </a:lnTo>
                  <a:cubicBezTo>
                    <a:pt x="720" y="138"/>
                    <a:pt x="860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37;p85">
              <a:extLst>
                <a:ext uri="{FF2B5EF4-FFF2-40B4-BE49-F238E27FC236}">
                  <a16:creationId xmlns:a16="http://schemas.microsoft.com/office/drawing/2014/main" id="{B4FDA2E0-744B-5411-3C34-0321C7044D4D}"/>
                </a:ext>
              </a:extLst>
            </p:cNvPr>
            <p:cNvSpPr/>
            <p:nvPr/>
          </p:nvSpPr>
          <p:spPr>
            <a:xfrm>
              <a:off x="1709422" y="4243917"/>
              <a:ext cx="56581" cy="223103"/>
            </a:xfrm>
            <a:custGeom>
              <a:avLst/>
              <a:gdLst/>
              <a:ahLst/>
              <a:cxnLst/>
              <a:rect l="l" t="t" r="r" b="b"/>
              <a:pathLst>
                <a:path w="2160" h="8517" extrusionOk="0">
                  <a:moveTo>
                    <a:pt x="309" y="1"/>
                  </a:moveTo>
                  <a:cubicBezTo>
                    <a:pt x="141" y="1"/>
                    <a:pt x="1" y="141"/>
                    <a:pt x="1" y="309"/>
                  </a:cubicBezTo>
                  <a:lnTo>
                    <a:pt x="1" y="8516"/>
                  </a:lnTo>
                  <a:lnTo>
                    <a:pt x="2160" y="8516"/>
                  </a:lnTo>
                  <a:lnTo>
                    <a:pt x="2160" y="309"/>
                  </a:lnTo>
                  <a:cubicBezTo>
                    <a:pt x="2160" y="141"/>
                    <a:pt x="2023" y="1"/>
                    <a:pt x="185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38;p85">
              <a:extLst>
                <a:ext uri="{FF2B5EF4-FFF2-40B4-BE49-F238E27FC236}">
                  <a16:creationId xmlns:a16="http://schemas.microsoft.com/office/drawing/2014/main" id="{71F7CD04-1ADD-8FD2-5EAD-6238AB8D33F1}"/>
                </a:ext>
              </a:extLst>
            </p:cNvPr>
            <p:cNvSpPr/>
            <p:nvPr/>
          </p:nvSpPr>
          <p:spPr>
            <a:xfrm>
              <a:off x="1709527" y="4243917"/>
              <a:ext cx="26955" cy="223103"/>
            </a:xfrm>
            <a:custGeom>
              <a:avLst/>
              <a:gdLst/>
              <a:ahLst/>
              <a:cxnLst/>
              <a:rect l="l" t="t" r="r" b="b"/>
              <a:pathLst>
                <a:path w="1029" h="8517" extrusionOk="0">
                  <a:moveTo>
                    <a:pt x="309" y="1"/>
                  </a:moveTo>
                  <a:cubicBezTo>
                    <a:pt x="137" y="1"/>
                    <a:pt x="0" y="141"/>
                    <a:pt x="0" y="309"/>
                  </a:cubicBezTo>
                  <a:lnTo>
                    <a:pt x="0" y="8516"/>
                  </a:lnTo>
                  <a:lnTo>
                    <a:pt x="720" y="8516"/>
                  </a:lnTo>
                  <a:lnTo>
                    <a:pt x="720" y="309"/>
                  </a:lnTo>
                  <a:cubicBezTo>
                    <a:pt x="720" y="141"/>
                    <a:pt x="857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39;p85">
              <a:extLst>
                <a:ext uri="{FF2B5EF4-FFF2-40B4-BE49-F238E27FC236}">
                  <a16:creationId xmlns:a16="http://schemas.microsoft.com/office/drawing/2014/main" id="{034BC9C4-120F-2AB5-228E-5EFCB5DC2610}"/>
                </a:ext>
              </a:extLst>
            </p:cNvPr>
            <p:cNvSpPr/>
            <p:nvPr/>
          </p:nvSpPr>
          <p:spPr>
            <a:xfrm>
              <a:off x="1466882" y="4155509"/>
              <a:ext cx="290424" cy="117170"/>
            </a:xfrm>
            <a:custGeom>
              <a:avLst/>
              <a:gdLst/>
              <a:ahLst/>
              <a:cxnLst/>
              <a:rect l="l" t="t" r="r" b="b"/>
              <a:pathLst>
                <a:path w="11087" h="4473" extrusionOk="0">
                  <a:moveTo>
                    <a:pt x="8908" y="0"/>
                  </a:moveTo>
                  <a:cubicBezTo>
                    <a:pt x="8749" y="0"/>
                    <a:pt x="8658" y="178"/>
                    <a:pt x="8749" y="306"/>
                  </a:cubicBezTo>
                  <a:lnTo>
                    <a:pt x="9061" y="758"/>
                  </a:lnTo>
                  <a:cubicBezTo>
                    <a:pt x="8002" y="1395"/>
                    <a:pt x="4617" y="3177"/>
                    <a:pt x="1" y="3177"/>
                  </a:cubicBezTo>
                  <a:lnTo>
                    <a:pt x="1" y="4472"/>
                  </a:lnTo>
                  <a:cubicBezTo>
                    <a:pt x="2509" y="4462"/>
                    <a:pt x="4997" y="3979"/>
                    <a:pt x="7327" y="3047"/>
                  </a:cubicBezTo>
                  <a:cubicBezTo>
                    <a:pt x="8184" y="2708"/>
                    <a:pt x="9013" y="2300"/>
                    <a:pt x="9801" y="1824"/>
                  </a:cubicBezTo>
                  <a:lnTo>
                    <a:pt x="10082" y="2225"/>
                  </a:lnTo>
                  <a:cubicBezTo>
                    <a:pt x="10123" y="2283"/>
                    <a:pt x="10184" y="2310"/>
                    <a:pt x="10244" y="2310"/>
                  </a:cubicBezTo>
                  <a:cubicBezTo>
                    <a:pt x="10322" y="2310"/>
                    <a:pt x="10399" y="2264"/>
                    <a:pt x="10428" y="2177"/>
                  </a:cubicBezTo>
                  <a:lnTo>
                    <a:pt x="11045" y="326"/>
                  </a:lnTo>
                  <a:cubicBezTo>
                    <a:pt x="11086" y="203"/>
                    <a:pt x="10997" y="72"/>
                    <a:pt x="10864" y="69"/>
                  </a:cubicBezTo>
                  <a:lnTo>
                    <a:pt x="8917" y="1"/>
                  </a:lnTo>
                  <a:cubicBezTo>
                    <a:pt x="8914" y="0"/>
                    <a:pt x="8911" y="0"/>
                    <a:pt x="89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40;p85">
              <a:extLst>
                <a:ext uri="{FF2B5EF4-FFF2-40B4-BE49-F238E27FC236}">
                  <a16:creationId xmlns:a16="http://schemas.microsoft.com/office/drawing/2014/main" id="{43D77233-A324-4DDE-BA62-B5ABF210A99D}"/>
                </a:ext>
              </a:extLst>
            </p:cNvPr>
            <p:cNvSpPr/>
            <p:nvPr/>
          </p:nvSpPr>
          <p:spPr>
            <a:xfrm>
              <a:off x="1448494" y="4334133"/>
              <a:ext cx="65985" cy="137550"/>
            </a:xfrm>
            <a:custGeom>
              <a:avLst/>
              <a:gdLst/>
              <a:ahLst/>
              <a:cxnLst/>
              <a:rect l="l" t="t" r="r" b="b"/>
              <a:pathLst>
                <a:path w="2519" h="5251" extrusionOk="0">
                  <a:moveTo>
                    <a:pt x="2032" y="364"/>
                  </a:moveTo>
                  <a:cubicBezTo>
                    <a:pt x="2104" y="364"/>
                    <a:pt x="2159" y="419"/>
                    <a:pt x="2159" y="491"/>
                  </a:cubicBezTo>
                  <a:lnTo>
                    <a:pt x="2159" y="4891"/>
                  </a:lnTo>
                  <a:lnTo>
                    <a:pt x="360" y="4891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4"/>
                    <a:pt x="0" y="220"/>
                    <a:pt x="0" y="491"/>
                  </a:cubicBezTo>
                  <a:lnTo>
                    <a:pt x="0" y="5072"/>
                  </a:lnTo>
                  <a:cubicBezTo>
                    <a:pt x="0" y="5172"/>
                    <a:pt x="82" y="5251"/>
                    <a:pt x="182" y="5251"/>
                  </a:cubicBezTo>
                  <a:lnTo>
                    <a:pt x="2341" y="5251"/>
                  </a:lnTo>
                  <a:cubicBezTo>
                    <a:pt x="2440" y="5251"/>
                    <a:pt x="2519" y="5172"/>
                    <a:pt x="2519" y="5072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1;p85">
              <a:extLst>
                <a:ext uri="{FF2B5EF4-FFF2-40B4-BE49-F238E27FC236}">
                  <a16:creationId xmlns:a16="http://schemas.microsoft.com/office/drawing/2014/main" id="{13E85940-5641-C8DD-8FB7-951FEE34AEB8}"/>
                </a:ext>
              </a:extLst>
            </p:cNvPr>
            <p:cNvSpPr/>
            <p:nvPr/>
          </p:nvSpPr>
          <p:spPr>
            <a:xfrm>
              <a:off x="1533863" y="4302541"/>
              <a:ext cx="66090" cy="169246"/>
            </a:xfrm>
            <a:custGeom>
              <a:avLst/>
              <a:gdLst/>
              <a:ahLst/>
              <a:cxnLst/>
              <a:rect l="l" t="t" r="r" b="b"/>
              <a:pathLst>
                <a:path w="2523" h="6461" extrusionOk="0">
                  <a:moveTo>
                    <a:pt x="2036" y="360"/>
                  </a:moveTo>
                  <a:cubicBezTo>
                    <a:pt x="2104" y="360"/>
                    <a:pt x="2162" y="419"/>
                    <a:pt x="2162" y="491"/>
                  </a:cubicBezTo>
                  <a:lnTo>
                    <a:pt x="2162" y="6097"/>
                  </a:lnTo>
                  <a:lnTo>
                    <a:pt x="363" y="6097"/>
                  </a:lnTo>
                  <a:lnTo>
                    <a:pt x="363" y="491"/>
                  </a:lnTo>
                  <a:cubicBezTo>
                    <a:pt x="363" y="419"/>
                    <a:pt x="422" y="360"/>
                    <a:pt x="494" y="360"/>
                  </a:cubicBezTo>
                  <a:close/>
                  <a:moveTo>
                    <a:pt x="494" y="1"/>
                  </a:moveTo>
                  <a:cubicBezTo>
                    <a:pt x="223" y="1"/>
                    <a:pt x="4" y="220"/>
                    <a:pt x="4" y="491"/>
                  </a:cubicBezTo>
                  <a:lnTo>
                    <a:pt x="4" y="6278"/>
                  </a:lnTo>
                  <a:cubicBezTo>
                    <a:pt x="0" y="6378"/>
                    <a:pt x="82" y="6460"/>
                    <a:pt x="182" y="6460"/>
                  </a:cubicBezTo>
                  <a:lnTo>
                    <a:pt x="2341" y="6460"/>
                  </a:lnTo>
                  <a:cubicBezTo>
                    <a:pt x="2440" y="6460"/>
                    <a:pt x="2522" y="6378"/>
                    <a:pt x="2522" y="6278"/>
                  </a:cubicBezTo>
                  <a:lnTo>
                    <a:pt x="2522" y="491"/>
                  </a:lnTo>
                  <a:cubicBezTo>
                    <a:pt x="2519" y="220"/>
                    <a:pt x="2303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42;p85">
              <a:extLst>
                <a:ext uri="{FF2B5EF4-FFF2-40B4-BE49-F238E27FC236}">
                  <a16:creationId xmlns:a16="http://schemas.microsoft.com/office/drawing/2014/main" id="{DACF5851-612D-0D42-94C0-2653CD186DBE}"/>
                </a:ext>
              </a:extLst>
            </p:cNvPr>
            <p:cNvSpPr/>
            <p:nvPr/>
          </p:nvSpPr>
          <p:spPr>
            <a:xfrm>
              <a:off x="1619311" y="4270846"/>
              <a:ext cx="66011" cy="200942"/>
            </a:xfrm>
            <a:custGeom>
              <a:avLst/>
              <a:gdLst/>
              <a:ahLst/>
              <a:cxnLst/>
              <a:rect l="l" t="t" r="r" b="b"/>
              <a:pathLst>
                <a:path w="2520" h="7671" extrusionOk="0">
                  <a:moveTo>
                    <a:pt x="2032" y="364"/>
                  </a:moveTo>
                  <a:cubicBezTo>
                    <a:pt x="2101" y="364"/>
                    <a:pt x="2159" y="419"/>
                    <a:pt x="2159" y="491"/>
                  </a:cubicBezTo>
                  <a:lnTo>
                    <a:pt x="2159" y="7307"/>
                  </a:lnTo>
                  <a:lnTo>
                    <a:pt x="360" y="7307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1"/>
                    <a:pt x="0" y="220"/>
                    <a:pt x="0" y="491"/>
                  </a:cubicBezTo>
                  <a:lnTo>
                    <a:pt x="0" y="7488"/>
                  </a:lnTo>
                  <a:cubicBezTo>
                    <a:pt x="0" y="7588"/>
                    <a:pt x="83" y="7670"/>
                    <a:pt x="182" y="7670"/>
                  </a:cubicBezTo>
                  <a:lnTo>
                    <a:pt x="2341" y="7670"/>
                  </a:lnTo>
                  <a:cubicBezTo>
                    <a:pt x="2440" y="7670"/>
                    <a:pt x="2519" y="7588"/>
                    <a:pt x="2519" y="7488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43;p85">
              <a:extLst>
                <a:ext uri="{FF2B5EF4-FFF2-40B4-BE49-F238E27FC236}">
                  <a16:creationId xmlns:a16="http://schemas.microsoft.com/office/drawing/2014/main" id="{11218E54-A842-36C8-0A33-C114A4C4160C}"/>
                </a:ext>
              </a:extLst>
            </p:cNvPr>
            <p:cNvSpPr/>
            <p:nvPr/>
          </p:nvSpPr>
          <p:spPr>
            <a:xfrm>
              <a:off x="1704759" y="4239254"/>
              <a:ext cx="66011" cy="232428"/>
            </a:xfrm>
            <a:custGeom>
              <a:avLst/>
              <a:gdLst/>
              <a:ahLst/>
              <a:cxnLst/>
              <a:rect l="l" t="t" r="r" b="b"/>
              <a:pathLst>
                <a:path w="2520" h="8873" extrusionOk="0">
                  <a:moveTo>
                    <a:pt x="2033" y="361"/>
                  </a:moveTo>
                  <a:cubicBezTo>
                    <a:pt x="2101" y="361"/>
                    <a:pt x="2160" y="419"/>
                    <a:pt x="2160" y="487"/>
                  </a:cubicBezTo>
                  <a:lnTo>
                    <a:pt x="2160" y="8513"/>
                  </a:lnTo>
                  <a:lnTo>
                    <a:pt x="361" y="8513"/>
                  </a:lnTo>
                  <a:lnTo>
                    <a:pt x="361" y="487"/>
                  </a:lnTo>
                  <a:cubicBezTo>
                    <a:pt x="361" y="419"/>
                    <a:pt x="419" y="361"/>
                    <a:pt x="491" y="361"/>
                  </a:cubicBezTo>
                  <a:close/>
                  <a:moveTo>
                    <a:pt x="487" y="1"/>
                  </a:moveTo>
                  <a:cubicBezTo>
                    <a:pt x="220" y="1"/>
                    <a:pt x="1" y="220"/>
                    <a:pt x="1" y="491"/>
                  </a:cubicBezTo>
                  <a:lnTo>
                    <a:pt x="1" y="8694"/>
                  </a:lnTo>
                  <a:cubicBezTo>
                    <a:pt x="1" y="8792"/>
                    <a:pt x="80" y="8873"/>
                    <a:pt x="176" y="8873"/>
                  </a:cubicBezTo>
                  <a:cubicBezTo>
                    <a:pt x="178" y="8873"/>
                    <a:pt x="180" y="8873"/>
                    <a:pt x="182" y="8873"/>
                  </a:cubicBezTo>
                  <a:lnTo>
                    <a:pt x="2338" y="8873"/>
                  </a:lnTo>
                  <a:cubicBezTo>
                    <a:pt x="2437" y="8873"/>
                    <a:pt x="2519" y="8794"/>
                    <a:pt x="2519" y="8694"/>
                  </a:cubicBezTo>
                  <a:lnTo>
                    <a:pt x="2519" y="487"/>
                  </a:lnTo>
                  <a:cubicBezTo>
                    <a:pt x="2519" y="220"/>
                    <a:pt x="2300" y="1"/>
                    <a:pt x="202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44;p85">
              <a:extLst>
                <a:ext uri="{FF2B5EF4-FFF2-40B4-BE49-F238E27FC236}">
                  <a16:creationId xmlns:a16="http://schemas.microsoft.com/office/drawing/2014/main" id="{13997845-E9D9-EED5-14F6-3E234EA8C031}"/>
                </a:ext>
              </a:extLst>
            </p:cNvPr>
            <p:cNvSpPr/>
            <p:nvPr/>
          </p:nvSpPr>
          <p:spPr>
            <a:xfrm>
              <a:off x="1510340" y="4150741"/>
              <a:ext cx="252441" cy="90058"/>
            </a:xfrm>
            <a:custGeom>
              <a:avLst/>
              <a:gdLst/>
              <a:ahLst/>
              <a:cxnLst/>
              <a:rect l="l" t="t" r="r" b="b"/>
              <a:pathLst>
                <a:path w="9637" h="3438" extrusionOk="0">
                  <a:moveTo>
                    <a:pt x="7247" y="1"/>
                  </a:moveTo>
                  <a:cubicBezTo>
                    <a:pt x="6946" y="1"/>
                    <a:pt x="6765" y="342"/>
                    <a:pt x="6940" y="590"/>
                  </a:cubicBezTo>
                  <a:lnTo>
                    <a:pt x="7142" y="885"/>
                  </a:lnTo>
                  <a:cubicBezTo>
                    <a:pt x="6090" y="1492"/>
                    <a:pt x="3605" y="2718"/>
                    <a:pt x="223" y="3078"/>
                  </a:cubicBezTo>
                  <a:cubicBezTo>
                    <a:pt x="0" y="3106"/>
                    <a:pt x="17" y="3435"/>
                    <a:pt x="244" y="3438"/>
                  </a:cubicBezTo>
                  <a:lnTo>
                    <a:pt x="261" y="3438"/>
                  </a:lnTo>
                  <a:cubicBezTo>
                    <a:pt x="3910" y="3051"/>
                    <a:pt x="6535" y="1673"/>
                    <a:pt x="7495" y="1097"/>
                  </a:cubicBezTo>
                  <a:cubicBezTo>
                    <a:pt x="7584" y="1043"/>
                    <a:pt x="7608" y="926"/>
                    <a:pt x="7549" y="840"/>
                  </a:cubicBezTo>
                  <a:lnTo>
                    <a:pt x="7234" y="388"/>
                  </a:lnTo>
                  <a:cubicBezTo>
                    <a:pt x="7227" y="378"/>
                    <a:pt x="7234" y="361"/>
                    <a:pt x="7248" y="361"/>
                  </a:cubicBezTo>
                  <a:lnTo>
                    <a:pt x="9198" y="433"/>
                  </a:lnTo>
                  <a:cubicBezTo>
                    <a:pt x="9208" y="433"/>
                    <a:pt x="9215" y="443"/>
                    <a:pt x="9211" y="453"/>
                  </a:cubicBezTo>
                  <a:lnTo>
                    <a:pt x="8598" y="2304"/>
                  </a:lnTo>
                  <a:cubicBezTo>
                    <a:pt x="8594" y="2310"/>
                    <a:pt x="8588" y="2313"/>
                    <a:pt x="8582" y="2313"/>
                  </a:cubicBezTo>
                  <a:cubicBezTo>
                    <a:pt x="8578" y="2313"/>
                    <a:pt x="8574" y="2311"/>
                    <a:pt x="8571" y="2307"/>
                  </a:cubicBezTo>
                  <a:lnTo>
                    <a:pt x="8290" y="1906"/>
                  </a:lnTo>
                  <a:cubicBezTo>
                    <a:pt x="8255" y="1856"/>
                    <a:pt x="8198" y="1828"/>
                    <a:pt x="8141" y="1828"/>
                  </a:cubicBezTo>
                  <a:cubicBezTo>
                    <a:pt x="8110" y="1828"/>
                    <a:pt x="8078" y="1836"/>
                    <a:pt x="8050" y="1855"/>
                  </a:cubicBezTo>
                  <a:cubicBezTo>
                    <a:pt x="7378" y="2256"/>
                    <a:pt x="6683" y="2612"/>
                    <a:pt x="5963" y="2914"/>
                  </a:cubicBezTo>
                  <a:cubicBezTo>
                    <a:pt x="5778" y="3002"/>
                    <a:pt x="5862" y="3260"/>
                    <a:pt x="6034" y="3260"/>
                  </a:cubicBezTo>
                  <a:cubicBezTo>
                    <a:pt x="6055" y="3260"/>
                    <a:pt x="6079" y="3255"/>
                    <a:pt x="6103" y="3246"/>
                  </a:cubicBezTo>
                  <a:cubicBezTo>
                    <a:pt x="6785" y="2955"/>
                    <a:pt x="7450" y="2622"/>
                    <a:pt x="8091" y="2249"/>
                  </a:cubicBezTo>
                  <a:lnTo>
                    <a:pt x="8276" y="2513"/>
                  </a:lnTo>
                  <a:cubicBezTo>
                    <a:pt x="8351" y="2622"/>
                    <a:pt x="8466" y="2673"/>
                    <a:pt x="8581" y="2673"/>
                  </a:cubicBezTo>
                  <a:cubicBezTo>
                    <a:pt x="8733" y="2673"/>
                    <a:pt x="8884" y="2583"/>
                    <a:pt x="8941" y="2417"/>
                  </a:cubicBezTo>
                  <a:lnTo>
                    <a:pt x="9558" y="563"/>
                  </a:lnTo>
                  <a:cubicBezTo>
                    <a:pt x="9636" y="326"/>
                    <a:pt x="9465" y="80"/>
                    <a:pt x="9215" y="69"/>
                  </a:cubicBezTo>
                  <a:lnTo>
                    <a:pt x="7265" y="1"/>
                  </a:lnTo>
                  <a:cubicBezTo>
                    <a:pt x="7259" y="1"/>
                    <a:pt x="7253" y="1"/>
                    <a:pt x="724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45;p85">
              <a:extLst>
                <a:ext uri="{FF2B5EF4-FFF2-40B4-BE49-F238E27FC236}">
                  <a16:creationId xmlns:a16="http://schemas.microsoft.com/office/drawing/2014/main" id="{CDF193C0-FC5F-AED6-0FEF-A7EDB90C8768}"/>
                </a:ext>
              </a:extLst>
            </p:cNvPr>
            <p:cNvSpPr/>
            <p:nvPr/>
          </p:nvSpPr>
          <p:spPr>
            <a:xfrm>
              <a:off x="1462141" y="4232941"/>
              <a:ext cx="194341" cy="44401"/>
            </a:xfrm>
            <a:custGeom>
              <a:avLst/>
              <a:gdLst/>
              <a:ahLst/>
              <a:cxnLst/>
              <a:rect l="l" t="t" r="r" b="b"/>
              <a:pathLst>
                <a:path w="7419" h="1695" extrusionOk="0">
                  <a:moveTo>
                    <a:pt x="1374" y="0"/>
                  </a:moveTo>
                  <a:cubicBezTo>
                    <a:pt x="1366" y="0"/>
                    <a:pt x="1358" y="1"/>
                    <a:pt x="1350" y="2"/>
                  </a:cubicBezTo>
                  <a:cubicBezTo>
                    <a:pt x="960" y="26"/>
                    <a:pt x="566" y="40"/>
                    <a:pt x="182" y="40"/>
                  </a:cubicBezTo>
                  <a:cubicBezTo>
                    <a:pt x="82" y="40"/>
                    <a:pt x="0" y="122"/>
                    <a:pt x="0" y="221"/>
                  </a:cubicBezTo>
                  <a:lnTo>
                    <a:pt x="0" y="1516"/>
                  </a:lnTo>
                  <a:cubicBezTo>
                    <a:pt x="0" y="1616"/>
                    <a:pt x="82" y="1695"/>
                    <a:pt x="182" y="1695"/>
                  </a:cubicBezTo>
                  <a:cubicBezTo>
                    <a:pt x="3163" y="1695"/>
                    <a:pt x="5654" y="992"/>
                    <a:pt x="7217" y="399"/>
                  </a:cubicBezTo>
                  <a:cubicBezTo>
                    <a:pt x="7418" y="323"/>
                    <a:pt x="7337" y="46"/>
                    <a:pt x="7160" y="46"/>
                  </a:cubicBezTo>
                  <a:cubicBezTo>
                    <a:pt x="7138" y="46"/>
                    <a:pt x="7115" y="51"/>
                    <a:pt x="7090" y="60"/>
                  </a:cubicBezTo>
                  <a:cubicBezTo>
                    <a:pt x="4938" y="872"/>
                    <a:pt x="2659" y="1304"/>
                    <a:pt x="360" y="1335"/>
                  </a:cubicBezTo>
                  <a:lnTo>
                    <a:pt x="360" y="399"/>
                  </a:lnTo>
                  <a:cubicBezTo>
                    <a:pt x="696" y="396"/>
                    <a:pt x="1038" y="382"/>
                    <a:pt x="1374" y="362"/>
                  </a:cubicBezTo>
                  <a:cubicBezTo>
                    <a:pt x="1477" y="362"/>
                    <a:pt x="1559" y="273"/>
                    <a:pt x="1552" y="170"/>
                  </a:cubicBezTo>
                  <a:cubicBezTo>
                    <a:pt x="1546" y="75"/>
                    <a:pt x="1467" y="0"/>
                    <a:pt x="137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3094;p48">
            <a:extLst>
              <a:ext uri="{FF2B5EF4-FFF2-40B4-BE49-F238E27FC236}">
                <a16:creationId xmlns:a16="http://schemas.microsoft.com/office/drawing/2014/main" id="{75A4C071-C3C7-FDE0-29D5-DA03AB33A604}"/>
              </a:ext>
            </a:extLst>
          </p:cNvPr>
          <p:cNvGrpSpPr/>
          <p:nvPr/>
        </p:nvGrpSpPr>
        <p:grpSpPr>
          <a:xfrm>
            <a:off x="7767168" y="3719018"/>
            <a:ext cx="253611" cy="251814"/>
            <a:chOff x="3461369" y="1048756"/>
            <a:chExt cx="253611" cy="251814"/>
          </a:xfrm>
        </p:grpSpPr>
        <p:grpSp>
          <p:nvGrpSpPr>
            <p:cNvPr id="172" name="Google Shape;3095;p48">
              <a:extLst>
                <a:ext uri="{FF2B5EF4-FFF2-40B4-BE49-F238E27FC236}">
                  <a16:creationId xmlns:a16="http://schemas.microsoft.com/office/drawing/2014/main" id="{CAEF446C-8F0E-12B7-5567-7E5CE782E728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" name="Google Shape;3096;p48">
                <a:extLst>
                  <a:ext uri="{FF2B5EF4-FFF2-40B4-BE49-F238E27FC236}">
                    <a16:creationId xmlns:a16="http://schemas.microsoft.com/office/drawing/2014/main" id="{A4E38B2B-2906-9D83-FFFE-BC66AE9AEC4F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097;p48">
                <a:extLst>
                  <a:ext uri="{FF2B5EF4-FFF2-40B4-BE49-F238E27FC236}">
                    <a16:creationId xmlns:a16="http://schemas.microsoft.com/office/drawing/2014/main" id="{C61D5430-5222-03F4-8F5D-9CA776C6A5F4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098;p48">
                <a:extLst>
                  <a:ext uri="{FF2B5EF4-FFF2-40B4-BE49-F238E27FC236}">
                    <a16:creationId xmlns:a16="http://schemas.microsoft.com/office/drawing/2014/main" id="{52A8A9AE-EF09-1FB3-0259-43B23549A6A6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099;p48">
              <a:extLst>
                <a:ext uri="{FF2B5EF4-FFF2-40B4-BE49-F238E27FC236}">
                  <a16:creationId xmlns:a16="http://schemas.microsoft.com/office/drawing/2014/main" id="{91E9AF7B-B5D1-A88E-5A07-C4E1AA36047C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4" name="Google Shape;3100;p48">
                <a:extLst>
                  <a:ext uri="{FF2B5EF4-FFF2-40B4-BE49-F238E27FC236}">
                    <a16:creationId xmlns:a16="http://schemas.microsoft.com/office/drawing/2014/main" id="{F909CCEB-9ECE-F656-8932-14351D7599EB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01;p48">
                <a:extLst>
                  <a:ext uri="{FF2B5EF4-FFF2-40B4-BE49-F238E27FC236}">
                    <a16:creationId xmlns:a16="http://schemas.microsoft.com/office/drawing/2014/main" id="{A1F5773D-C7C9-EF4C-BF82-D519E1F06F92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02;p48">
                <a:extLst>
                  <a:ext uri="{FF2B5EF4-FFF2-40B4-BE49-F238E27FC236}">
                    <a16:creationId xmlns:a16="http://schemas.microsoft.com/office/drawing/2014/main" id="{CC9F3055-5A23-D9D0-09EC-631B8A9E5D1C}"/>
                  </a:ext>
                </a:extLst>
              </p:cNvPr>
              <p:cNvSpPr/>
              <p:nvPr/>
            </p:nvSpPr>
            <p:spPr>
              <a:xfrm>
                <a:off x="5016147" y="3085028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Arial</vt:lpstr>
      <vt:lpstr>Proxima Nova</vt:lpstr>
      <vt:lpstr>Consolas</vt:lpstr>
      <vt:lpstr>Bebas Neue</vt:lpstr>
      <vt:lpstr>Let's Celebrate World UFO Day by Slidesgo</vt:lpstr>
      <vt:lpstr>Slidesgo Final Pages</vt:lpstr>
      <vt:lpstr>OurBurden projeto Interdisciplinar </vt:lpstr>
      <vt:lpstr>metologia:</vt:lpstr>
      <vt:lpstr>Objetivo:</vt:lpstr>
      <vt:lpstr>01</vt:lpstr>
      <vt:lpstr>Diagramas:</vt:lpstr>
      <vt:lpstr>Diagrama de  caso de uso</vt:lpstr>
      <vt:lpstr>banco de dados  modelo conceitual</vt:lpstr>
      <vt:lpstr>banco de dados  modelo físico</vt:lpstr>
      <vt:lpstr>Implementações futuras</vt:lpstr>
      <vt:lpstr>requisitos:</vt:lpstr>
      <vt:lpstr>quais são os requisitos funcionais?</vt:lpstr>
      <vt:lpstr>Mas e os não funcionais?</vt:lpstr>
      <vt:lpstr>Requisitos não funcionais</vt:lpstr>
      <vt:lpstr>Design:</vt:lpstr>
      <vt:lpstr>Página  inicial</vt:lpstr>
      <vt:lpstr>Página  calculadora</vt:lpstr>
      <vt:lpstr>Página  quiz</vt:lpstr>
      <vt:lpstr>A seguir podemos ver a logo utilizada</vt:lpstr>
      <vt:lpstr>Fontes &amp; cores usadas</vt:lpstr>
      <vt:lpstr>Apresentando o site:</vt:lpstr>
      <vt:lpstr>conclusão</vt:lpstr>
      <vt:lpstr>agradecimentos: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Ourburden projeto Interdisciplinar </dc:title>
  <dc:creator>Gleison Rodrigo</dc:creator>
  <cp:lastModifiedBy>gl.rodrigo18@outlook.com</cp:lastModifiedBy>
  <cp:revision>63</cp:revision>
  <dcterms:modified xsi:type="dcterms:W3CDTF">2022-06-10T03:49:22Z</dcterms:modified>
</cp:coreProperties>
</file>