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e375bd96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e375bd9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e375bd96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e375bd9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e375bd96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e375bd96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9e375bd9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9e375bd9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e375bd9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e375bd9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e375bd9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e375bd9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e375bd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e375bd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e375bd9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e375bd9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375bd9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375bd9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e375bd9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e375bd9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e375bd9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e375bd9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CoDyMe_HospitalSearcher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598100" y="2715963"/>
            <a:ext cx="8222100" cy="17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Camila Alejandra Grandy Camacho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Joseph Anthony Meneses Salguero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Marcos Andres Simon Agreda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25" y="2858275"/>
            <a:ext cx="2377649" cy="2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98150" y="68390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3 (Wakanda)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0" y="1991650"/>
            <a:ext cx="4189525" cy="20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155100" y="68390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4 (Zootopia)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053" y="1785997"/>
            <a:ext cx="3510746" cy="2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5" y="1107000"/>
            <a:ext cx="25717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70975" y="4844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5 (GOW)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25" y="1035863"/>
            <a:ext cx="34004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186225" y="4844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6 (Meslu)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789575" y="59130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50" y="502237"/>
            <a:ext cx="5878451" cy="413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 del Problema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428750"/>
            <a:ext cx="66240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Por culpa de la pandemia, el sistema de salud está colapsando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Los hospitales están a su capacidad límite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La solución es transportar a los pacientes a otros hospitales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Deben ser transportados en el menor tiempo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Se debe buscar los caminos más cortos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200" y="1291972"/>
            <a:ext cx="1994000" cy="12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3303563"/>
            <a:ext cx="21050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5343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s-419" sz="4150">
                <a:latin typeface="Times New Roman"/>
                <a:ea typeface="Times New Roman"/>
                <a:cs typeface="Times New Roman"/>
                <a:sym typeface="Times New Roman"/>
              </a:rPr>
              <a:t>Algoritmo Dijkstra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428750"/>
            <a:ext cx="7906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El algoritmo Dijkstra o </a:t>
            </a:r>
            <a:r>
              <a:rPr lang="es-419"/>
              <a:t>también</a:t>
            </a:r>
            <a:r>
              <a:rPr lang="es-419"/>
              <a:t> conocido como el algoritmo de caminos </a:t>
            </a:r>
            <a:r>
              <a:rPr lang="es-419"/>
              <a:t>mínimos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V origen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V grafo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Aristas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Pasos: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complejidad: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/>
              <a:t>Estructura de D: M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550" y="2308694"/>
            <a:ext cx="2128475" cy="21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125" y="2048868"/>
            <a:ext cx="2755350" cy="17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Explicación del código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El objetivo del proyecto es buscar las distancias mínimas entre las capitales de tres distintos continentes, ya que los mejores hospitales se </a:t>
            </a: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encuentran</a:t>
            </a: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 en estos lugares.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500" y="3053075"/>
            <a:ext cx="3300026" cy="2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Explicación</a:t>
            </a:r>
            <a:r>
              <a:rPr lang="es-419"/>
              <a:t> del </a:t>
            </a:r>
            <a:r>
              <a:rPr lang="es-419"/>
              <a:t>código</a:t>
            </a:r>
            <a:r>
              <a:rPr lang="es-419"/>
              <a:t> 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428750"/>
            <a:ext cx="6362700" cy="3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En base al algoritmo Dijkstra, se le proporcionará un vértice inicial, que será el inicio del grafo (representando la capital de la cual se partirá).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Consecuentemente el algoritmo procederá a buscar las distancias en todo el grafo, para luego imprimir la distancia en la cual se especifica el punto de llegada (la capital que contiene el hospital de llegada).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100" y="2186349"/>
            <a:ext cx="2156900" cy="29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Grafos utilizados.- 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99250"/>
            <a:ext cx="6629599" cy="26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57200" y="1766750"/>
            <a:ext cx="372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América del Sur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63" y="713650"/>
            <a:ext cx="6139075" cy="43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69650" y="3134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Europa</a:t>
            </a: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Del Este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13200" y="3989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Europa del Oeste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908800"/>
            <a:ext cx="5723241" cy="403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398950" y="31345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1 (Lemuria)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00" y="1378975"/>
            <a:ext cx="3884301" cy="2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442700" y="3134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Ejemplo 2 (Atlantida)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550" y="1241950"/>
            <a:ext cx="4023825" cy="29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72" y="0"/>
            <a:ext cx="1065825" cy="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