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ovich Marcos" initials="IM" lastIdx="1" clrIdx="0">
    <p:extLst>
      <p:ext uri="{19B8F6BF-5375-455C-9EA6-DF929625EA0E}">
        <p15:presenceInfo xmlns:p15="http://schemas.microsoft.com/office/powerpoint/2012/main" userId="Iscovich Marc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C8FE6-AD67-4CA8-818C-2F6F50C4FE22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4058-A2FE-48E5-8413-CFEBA7D3F1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397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:4000/panelAdmin/client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7647" y="4461497"/>
            <a:ext cx="8915399" cy="1656670"/>
          </a:xfrm>
        </p:spPr>
        <p:txBody>
          <a:bodyPr>
            <a:normAutofit/>
          </a:bodyPr>
          <a:lstStyle/>
          <a:p>
            <a:r>
              <a:rPr lang="es-ES" dirty="0"/>
              <a:t>Instancia Evaluativa : Integradora</a:t>
            </a:r>
          </a:p>
          <a:p>
            <a:r>
              <a:rPr lang="es-ES" dirty="0"/>
              <a:t>Alumno : Iscovich Marcos</a:t>
            </a:r>
          </a:p>
          <a:p>
            <a:r>
              <a:rPr lang="es-ES" dirty="0"/>
              <a:t>Proyecto: Sistema de gestión para turnos y clientes en peluquería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67" y="583309"/>
            <a:ext cx="7144975" cy="29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del Proyecto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0451"/>
          </a:xfrm>
        </p:spPr>
        <p:txBody>
          <a:bodyPr>
            <a:normAutofit/>
          </a:bodyPr>
          <a:lstStyle/>
          <a:p>
            <a:r>
              <a:rPr lang="es-ES" dirty="0"/>
              <a:t>La dueña de una peluquería solicita un sistema web para gestionar sus clientes y los turnos.</a:t>
            </a:r>
          </a:p>
          <a:p>
            <a:r>
              <a:rPr lang="es-ES" dirty="0"/>
              <a:t>La solución será un sistema web, donde podrá agendar todos sus clientes, cargar todos los turnos y ver una estadística de los mismos.</a:t>
            </a:r>
            <a:endParaRPr lang="es-AR" dirty="0"/>
          </a:p>
          <a:p>
            <a:r>
              <a:rPr lang="es-ES" dirty="0"/>
              <a:t>Objetivo del sistema: </a:t>
            </a:r>
          </a:p>
          <a:p>
            <a:pPr lvl="4"/>
            <a:r>
              <a:rPr lang="es-ES" dirty="0"/>
              <a:t>Registrar los clientes y los turnos del día.</a:t>
            </a:r>
          </a:p>
          <a:p>
            <a:r>
              <a:rPr lang="es-ES" dirty="0"/>
              <a:t>Tiempo estimado de construcción : 2 a 3 meses.</a:t>
            </a:r>
          </a:p>
          <a:p>
            <a:r>
              <a:rPr lang="es-ES" dirty="0"/>
              <a:t>Impacto del Sistema : Si todo es registrado, generará una organización en el ámbito laboral, permitiendo conocer el flujo de trabajo diario.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89" y="5931161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042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29" y="5902068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9097"/>
            <a:ext cx="8916991" cy="50289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4713" y="202769"/>
            <a:ext cx="10307287" cy="908855"/>
          </a:xfrm>
        </p:spPr>
        <p:txBody>
          <a:bodyPr>
            <a:noAutofit/>
          </a:bodyPr>
          <a:lstStyle/>
          <a:p>
            <a:r>
              <a:rPr lang="es-AR" sz="5400" dirty="0"/>
              <a:t>Descripción </a:t>
            </a:r>
            <a:r>
              <a:rPr lang="es-AR" sz="5400" dirty="0" smtClean="0"/>
              <a:t>del </a:t>
            </a:r>
            <a:r>
              <a:rPr lang="es-AR" sz="5400" dirty="0"/>
              <a:t>sistema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2830"/>
          <a:stretch/>
        </p:blipFill>
        <p:spPr>
          <a:xfrm>
            <a:off x="174078" y="1200130"/>
            <a:ext cx="1562793" cy="527858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36871" y="222239"/>
            <a:ext cx="986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El sistema posee un panel de administrador en el cual podemos ver un barra lateral que nos muestra las diferentes funcionalidades, estas mismas son 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152261" y="1139233"/>
            <a:ext cx="311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 smtClean="0"/>
              <a:t>Servicios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 smtClean="0"/>
              <a:t>Nuevo Servicio</a:t>
            </a:r>
            <a:endParaRPr lang="es-AR" dirty="0" smtClean="0"/>
          </a:p>
          <a:p>
            <a:pPr>
              <a:buClr>
                <a:schemeClr val="accent4"/>
              </a:buClr>
            </a:pPr>
            <a:r>
              <a:rPr lang="es-AR" dirty="0"/>
              <a:t>	</a:t>
            </a: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3273498" y="7493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Al seleccionar Pagina principal, nos muestra 2 gráficos en formato de área, donde podremos seleccionar un rango de fecha deseado.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8887355" y="1135049"/>
            <a:ext cx="311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 smtClean="0"/>
              <a:t>Turnos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 smtClean="0"/>
              <a:t>Ver Turnos</a:t>
            </a:r>
            <a:endParaRPr lang="es-AR" dirty="0" smtClean="0"/>
          </a:p>
          <a:p>
            <a:pPr>
              <a:buClr>
                <a:schemeClr val="accent4"/>
              </a:buClr>
            </a:pPr>
            <a:r>
              <a:rPr lang="es-AR" dirty="0"/>
              <a:t>	</a:t>
            </a: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15" name="Rectángulo 14"/>
          <p:cNvSpPr/>
          <p:nvPr/>
        </p:nvSpPr>
        <p:spPr>
          <a:xfrm>
            <a:off x="5036922" y="1111624"/>
            <a:ext cx="3850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 smtClean="0"/>
              <a:t>Clientes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 smtClean="0"/>
              <a:t>Agenda de Clientes</a:t>
            </a:r>
            <a:endParaRPr lang="es-AR" dirty="0" smtClean="0"/>
          </a:p>
          <a:p>
            <a:pPr>
              <a:buClr>
                <a:schemeClr val="accent4"/>
              </a:buClr>
            </a:pPr>
            <a:r>
              <a:rPr lang="es-AR" dirty="0"/>
              <a:t>	</a:t>
            </a:r>
            <a:r>
              <a:rPr lang="es-AR" dirty="0" smtClean="0"/>
              <a:t>	</a:t>
            </a:r>
            <a:endParaRPr lang="es-AR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86" y="3225605"/>
            <a:ext cx="4408561" cy="258331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6469"/>
            <a:ext cx="8916991" cy="503153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2363030"/>
            <a:ext cx="2777571" cy="387529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35" y="2363030"/>
            <a:ext cx="3488856" cy="387529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254" y="2362665"/>
            <a:ext cx="3941458" cy="387565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6469"/>
            <a:ext cx="8916991" cy="502890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4773"/>
            <a:ext cx="8916991" cy="501580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4773"/>
            <a:ext cx="8916991" cy="501580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4" y="1824773"/>
            <a:ext cx="9470642" cy="50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0"/>
                            </p:stCondLst>
                            <p:childTnLst>
                              <p:par>
                                <p:cTn id="1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0"/>
                            </p:stCondLst>
                            <p:childTnLst>
                              <p:par>
                                <p:cTn id="17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9" grpId="0"/>
      <p:bldP spid="9" grpId="1"/>
      <p:bldP spid="11" grpId="0"/>
      <p:bldP spid="14" grpId="0"/>
      <p:bldP spid="14" grpId="1"/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689955"/>
            <a:ext cx="12003741" cy="616804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3278" y="0"/>
            <a:ext cx="8911687" cy="1280890"/>
          </a:xfrm>
        </p:spPr>
        <p:txBody>
          <a:bodyPr/>
          <a:lstStyle/>
          <a:p>
            <a:r>
              <a:rPr lang="es-ES" dirty="0"/>
              <a:t>Diagrama </a:t>
            </a:r>
            <a:r>
              <a:rPr lang="es-ES" dirty="0" smtClean="0"/>
              <a:t>Entidad-Relación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83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175" y="530804"/>
            <a:ext cx="8911687" cy="1280890"/>
          </a:xfrm>
        </p:spPr>
        <p:txBody>
          <a:bodyPr/>
          <a:lstStyle/>
          <a:p>
            <a:pPr algn="ctr"/>
            <a:r>
              <a:rPr lang="es-AR" dirty="0"/>
              <a:t>Metodología Ágil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8322" y="1573484"/>
            <a:ext cx="4457700" cy="2233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Versión 1.0 </a:t>
            </a:r>
            <a:endParaRPr lang="es-AR" dirty="0"/>
          </a:p>
          <a:p>
            <a:pPr lvl="0"/>
            <a:r>
              <a:rPr lang="es-ES" dirty="0" smtClean="0"/>
              <a:t>Gestión Cliente</a:t>
            </a:r>
            <a:endParaRPr lang="es-AR" dirty="0"/>
          </a:p>
          <a:p>
            <a:pPr lvl="0"/>
            <a:r>
              <a:rPr lang="es-ES" dirty="0" smtClean="0"/>
              <a:t>Gestión </a:t>
            </a:r>
            <a:r>
              <a:rPr lang="es-ES" dirty="0"/>
              <a:t>Servicios Peluquería </a:t>
            </a:r>
            <a:endParaRPr lang="es-AR" dirty="0"/>
          </a:p>
          <a:p>
            <a:pPr lvl="0"/>
            <a:r>
              <a:rPr lang="es-ES" dirty="0" smtClean="0"/>
              <a:t>Gestión </a:t>
            </a:r>
            <a:r>
              <a:rPr lang="es-ES" dirty="0"/>
              <a:t>Servicios uñas </a:t>
            </a:r>
            <a:endParaRPr lang="es-ES" dirty="0" smtClean="0"/>
          </a:p>
          <a:p>
            <a:pPr lvl="0"/>
            <a:r>
              <a:rPr lang="es-ES" dirty="0" smtClean="0"/>
              <a:t>Crear </a:t>
            </a:r>
            <a:r>
              <a:rPr lang="es-ES" dirty="0"/>
              <a:t>Turno 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29" y="5911222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270857" y="4180114"/>
            <a:ext cx="9907183" cy="202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ES" dirty="0" smtClean="0"/>
              <a:t>Versión 3.0</a:t>
            </a:r>
            <a:endParaRPr lang="es-AR" dirty="0" smtClean="0"/>
          </a:p>
          <a:p>
            <a:r>
              <a:rPr lang="es-ES" dirty="0" smtClean="0"/>
              <a:t>Visualización de la cantidad de veces que un cliente asistió al local y ver el servicio que se realizo</a:t>
            </a:r>
            <a:endParaRPr lang="es-AR" dirty="0" smtClean="0"/>
          </a:p>
          <a:p>
            <a:r>
              <a:rPr lang="es-ES" dirty="0" smtClean="0"/>
              <a:t>Ver cuadro de estadísticas de los turnos por día y las ventas por día. 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625884" y="1599259"/>
            <a:ext cx="6715741" cy="2181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AR" dirty="0" smtClean="0"/>
              <a:t>Versión 2.0</a:t>
            </a:r>
          </a:p>
          <a:p>
            <a:r>
              <a:rPr lang="es-ES" dirty="0" smtClean="0"/>
              <a:t>Gestión Ficha del cliente</a:t>
            </a:r>
          </a:p>
          <a:p>
            <a:r>
              <a:rPr lang="es-ES" dirty="0" smtClean="0"/>
              <a:t>Editar Turnos (cambiar el cliente, el servicio, el precio, hora de inicio y fin, fecha del turno)</a:t>
            </a:r>
            <a:endParaRPr lang="es-AR" dirty="0" smtClean="0"/>
          </a:p>
          <a:p>
            <a:pPr marL="0" indent="0">
              <a:buFont typeface="Wingdings 3" charset="2"/>
              <a:buNone/>
            </a:pPr>
            <a:r>
              <a:rPr lang="es-ES" dirty="0" smtClean="0"/>
              <a:t> 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5230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Tecnologías Implementadas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5029752"/>
            <a:ext cx="2159283" cy="13628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00" y="1472001"/>
            <a:ext cx="1654154" cy="165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61" y="1183963"/>
            <a:ext cx="2619417" cy="14709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01" y="2915607"/>
            <a:ext cx="2602597" cy="16266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24" y="1357050"/>
            <a:ext cx="2098886" cy="20237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3902945"/>
            <a:ext cx="3373491" cy="7060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84" y="4472066"/>
            <a:ext cx="2440929" cy="20067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53" y="4810556"/>
            <a:ext cx="3572091" cy="178604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610" y="1611680"/>
            <a:ext cx="3028950" cy="1514475"/>
          </a:xfrm>
          <a:prstGeom prst="rect">
            <a:avLst/>
          </a:prstGeom>
        </p:spPr>
      </p:pic>
      <p:sp>
        <p:nvSpPr>
          <p:cNvPr id="13" name="Cuadro de texto 2"/>
          <p:cNvSpPr txBox="1">
            <a:spLocks noChangeArrowheads="1"/>
          </p:cNvSpPr>
          <p:nvPr/>
        </p:nvSpPr>
        <p:spPr bwMode="auto">
          <a:xfrm>
            <a:off x="1148924" y="3098409"/>
            <a:ext cx="1993605" cy="264932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lenguaje </a:t>
            </a:r>
            <a:r>
              <a:rPr kumimoji="0" lang="es-AR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principal de programación</a:t>
            </a:r>
          </a:p>
        </p:txBody>
      </p:sp>
      <p:sp>
        <p:nvSpPr>
          <p:cNvPr id="14" name="Cuadro de texto 2"/>
          <p:cNvSpPr txBox="1">
            <a:spLocks noChangeArrowheads="1"/>
          </p:cNvSpPr>
          <p:nvPr/>
        </p:nvSpPr>
        <p:spPr bwMode="auto">
          <a:xfrm>
            <a:off x="3383175" y="3257426"/>
            <a:ext cx="2877185" cy="612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con la que se creó las interfaces de usuario, versión 18.2.0</a:t>
            </a: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8967009" y="2981685"/>
            <a:ext cx="2446487" cy="447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con el que se creó el código fuente.</a:t>
            </a: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6036212" y="2165680"/>
            <a:ext cx="2574765" cy="468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los componentes, estilos y animaciones</a:t>
            </a:r>
          </a:p>
        </p:txBody>
      </p:sp>
      <p:sp>
        <p:nvSpPr>
          <p:cNvPr id="19" name="Cuadro de texto 2"/>
          <p:cNvSpPr txBox="1">
            <a:spLocks noChangeArrowheads="1"/>
          </p:cNvSpPr>
          <p:nvPr/>
        </p:nvSpPr>
        <p:spPr bwMode="auto">
          <a:xfrm>
            <a:off x="6416785" y="4447698"/>
            <a:ext cx="2727215" cy="4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utilizado para la gestión y almacenamiento de la base de datos</a:t>
            </a:r>
          </a:p>
        </p:txBody>
      </p:sp>
      <p:sp>
        <p:nvSpPr>
          <p:cNvPr id="20" name="Cuadro de texto 2"/>
          <p:cNvSpPr txBox="1">
            <a:spLocks noChangeArrowheads="1"/>
          </p:cNvSpPr>
          <p:nvPr/>
        </p:nvSpPr>
        <p:spPr bwMode="auto">
          <a:xfrm>
            <a:off x="3564745" y="6240412"/>
            <a:ext cx="2952433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ORM que permitió manipular la base de datos</a:t>
            </a:r>
          </a:p>
        </p:txBody>
      </p:sp>
      <p:sp>
        <p:nvSpPr>
          <p:cNvPr id="21" name="Cuadro de texto 2"/>
          <p:cNvSpPr txBox="1">
            <a:spLocks noChangeArrowheads="1"/>
          </p:cNvSpPr>
          <p:nvPr/>
        </p:nvSpPr>
        <p:spPr bwMode="auto">
          <a:xfrm>
            <a:off x="7492897" y="6074321"/>
            <a:ext cx="3587968" cy="318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estilos y clases del sistema.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 de texto 2"/>
          <p:cNvSpPr txBox="1">
            <a:spLocks noChangeArrowheads="1"/>
          </p:cNvSpPr>
          <p:nvPr/>
        </p:nvSpPr>
        <p:spPr bwMode="auto">
          <a:xfrm>
            <a:off x="1230284" y="6091999"/>
            <a:ext cx="2233066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encargada de todo el calendario </a:t>
            </a:r>
            <a:r>
              <a:rPr lang="es-AR" sz="10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AR" sz="10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 de texto 2"/>
          <p:cNvSpPr txBox="1">
            <a:spLocks noChangeArrowheads="1"/>
          </p:cNvSpPr>
          <p:nvPr/>
        </p:nvSpPr>
        <p:spPr bwMode="auto">
          <a:xfrm>
            <a:off x="1152301" y="4413419"/>
            <a:ext cx="3270069" cy="44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la creación de los gráficos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323420" y="2090257"/>
            <a:ext cx="95171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/>
              </a:rPr>
              <a:t>Veamos su funcionamiento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26"/>
            <a:ext cx="6043515" cy="60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770</TotalTime>
  <Words>351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Espiral</vt:lpstr>
      <vt:lpstr>Presentación de PowerPoint</vt:lpstr>
      <vt:lpstr>Análisis del Proyecto </vt:lpstr>
      <vt:lpstr>Descripción del sistema</vt:lpstr>
      <vt:lpstr>Diagrama Entidad-Relación</vt:lpstr>
      <vt:lpstr>Metodología Ágil</vt:lpstr>
      <vt:lpstr>Tecnologías Implementadas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Superior Santa Rosa de Calamuchita</dc:title>
  <dc:creator>Iscovich Marcos</dc:creator>
  <cp:lastModifiedBy>Iscovich Marcos</cp:lastModifiedBy>
  <cp:revision>36</cp:revision>
  <dcterms:created xsi:type="dcterms:W3CDTF">2022-10-29T12:14:53Z</dcterms:created>
  <dcterms:modified xsi:type="dcterms:W3CDTF">2022-11-08T14:53:12Z</dcterms:modified>
</cp:coreProperties>
</file>