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47647" y="4461497"/>
            <a:ext cx="8915399" cy="1656670"/>
          </a:xfrm>
        </p:spPr>
        <p:txBody>
          <a:bodyPr>
            <a:normAutofit/>
          </a:bodyPr>
          <a:lstStyle/>
          <a:p>
            <a:r>
              <a:rPr lang="es-ES" dirty="0" smtClean="0"/>
              <a:t>Instancia Evaluativa : Integradora</a:t>
            </a:r>
          </a:p>
          <a:p>
            <a:r>
              <a:rPr lang="es-ES" dirty="0" smtClean="0"/>
              <a:t>Alumno : Iscovich Marcos</a:t>
            </a:r>
          </a:p>
          <a:p>
            <a:r>
              <a:rPr lang="es-ES" dirty="0" smtClean="0"/>
              <a:t>Proyecto: Sistema de gestión para turnos y clientes en peluquería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767" y="583309"/>
            <a:ext cx="7144975" cy="299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35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Análisis del Proyecto</a:t>
            </a:r>
            <a:r>
              <a:rPr lang="es-AR" b="1" dirty="0"/>
              <a:t/>
            </a:r>
            <a:br>
              <a:rPr lang="es-AR" b="1" dirty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00451"/>
          </a:xfrm>
        </p:spPr>
        <p:txBody>
          <a:bodyPr>
            <a:normAutofit/>
          </a:bodyPr>
          <a:lstStyle/>
          <a:p>
            <a:r>
              <a:rPr lang="es-ES" dirty="0"/>
              <a:t>Proyecto inicia bajo la necesidad de una </a:t>
            </a:r>
            <a:r>
              <a:rPr lang="es-ES" dirty="0" smtClean="0"/>
              <a:t>allegada, </a:t>
            </a:r>
            <a:r>
              <a:rPr lang="es-ES" dirty="0"/>
              <a:t>que es dueña de una peluquería, ella me pide si se puede crear un sistema web para poder gestionar sus clientes y los turnos de los mismos</a:t>
            </a:r>
            <a:endParaRPr lang="es-AR" dirty="0"/>
          </a:p>
          <a:p>
            <a:r>
              <a:rPr lang="es-ES" dirty="0" smtClean="0"/>
              <a:t>Como metodología para el inicio del proyecto se utiliza la llamada INCEPTION</a:t>
            </a:r>
          </a:p>
          <a:p>
            <a:r>
              <a:rPr lang="es-ES" dirty="0" smtClean="0"/>
              <a:t>Vemos el para que del sistema: </a:t>
            </a:r>
          </a:p>
          <a:p>
            <a:pPr lvl="8"/>
            <a:r>
              <a:rPr lang="es-ES" dirty="0"/>
              <a:t>Registrar todos los clientes y registrar los turnos por día</a:t>
            </a:r>
            <a:r>
              <a:rPr lang="es-ES" dirty="0" smtClean="0"/>
              <a:t>.</a:t>
            </a:r>
          </a:p>
          <a:p>
            <a:pPr lvl="8"/>
            <a:r>
              <a:rPr lang="es-ES" dirty="0"/>
              <a:t>Tiempo estimado – 2 a 3 </a:t>
            </a:r>
            <a:r>
              <a:rPr lang="es-ES" dirty="0" smtClean="0"/>
              <a:t>meses</a:t>
            </a:r>
          </a:p>
          <a:p>
            <a:r>
              <a:rPr lang="es-ES" dirty="0" smtClean="0"/>
              <a:t>Impacto del Sistema : </a:t>
            </a:r>
            <a:r>
              <a:rPr lang="es-ES" dirty="0"/>
              <a:t>Si todo es registrado, generara una organización en el ámbito laboral donde todos estén al tanto del flujo de trabajo diario y la posibilidad de obtener información a modo de estadística de días anteriores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10427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689955"/>
            <a:ext cx="12003741" cy="6168045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7580" y="49510"/>
            <a:ext cx="8911687" cy="1280890"/>
          </a:xfrm>
        </p:spPr>
        <p:txBody>
          <a:bodyPr/>
          <a:lstStyle/>
          <a:p>
            <a:r>
              <a:rPr lang="es-ES" dirty="0" smtClean="0"/>
              <a:t>Diagrama de Entidad de Relaciones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183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424605"/>
            <a:ext cx="8911687" cy="1280890"/>
          </a:xfrm>
        </p:spPr>
        <p:txBody>
          <a:bodyPr>
            <a:normAutofit/>
          </a:bodyPr>
          <a:lstStyle/>
          <a:p>
            <a:r>
              <a:rPr lang="es-ES" dirty="0" smtClean="0"/>
              <a:t>Funcionalidades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238596"/>
            <a:ext cx="8915400" cy="4929448"/>
          </a:xfrm>
        </p:spPr>
        <p:txBody>
          <a:bodyPr/>
          <a:lstStyle/>
          <a:p>
            <a:r>
              <a:rPr lang="es-ES" dirty="0" smtClean="0"/>
              <a:t>Crud de Clientes (crea, edita, actualiza y borra)</a:t>
            </a:r>
          </a:p>
          <a:p>
            <a:r>
              <a:rPr lang="es-ES" dirty="0" smtClean="0"/>
              <a:t>Crud de Servicios </a:t>
            </a:r>
            <a:r>
              <a:rPr lang="es-ES" dirty="0"/>
              <a:t>(crea, edita, actualiza y borra</a:t>
            </a:r>
            <a:r>
              <a:rPr lang="es-ES" dirty="0" smtClean="0"/>
              <a:t>)</a:t>
            </a:r>
          </a:p>
          <a:p>
            <a:r>
              <a:rPr lang="es-ES" dirty="0" smtClean="0"/>
              <a:t>Crud de Turnos </a:t>
            </a:r>
            <a:r>
              <a:rPr lang="es-ES" dirty="0"/>
              <a:t>(crea, edita, actualiza y borra</a:t>
            </a:r>
            <a:r>
              <a:rPr lang="es-ES" dirty="0" smtClean="0"/>
              <a:t>)</a:t>
            </a:r>
          </a:p>
          <a:p>
            <a:pPr lvl="2"/>
            <a:r>
              <a:rPr lang="es-ES" dirty="0" smtClean="0"/>
              <a:t>El </a:t>
            </a:r>
            <a:r>
              <a:rPr lang="es-ES" dirty="0" smtClean="0"/>
              <a:t>método </a:t>
            </a:r>
            <a:r>
              <a:rPr lang="es-ES" dirty="0" smtClean="0"/>
              <a:t>implementado para mostrar los turnos es de drag and drop esto quiere decir que con el mousse se puede arrastrar el turno y colocarlo en el horario y </a:t>
            </a:r>
            <a:r>
              <a:rPr lang="es-ES" dirty="0" smtClean="0"/>
              <a:t>día </a:t>
            </a:r>
            <a:r>
              <a:rPr lang="es-ES" dirty="0" smtClean="0"/>
              <a:t>deseado</a:t>
            </a:r>
          </a:p>
          <a:p>
            <a:pPr lvl="2"/>
            <a:r>
              <a:rPr lang="es-ES" dirty="0" smtClean="0"/>
              <a:t>Para editar el horario de un turno basta con agrandar el tamaño del turno y se modifica el tiempo de duración del turno</a:t>
            </a:r>
            <a:endParaRPr lang="es-ES" dirty="0"/>
          </a:p>
          <a:p>
            <a:r>
              <a:rPr lang="es-ES" dirty="0" smtClean="0"/>
              <a:t>Visualización </a:t>
            </a:r>
            <a:r>
              <a:rPr lang="es-ES" dirty="0" smtClean="0"/>
              <a:t>de los datos completos de cada cliente y la información de la cantidad de veces que asistió al local y que servicio se le realizo</a:t>
            </a:r>
          </a:p>
          <a:p>
            <a:endParaRPr lang="es-ES" dirty="0" smtClean="0"/>
          </a:p>
          <a:p>
            <a:r>
              <a:rPr lang="es-ES" dirty="0" smtClean="0"/>
              <a:t>A modo estadísticas se pueden ver 2 </a:t>
            </a:r>
            <a:r>
              <a:rPr lang="es-ES" dirty="0" smtClean="0"/>
              <a:t>gráficos </a:t>
            </a:r>
            <a:r>
              <a:rPr lang="es-ES" dirty="0" smtClean="0"/>
              <a:t>en formato de área, los cuales muestran la cantidad de turnos por </a:t>
            </a:r>
            <a:r>
              <a:rPr lang="es-ES" dirty="0" smtClean="0"/>
              <a:t>día, </a:t>
            </a:r>
            <a:r>
              <a:rPr lang="es-ES" dirty="0" smtClean="0"/>
              <a:t>las ventas por </a:t>
            </a:r>
            <a:r>
              <a:rPr lang="es-ES" dirty="0" smtClean="0"/>
              <a:t>día </a:t>
            </a:r>
            <a:r>
              <a:rPr lang="es-ES" dirty="0" smtClean="0"/>
              <a:t>y los totales de ambos en un rango de fecha que el usuario elija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38002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01576">
            <a:off x="472932" y="460864"/>
            <a:ext cx="4136136" cy="233387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9124">
            <a:off x="5985163" y="399009"/>
            <a:ext cx="4357659" cy="245758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817" y="1638957"/>
            <a:ext cx="4779194" cy="269531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1043">
            <a:off x="568276" y="3422730"/>
            <a:ext cx="4886035" cy="274839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128" y="3320124"/>
            <a:ext cx="5370022" cy="302063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7" t="11026" r="28689" b="10425"/>
          <a:stretch/>
        </p:blipFill>
        <p:spPr>
          <a:xfrm>
            <a:off x="7745914" y="1232628"/>
            <a:ext cx="1729047" cy="175398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0" t="19086" r="32596" b="19158"/>
          <a:stretch/>
        </p:blipFill>
        <p:spPr>
          <a:xfrm>
            <a:off x="972589" y="4862179"/>
            <a:ext cx="1862051" cy="181217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99" t="14950" r="31882" b="16385"/>
          <a:stretch/>
        </p:blipFill>
        <p:spPr>
          <a:xfrm>
            <a:off x="3865418" y="190696"/>
            <a:ext cx="2202874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0"/>
                            </p:stCondLst>
                            <p:childTnLst>
                              <p:par>
                                <p:cTn id="4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415</TotalTime>
  <Words>300</Words>
  <Application>Microsoft Office PowerPoint</Application>
  <PresentationFormat>Panorámica</PresentationFormat>
  <Paragraphs>20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Espiral</vt:lpstr>
      <vt:lpstr>Presentación de PowerPoint</vt:lpstr>
      <vt:lpstr>Análisis del Proyecto </vt:lpstr>
      <vt:lpstr>Diagrama de Entidad de Relaciones</vt:lpstr>
      <vt:lpstr>Funcionalidades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Superior Santa Rosa de Calamuchita</dc:title>
  <dc:creator>Iscovich Marcos</dc:creator>
  <cp:lastModifiedBy>Iscovich Marcos</cp:lastModifiedBy>
  <cp:revision>13</cp:revision>
  <dcterms:created xsi:type="dcterms:W3CDTF">2022-10-29T12:14:53Z</dcterms:created>
  <dcterms:modified xsi:type="dcterms:W3CDTF">2022-10-29T19:31:02Z</dcterms:modified>
</cp:coreProperties>
</file>