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3" r:id="rId4"/>
    <p:sldId id="258" r:id="rId5"/>
    <p:sldId id="262" r:id="rId6"/>
    <p:sldId id="261" r:id="rId7"/>
    <p:sldId id="260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scovich Marcos" initials="IM" lastIdx="1" clrIdx="0">
    <p:extLst>
      <p:ext uri="{19B8F6BF-5375-455C-9EA6-DF929625EA0E}">
        <p15:presenceInfo xmlns:p15="http://schemas.microsoft.com/office/powerpoint/2012/main" userId="Iscovich Marco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96" y="4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FC8FE6-AD67-4CA8-818C-2F6F50C4FE22}" type="datetimeFigureOut">
              <a:rPr lang="es-AR" smtClean="0"/>
              <a:t>24/11/2022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104058-A2FE-48E5-8413-CFEBA7D3F1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23971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://localhost:4000/panelAdmin/clientes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47647" y="4461497"/>
            <a:ext cx="8915399" cy="1656670"/>
          </a:xfrm>
        </p:spPr>
        <p:txBody>
          <a:bodyPr>
            <a:normAutofit/>
          </a:bodyPr>
          <a:lstStyle/>
          <a:p>
            <a:r>
              <a:rPr lang="es-ES" dirty="0"/>
              <a:t>Instancia Evaluativa : Integradora</a:t>
            </a:r>
          </a:p>
          <a:p>
            <a:r>
              <a:rPr lang="es-ES" dirty="0"/>
              <a:t>Alumno : Iscovich Marcos</a:t>
            </a:r>
          </a:p>
          <a:p>
            <a:r>
              <a:rPr lang="es-ES" dirty="0"/>
              <a:t>Proyecto: Sistema de gestión para turnos y clientes en peluquería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767" y="583309"/>
            <a:ext cx="7144975" cy="299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4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Análisis del Proyecto</a:t>
            </a:r>
            <a:br>
              <a:rPr lang="es-AR" b="1" dirty="0"/>
            </a:b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300451"/>
          </a:xfrm>
        </p:spPr>
        <p:txBody>
          <a:bodyPr>
            <a:normAutofit/>
          </a:bodyPr>
          <a:lstStyle/>
          <a:p>
            <a:r>
              <a:rPr lang="es-ES" dirty="0"/>
              <a:t>La dueña de una peluquería solicita un sistema web para gestionar sus clientes y los turnos.</a:t>
            </a:r>
          </a:p>
          <a:p>
            <a:endParaRPr lang="es-ES" dirty="0"/>
          </a:p>
          <a:p>
            <a:r>
              <a:rPr lang="es-ES" dirty="0"/>
              <a:t>La solución será un sistema web, donde podrá agendar todos sus clientes, cargar todos los turnos y ver una estadística de los mismos.</a:t>
            </a:r>
          </a:p>
          <a:p>
            <a:endParaRPr lang="es-AR" dirty="0"/>
          </a:p>
          <a:p>
            <a:r>
              <a:rPr lang="es-ES" dirty="0"/>
              <a:t>Tiempo estimado de construcción : 2 meses.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389" y="5931161"/>
            <a:ext cx="1770611" cy="73148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10427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829" y="5902068"/>
            <a:ext cx="1770611" cy="73148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713" y="1829097"/>
            <a:ext cx="8916991" cy="502890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84713" y="202769"/>
            <a:ext cx="10307287" cy="908855"/>
          </a:xfrm>
        </p:spPr>
        <p:txBody>
          <a:bodyPr>
            <a:noAutofit/>
          </a:bodyPr>
          <a:lstStyle/>
          <a:p>
            <a:r>
              <a:rPr lang="es-AR" sz="5400" dirty="0"/>
              <a:t>Descripción del sistema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4"/>
          <a:srcRect r="2830"/>
          <a:stretch/>
        </p:blipFill>
        <p:spPr>
          <a:xfrm>
            <a:off x="174078" y="1200130"/>
            <a:ext cx="1562793" cy="5278582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736871" y="222239"/>
            <a:ext cx="9861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/>
              <a:t>El sistema posee un panel de administrador en el cual podemos ver un barra lateral que nos muestra las diferentes funcionalidades, estas mismas son :</a:t>
            </a:r>
          </a:p>
        </p:txBody>
      </p:sp>
      <p:sp>
        <p:nvSpPr>
          <p:cNvPr id="9" name="Rectángulo 8"/>
          <p:cNvSpPr/>
          <p:nvPr/>
        </p:nvSpPr>
        <p:spPr>
          <a:xfrm>
            <a:off x="2152261" y="1139233"/>
            <a:ext cx="31195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es-AR" dirty="0"/>
              <a:t>Servicios</a:t>
            </a:r>
          </a:p>
          <a:p>
            <a:pPr marL="1200150" lvl="2" indent="-285750"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es-ES" dirty="0"/>
              <a:t>Nuevo Servicio</a:t>
            </a:r>
            <a:endParaRPr lang="es-AR" dirty="0"/>
          </a:p>
          <a:p>
            <a:pPr>
              <a:buClr>
                <a:schemeClr val="accent4"/>
              </a:buClr>
            </a:pPr>
            <a:r>
              <a:rPr lang="es-AR" dirty="0"/>
              <a:t>		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3273498" y="74930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dirty="0"/>
              <a:t>Al seleccionar Pagina principal, nos muestra 2 gráficos en formato de área, donde podremos seleccionar un rango de fecha deseado.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8887355" y="1135049"/>
            <a:ext cx="31195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es-AR" dirty="0"/>
              <a:t>Turnos</a:t>
            </a:r>
          </a:p>
          <a:p>
            <a:pPr marL="1200150" lvl="2" indent="-285750"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es-ES" dirty="0"/>
              <a:t>Ver Turnos</a:t>
            </a:r>
            <a:endParaRPr lang="es-AR" dirty="0"/>
          </a:p>
          <a:p>
            <a:pPr>
              <a:buClr>
                <a:schemeClr val="accent4"/>
              </a:buClr>
            </a:pPr>
            <a:r>
              <a:rPr lang="es-AR" dirty="0"/>
              <a:t>		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5036922" y="1111624"/>
            <a:ext cx="38504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es-AR" dirty="0"/>
              <a:t>Clientes</a:t>
            </a:r>
          </a:p>
          <a:p>
            <a:pPr marL="1200150" lvl="2" indent="-285750"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es-ES" dirty="0"/>
              <a:t>Agenda de Clientes</a:t>
            </a:r>
            <a:endParaRPr lang="es-AR" dirty="0"/>
          </a:p>
          <a:p>
            <a:pPr>
              <a:buClr>
                <a:schemeClr val="accent4"/>
              </a:buClr>
            </a:pPr>
            <a:r>
              <a:rPr lang="es-AR" dirty="0"/>
              <a:t>		</a:t>
            </a: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986" y="3225605"/>
            <a:ext cx="4408561" cy="2583314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713" y="1826469"/>
            <a:ext cx="8916991" cy="5031531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713" y="2363030"/>
            <a:ext cx="2777571" cy="3875293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235" y="2363030"/>
            <a:ext cx="3488856" cy="3875293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254" y="2362665"/>
            <a:ext cx="3941458" cy="3875658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713" y="1826469"/>
            <a:ext cx="8916991" cy="5028903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713" y="1824773"/>
            <a:ext cx="8916991" cy="5015807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713" y="1824773"/>
            <a:ext cx="8916991" cy="5015807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714" y="1824773"/>
            <a:ext cx="9470642" cy="501555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969F082-705D-9384-4B28-FD7F7695B68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33334" y="2170177"/>
            <a:ext cx="4408561" cy="441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47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0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000"/>
                            </p:stCondLst>
                            <p:childTnLst>
                              <p:par>
                                <p:cTn id="105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500"/>
                            </p:stCondLst>
                            <p:childTnLst>
                              <p:par>
                                <p:cTn id="110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1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4000"/>
                            </p:stCondLst>
                            <p:childTnLst>
                              <p:par>
                                <p:cTn id="12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4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000"/>
                            </p:stCondLst>
                            <p:childTnLst>
                              <p:par>
                                <p:cTn id="162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6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2000"/>
                            </p:stCondLst>
                            <p:childTnLst>
                              <p:par>
                                <p:cTn id="170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2500"/>
                            </p:stCondLst>
                            <p:childTnLst>
                              <p:par>
                                <p:cTn id="17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3000"/>
                            </p:stCondLst>
                            <p:childTnLst>
                              <p:par>
                                <p:cTn id="17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7" grpId="0"/>
      <p:bldP spid="7" grpId="1"/>
      <p:bldP spid="9" grpId="0"/>
      <p:bldP spid="9" grpId="1"/>
      <p:bldP spid="11" grpId="0"/>
      <p:bldP spid="14" grpId="0"/>
      <p:bldP spid="14" grpId="1"/>
      <p:bldP spid="15" grpId="0"/>
      <p:bldP spid="1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contenido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8" y="689955"/>
            <a:ext cx="12003741" cy="6168045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23278" y="0"/>
            <a:ext cx="8911687" cy="1280890"/>
          </a:xfrm>
        </p:spPr>
        <p:txBody>
          <a:bodyPr/>
          <a:lstStyle/>
          <a:p>
            <a:r>
              <a:rPr lang="es-ES" dirty="0"/>
              <a:t>Diagrama Entidad-Relación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183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95175" y="530804"/>
            <a:ext cx="8911687" cy="1280890"/>
          </a:xfrm>
        </p:spPr>
        <p:txBody>
          <a:bodyPr/>
          <a:lstStyle/>
          <a:p>
            <a:pPr algn="ctr"/>
            <a:r>
              <a:rPr lang="es-AR" dirty="0"/>
              <a:t>Metodología Ágil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8322" y="1573484"/>
            <a:ext cx="4457700" cy="22334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dirty="0"/>
              <a:t>Versión 1.0 </a:t>
            </a:r>
            <a:endParaRPr lang="es-AR" dirty="0"/>
          </a:p>
          <a:p>
            <a:pPr lvl="0"/>
            <a:r>
              <a:rPr lang="es-ES" dirty="0"/>
              <a:t>Gestión Cliente</a:t>
            </a:r>
            <a:endParaRPr lang="es-AR" dirty="0"/>
          </a:p>
          <a:p>
            <a:pPr lvl="0"/>
            <a:r>
              <a:rPr lang="es-ES" dirty="0"/>
              <a:t>Gestión Servicios Peluquería </a:t>
            </a:r>
            <a:endParaRPr lang="es-AR" dirty="0"/>
          </a:p>
          <a:p>
            <a:pPr lvl="0"/>
            <a:r>
              <a:rPr lang="es-ES" dirty="0"/>
              <a:t>Gestión Servicios uñas </a:t>
            </a:r>
          </a:p>
          <a:p>
            <a:pPr lvl="0"/>
            <a:r>
              <a:rPr lang="es-ES" dirty="0"/>
              <a:t>Crear Turno </a:t>
            </a:r>
            <a:endParaRPr lang="es-AR" dirty="0"/>
          </a:p>
          <a:p>
            <a:pPr marL="0" indent="0">
              <a:buNone/>
            </a:pPr>
            <a:endParaRPr lang="es-AR" dirty="0"/>
          </a:p>
          <a:p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829" y="5911222"/>
            <a:ext cx="1770611" cy="73148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1270857" y="4180114"/>
            <a:ext cx="9907183" cy="202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s-ES" dirty="0"/>
              <a:t>Versión 3.0</a:t>
            </a:r>
            <a:endParaRPr lang="es-AR" dirty="0"/>
          </a:p>
          <a:p>
            <a:r>
              <a:rPr lang="es-ES" dirty="0"/>
              <a:t>Visualización de la cantidad de veces que un cliente asistió al local y ver el servicio que se realizo</a:t>
            </a:r>
            <a:endParaRPr lang="es-AR" dirty="0"/>
          </a:p>
          <a:p>
            <a:r>
              <a:rPr lang="es-ES" dirty="0"/>
              <a:t>Ver cuadro de estadísticas de los turnos por día y las ventas por día. </a:t>
            </a:r>
            <a:endParaRPr lang="es-AR" dirty="0"/>
          </a:p>
          <a:p>
            <a:endParaRPr lang="es-AR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5625884" y="1599259"/>
            <a:ext cx="6715741" cy="2181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s-AR" dirty="0"/>
              <a:t>Versión 2.0</a:t>
            </a:r>
          </a:p>
          <a:p>
            <a:r>
              <a:rPr lang="es-ES" dirty="0"/>
              <a:t>Gestión Ficha del cliente</a:t>
            </a:r>
          </a:p>
          <a:p>
            <a:r>
              <a:rPr lang="es-ES" dirty="0"/>
              <a:t>Editar Turnos (cambiar el cliente, el servicio, el precio, hora de inicio y fin, fecha del turno)</a:t>
            </a:r>
            <a:endParaRPr lang="es-AR" dirty="0"/>
          </a:p>
          <a:p>
            <a:pPr marL="0" indent="0">
              <a:buFont typeface="Wingdings 3" charset="2"/>
              <a:buNone/>
            </a:pPr>
            <a:r>
              <a:rPr lang="es-ES" dirty="0"/>
              <a:t> 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23005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Tecnologías Implementadas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067" y="5029752"/>
            <a:ext cx="2159283" cy="136285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000" y="1472001"/>
            <a:ext cx="1654154" cy="165415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561" y="1183963"/>
            <a:ext cx="2619417" cy="147096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501" y="2915607"/>
            <a:ext cx="2602597" cy="162662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324" y="1357050"/>
            <a:ext cx="2098886" cy="202373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067" y="3902945"/>
            <a:ext cx="3373491" cy="70608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484" y="4472066"/>
            <a:ext cx="2440929" cy="200678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053" y="4810556"/>
            <a:ext cx="3572091" cy="1786046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610" y="1611680"/>
            <a:ext cx="3028950" cy="1514475"/>
          </a:xfrm>
          <a:prstGeom prst="rect">
            <a:avLst/>
          </a:prstGeom>
        </p:spPr>
      </p:pic>
      <p:sp>
        <p:nvSpPr>
          <p:cNvPr id="13" name="Cuadro de texto 2"/>
          <p:cNvSpPr txBox="1">
            <a:spLocks noChangeArrowheads="1"/>
          </p:cNvSpPr>
          <p:nvPr/>
        </p:nvSpPr>
        <p:spPr bwMode="auto">
          <a:xfrm>
            <a:off x="1148924" y="3098409"/>
            <a:ext cx="1993605" cy="264932"/>
          </a:xfrm>
          <a:prstGeom prst="rect">
            <a:avLst/>
          </a:prstGeom>
          <a:noFill/>
          <a:ln>
            <a:noFill/>
          </a:ln>
          <a:effectLst/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05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Times New Roman" panose="02020603050405020304" pitchFamily="18" charset="0"/>
                <a:cs typeface="Times New Roman" panose="02020603050405020304" pitchFamily="18" charset="0"/>
              </a:rPr>
              <a:t>lenguaje principal de programación</a:t>
            </a:r>
          </a:p>
        </p:txBody>
      </p:sp>
      <p:sp>
        <p:nvSpPr>
          <p:cNvPr id="14" name="Cuadro de texto 2"/>
          <p:cNvSpPr txBox="1">
            <a:spLocks noChangeArrowheads="1"/>
          </p:cNvSpPr>
          <p:nvPr/>
        </p:nvSpPr>
        <p:spPr bwMode="auto">
          <a:xfrm>
            <a:off x="3383175" y="3257426"/>
            <a:ext cx="2877185" cy="6121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AR" sz="105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Librería con la que se creó las interfaces de usuario, versión 18.2.0</a:t>
            </a:r>
          </a:p>
        </p:txBody>
      </p:sp>
      <p:sp>
        <p:nvSpPr>
          <p:cNvPr id="16" name="Cuadro de texto 2"/>
          <p:cNvSpPr txBox="1">
            <a:spLocks noChangeArrowheads="1"/>
          </p:cNvSpPr>
          <p:nvPr/>
        </p:nvSpPr>
        <p:spPr bwMode="auto">
          <a:xfrm>
            <a:off x="8967009" y="2981685"/>
            <a:ext cx="2446487" cy="4476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AR" sz="105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Gestor con el que se creó el código fuente.</a:t>
            </a:r>
          </a:p>
        </p:txBody>
      </p:sp>
      <p:sp>
        <p:nvSpPr>
          <p:cNvPr id="18" name="Cuadro de texto 2"/>
          <p:cNvSpPr txBox="1">
            <a:spLocks noChangeArrowheads="1"/>
          </p:cNvSpPr>
          <p:nvPr/>
        </p:nvSpPr>
        <p:spPr bwMode="auto">
          <a:xfrm>
            <a:off x="6036212" y="2165680"/>
            <a:ext cx="2574765" cy="4686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AR" sz="105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Librería utilizada para los componentes, estilos y animaciones</a:t>
            </a:r>
          </a:p>
        </p:txBody>
      </p:sp>
      <p:sp>
        <p:nvSpPr>
          <p:cNvPr id="19" name="Cuadro de texto 2"/>
          <p:cNvSpPr txBox="1">
            <a:spLocks noChangeArrowheads="1"/>
          </p:cNvSpPr>
          <p:nvPr/>
        </p:nvSpPr>
        <p:spPr bwMode="auto">
          <a:xfrm>
            <a:off x="6416785" y="4447698"/>
            <a:ext cx="2727215" cy="49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AR" sz="105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Gestor utilizado para la gestión y almacenamiento de la base de datos</a:t>
            </a:r>
          </a:p>
        </p:txBody>
      </p:sp>
      <p:sp>
        <p:nvSpPr>
          <p:cNvPr id="20" name="Cuadro de texto 2"/>
          <p:cNvSpPr txBox="1">
            <a:spLocks noChangeArrowheads="1"/>
          </p:cNvSpPr>
          <p:nvPr/>
        </p:nvSpPr>
        <p:spPr bwMode="auto">
          <a:xfrm>
            <a:off x="3564745" y="6240412"/>
            <a:ext cx="2952433" cy="4768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AR" sz="105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ORM que permitió manipular la base de datos</a:t>
            </a:r>
          </a:p>
        </p:txBody>
      </p:sp>
      <p:sp>
        <p:nvSpPr>
          <p:cNvPr id="21" name="Cuadro de texto 2"/>
          <p:cNvSpPr txBox="1">
            <a:spLocks noChangeArrowheads="1"/>
          </p:cNvSpPr>
          <p:nvPr/>
        </p:nvSpPr>
        <p:spPr bwMode="auto">
          <a:xfrm>
            <a:off x="7492897" y="6074321"/>
            <a:ext cx="3587968" cy="3182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AR" sz="105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Librería utilizada para estilos y clases del sistema.</a:t>
            </a:r>
          </a:p>
        </p:txBody>
      </p:sp>
      <p:sp>
        <p:nvSpPr>
          <p:cNvPr id="22" name="Cuadro de texto 2"/>
          <p:cNvSpPr txBox="1">
            <a:spLocks noChangeArrowheads="1"/>
          </p:cNvSpPr>
          <p:nvPr/>
        </p:nvSpPr>
        <p:spPr bwMode="auto">
          <a:xfrm>
            <a:off x="1230284" y="6091999"/>
            <a:ext cx="2233066" cy="4768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AR" sz="105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Librería encargada de todo el calendario </a:t>
            </a:r>
            <a:r>
              <a:rPr lang="es-AR" sz="105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drag</a:t>
            </a:r>
            <a:r>
              <a:rPr lang="es-AR" sz="105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s-AR" sz="105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drop</a:t>
            </a:r>
            <a:endParaRPr lang="es-AR" sz="105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Cuadro de texto 2"/>
          <p:cNvSpPr txBox="1">
            <a:spLocks noChangeArrowheads="1"/>
          </p:cNvSpPr>
          <p:nvPr/>
        </p:nvSpPr>
        <p:spPr bwMode="auto">
          <a:xfrm>
            <a:off x="1152301" y="4413419"/>
            <a:ext cx="3270069" cy="4400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ES" sz="105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Librería utilizada para la creación de los gráficos</a:t>
            </a:r>
            <a:endParaRPr lang="es-AR" sz="105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4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000"/>
                            </p:stCondLst>
                            <p:childTnLst>
                              <p:par>
                                <p:cTn id="10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4" grpId="0"/>
      <p:bldP spid="16" grpId="0"/>
      <p:bldP spid="18" grpId="0"/>
      <p:bldP spid="19" grpId="0"/>
      <p:bldP spid="20" grpId="0"/>
      <p:bldP spid="21" grpId="0"/>
      <p:bldP spid="22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2323420" y="2090257"/>
            <a:ext cx="951712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hlinkClick r:id="rId2"/>
              </a:rPr>
              <a:t>Veamos su funcionamiento</a:t>
            </a:r>
            <a:endParaRPr lang="es-E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026"/>
            <a:ext cx="6043515" cy="604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64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CF48A6-4E66-48A2-6930-7E84E0989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1232" y="675409"/>
            <a:ext cx="8915399" cy="2262781"/>
          </a:xfrm>
        </p:spPr>
        <p:txBody>
          <a:bodyPr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Muchas gracias por su atención.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C110735-81E1-DFB9-4ECF-6D7D67B2BE74}"/>
              </a:ext>
            </a:extLst>
          </p:cNvPr>
          <p:cNvSpPr txBox="1">
            <a:spLocks/>
          </p:cNvSpPr>
          <p:nvPr/>
        </p:nvSpPr>
        <p:spPr>
          <a:xfrm>
            <a:off x="1962295" y="3623990"/>
            <a:ext cx="8915399" cy="11454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dirty="0">
                <a:solidFill>
                  <a:schemeClr val="tx1"/>
                </a:solidFill>
              </a:rPr>
              <a:t>Nos vemos en Tercero. </a:t>
            </a:r>
          </a:p>
        </p:txBody>
      </p:sp>
    </p:spTree>
    <p:extLst>
      <p:ext uri="{BB962C8B-B14F-4D97-AF65-F5344CB8AC3E}">
        <p14:creationId xmlns:p14="http://schemas.microsoft.com/office/powerpoint/2010/main" val="364226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881</TotalTime>
  <Words>322</Words>
  <Application>Microsoft Office PowerPoint</Application>
  <PresentationFormat>Panorámica</PresentationFormat>
  <Paragraphs>48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Wingdings</vt:lpstr>
      <vt:lpstr>Wingdings 3</vt:lpstr>
      <vt:lpstr>Espiral</vt:lpstr>
      <vt:lpstr>Presentación de PowerPoint</vt:lpstr>
      <vt:lpstr>Análisis del Proyecto </vt:lpstr>
      <vt:lpstr>Descripción del sistema</vt:lpstr>
      <vt:lpstr>Diagrama Entidad-Relación</vt:lpstr>
      <vt:lpstr>Metodología Ágil</vt:lpstr>
      <vt:lpstr>Tecnologías Implementadas</vt:lpstr>
      <vt:lpstr>Presentación de PowerPoint</vt:lpstr>
      <vt:lpstr>Muchas gracias por su atención.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Instituto Superior Santa Rosa de Calamuchita</dc:title>
  <dc:creator>Iscovich Marcos</dc:creator>
  <cp:lastModifiedBy>marcoscba5@gmail.com</cp:lastModifiedBy>
  <cp:revision>39</cp:revision>
  <dcterms:created xsi:type="dcterms:W3CDTF">2022-10-29T12:14:53Z</dcterms:created>
  <dcterms:modified xsi:type="dcterms:W3CDTF">2022-11-24T16:22:29Z</dcterms:modified>
</cp:coreProperties>
</file>