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 snapToObjects="1">
      <p:cViewPr>
        <p:scale>
          <a:sx n="131" d="100"/>
          <a:sy n="131" d="100"/>
        </p:scale>
        <p:origin x="-28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C113-E73F-8842-AFEA-6CDB22BAE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Healt Care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79326-1848-1A47-BBF1-3AC2C655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IBM Professioal Certificate</a:t>
            </a:r>
          </a:p>
        </p:txBody>
      </p:sp>
    </p:spTree>
    <p:extLst>
      <p:ext uri="{BB962C8B-B14F-4D97-AF65-F5344CB8AC3E}">
        <p14:creationId xmlns:p14="http://schemas.microsoft.com/office/powerpoint/2010/main" val="27898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72C1-0945-5647-8258-A8BB18786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2479" y="-1098953"/>
            <a:ext cx="13106074" cy="1646302"/>
          </a:xfrm>
        </p:spPr>
        <p:txBody>
          <a:bodyPr/>
          <a:lstStyle/>
          <a:p>
            <a:r>
              <a:rPr lang="en-GB" sz="3200" dirty="0"/>
              <a:t>H</a:t>
            </a:r>
            <a:r>
              <a:rPr lang="en-ES" sz="3200" dirty="0"/>
              <a:t>ealth Care Analysis for habits improvement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8124F-0F8C-934E-8743-F756F0CF2E7D}"/>
              </a:ext>
            </a:extLst>
          </p:cNvPr>
          <p:cNvSpPr txBox="1"/>
          <p:nvPr/>
        </p:nvSpPr>
        <p:spPr>
          <a:xfrm>
            <a:off x="821932" y="2413337"/>
            <a:ext cx="9900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Compare Life Expectancy with Health Care Expenses and Cost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Link the result to the most common venues of each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Cluster each country among groups to showrelations between members of the same group.</a:t>
            </a:r>
          </a:p>
        </p:txBody>
      </p:sp>
    </p:spTree>
    <p:extLst>
      <p:ext uri="{BB962C8B-B14F-4D97-AF65-F5344CB8AC3E}">
        <p14:creationId xmlns:p14="http://schemas.microsoft.com/office/powerpoint/2010/main" val="24594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623F1-D339-7E40-9F89-FC22D55C7AF3}"/>
              </a:ext>
            </a:extLst>
          </p:cNvPr>
          <p:cNvSpPr txBox="1"/>
          <p:nvPr/>
        </p:nvSpPr>
        <p:spPr>
          <a:xfrm>
            <a:off x="834887" y="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DBSCAN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457E2-E40F-424A-8126-2528E5EA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252330"/>
            <a:ext cx="8344905" cy="48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623F1-D339-7E40-9F89-FC22D55C7AF3}"/>
              </a:ext>
            </a:extLst>
          </p:cNvPr>
          <p:cNvSpPr txBox="1"/>
          <p:nvPr/>
        </p:nvSpPr>
        <p:spPr>
          <a:xfrm>
            <a:off x="834887" y="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K-Means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457E2-E40F-424A-8126-2528E5EA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252330"/>
            <a:ext cx="8344905" cy="4860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35655-615A-384B-95CB-C0E152E38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38" t="984" r="938"/>
          <a:stretch/>
        </p:blipFill>
        <p:spPr>
          <a:xfrm>
            <a:off x="834887" y="1252330"/>
            <a:ext cx="8344906" cy="4860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3B594-0714-2940-99EE-A3982A98F268}"/>
              </a:ext>
            </a:extLst>
          </p:cNvPr>
          <p:cNvSpPr txBox="1"/>
          <p:nvPr/>
        </p:nvSpPr>
        <p:spPr>
          <a:xfrm>
            <a:off x="834887" y="375374"/>
            <a:ext cx="14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Total Results</a:t>
            </a:r>
          </a:p>
        </p:txBody>
      </p:sp>
    </p:spTree>
    <p:extLst>
      <p:ext uri="{BB962C8B-B14F-4D97-AF65-F5344CB8AC3E}">
        <p14:creationId xmlns:p14="http://schemas.microsoft.com/office/powerpoint/2010/main" val="384483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623F1-D339-7E40-9F89-FC22D55C7AF3}"/>
              </a:ext>
            </a:extLst>
          </p:cNvPr>
          <p:cNvSpPr txBox="1"/>
          <p:nvPr/>
        </p:nvSpPr>
        <p:spPr>
          <a:xfrm>
            <a:off x="834887" y="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K-Means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457E2-E40F-424A-8126-2528E5EA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252330"/>
            <a:ext cx="8344905" cy="4860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3B594-0714-2940-99EE-A3982A98F268}"/>
              </a:ext>
            </a:extLst>
          </p:cNvPr>
          <p:cNvSpPr txBox="1"/>
          <p:nvPr/>
        </p:nvSpPr>
        <p:spPr>
          <a:xfrm>
            <a:off x="834887" y="375374"/>
            <a:ext cx="320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Health Care Expenses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3BE31-D167-6943-A3FC-D792E87C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6" y="1246699"/>
            <a:ext cx="8344905" cy="4860964"/>
          </a:xfrm>
          <a:prstGeom prst="rect">
            <a:avLst/>
          </a:prstGeom>
        </p:spPr>
      </p:pic>
      <p:pic>
        <p:nvPicPr>
          <p:cNvPr id="9" name="Picture 8" descr="A picture containing measure, sitting, man, people&#10;&#10;Description automatically generated">
            <a:extLst>
              <a:ext uri="{FF2B5EF4-FFF2-40B4-BE49-F238E27FC236}">
                <a16:creationId xmlns:a16="http://schemas.microsoft.com/office/drawing/2014/main" id="{2B438E61-AF55-A840-8412-CDDC57C0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85" y="1246699"/>
            <a:ext cx="8344905" cy="48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623F1-D339-7E40-9F89-FC22D55C7AF3}"/>
              </a:ext>
            </a:extLst>
          </p:cNvPr>
          <p:cNvSpPr txBox="1"/>
          <p:nvPr/>
        </p:nvSpPr>
        <p:spPr>
          <a:xfrm>
            <a:off x="834887" y="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K-Means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457E2-E40F-424A-8126-2528E5EA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252330"/>
            <a:ext cx="8344905" cy="4860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3B594-0714-2940-99EE-A3982A98F268}"/>
              </a:ext>
            </a:extLst>
          </p:cNvPr>
          <p:cNvSpPr txBox="1"/>
          <p:nvPr/>
        </p:nvSpPr>
        <p:spPr>
          <a:xfrm>
            <a:off x="834887" y="375374"/>
            <a:ext cx="261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Life Expectancy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42704-8E9C-5A49-9784-C0049CBC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7" y="1252330"/>
            <a:ext cx="8344906" cy="4860964"/>
          </a:xfrm>
          <a:prstGeom prst="rect">
            <a:avLst/>
          </a:prstGeom>
        </p:spPr>
      </p:pic>
      <p:pic>
        <p:nvPicPr>
          <p:cNvPr id="9" name="Picture 8" descr="A picture containing comb&#10;&#10;Description automatically generated">
            <a:extLst>
              <a:ext uri="{FF2B5EF4-FFF2-40B4-BE49-F238E27FC236}">
                <a16:creationId xmlns:a16="http://schemas.microsoft.com/office/drawing/2014/main" id="{EAA185B9-2F0F-9F4C-B56C-FC030E55B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86" y="1252330"/>
            <a:ext cx="8349546" cy="48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623F1-D339-7E40-9F89-FC22D55C7AF3}"/>
              </a:ext>
            </a:extLst>
          </p:cNvPr>
          <p:cNvSpPr txBox="1"/>
          <p:nvPr/>
        </p:nvSpPr>
        <p:spPr>
          <a:xfrm>
            <a:off x="834887" y="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K-Means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457E2-E40F-424A-8126-2528E5EA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252330"/>
            <a:ext cx="8344905" cy="4860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3B594-0714-2940-99EE-A3982A98F268}"/>
              </a:ext>
            </a:extLst>
          </p:cNvPr>
          <p:cNvSpPr txBox="1"/>
          <p:nvPr/>
        </p:nvSpPr>
        <p:spPr>
          <a:xfrm>
            <a:off x="834887" y="375374"/>
            <a:ext cx="216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Cost of Life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76FFB-F572-9544-B817-C9E88EE1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7" y="1252330"/>
            <a:ext cx="8344905" cy="4860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BF199-4D62-194C-AB2A-F752673E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87" y="1252330"/>
            <a:ext cx="8344905" cy="48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8FDE-A32C-4048-9D86-81C7E76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BC1E-DB60-8B48-A6DB-89557297E90C}"/>
              </a:ext>
            </a:extLst>
          </p:cNvPr>
          <p:cNvSpPr txBox="1"/>
          <p:nvPr/>
        </p:nvSpPr>
        <p:spPr>
          <a:xfrm>
            <a:off x="875491" y="246558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As expected, developped countries with fast food as one as the common vinues has shorter life expectancy compare to countries such as Japan or Spain.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Having high health expenses is not directly connected to have a longer life expectancy. Nevethless, it is closely linked to a higher cost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Countries with one or more sport places in their common venues have a higher life expectancy.</a:t>
            </a:r>
          </a:p>
        </p:txBody>
      </p:sp>
    </p:spTree>
    <p:extLst>
      <p:ext uri="{BB962C8B-B14F-4D97-AF65-F5344CB8AC3E}">
        <p14:creationId xmlns:p14="http://schemas.microsoft.com/office/powerpoint/2010/main" val="4133730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147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Healt Care Analysis</vt:lpstr>
      <vt:lpstr>Health Care Analysis for habits improvement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 Care Analysis</dc:title>
  <dc:creator>marcos negre saura</dc:creator>
  <cp:lastModifiedBy>marcos negre saura</cp:lastModifiedBy>
  <cp:revision>4</cp:revision>
  <dcterms:created xsi:type="dcterms:W3CDTF">2020-01-23T12:28:29Z</dcterms:created>
  <dcterms:modified xsi:type="dcterms:W3CDTF">2020-01-23T16:47:43Z</dcterms:modified>
</cp:coreProperties>
</file>