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  <p:sldMasterId id="21474837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7" r:id="rId31"/>
  </p:sldIdLst>
  <p:sldSz cx="28871863" cy="1441926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8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8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8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8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8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8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8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8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8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8" autoAdjust="0"/>
    <p:restoredTop sz="92918" autoAdjust="0"/>
  </p:normalViewPr>
  <p:slideViewPr>
    <p:cSldViewPr snapToGrid="0">
      <p:cViewPr varScale="1">
        <p:scale>
          <a:sx n="35" d="100"/>
          <a:sy n="35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11" name="Google Shape;11;p2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2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2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2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2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2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2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2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2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2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2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2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2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" name="Google Shape;64;p2"/>
          <p:cNvSpPr txBox="1">
            <a:spLocks noGrp="1"/>
          </p:cNvSpPr>
          <p:nvPr>
            <p:ph type="ctrTitle"/>
          </p:nvPr>
        </p:nvSpPr>
        <p:spPr>
          <a:xfrm>
            <a:off x="5308806" y="4283126"/>
            <a:ext cx="18254254" cy="4478424"/>
          </a:xfrm>
          <a:prstGeom prst="rect">
            <a:avLst/>
          </a:prstGeom>
          <a:noFill/>
          <a:effectLst>
            <a:outerShdw dist="47625" dir="37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11036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8317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8317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8317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8317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8317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8317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8317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8317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5" name="Google Shape;65;p2"/>
          <p:cNvSpPr txBox="1">
            <a:spLocks noGrp="1"/>
          </p:cNvSpPr>
          <p:nvPr>
            <p:ph type="subTitle" idx="1"/>
          </p:nvPr>
        </p:nvSpPr>
        <p:spPr>
          <a:xfrm>
            <a:off x="6558215" y="9702061"/>
            <a:ext cx="15755436" cy="1199292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4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255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66" name="Google Shape;66;p2"/>
          <p:cNvGrpSpPr/>
          <p:nvPr/>
        </p:nvGrpSpPr>
        <p:grpSpPr>
          <a:xfrm>
            <a:off x="812684" y="10139784"/>
            <a:ext cx="702243" cy="2754253"/>
            <a:chOff x="257640" y="539414"/>
            <a:chExt cx="222407" cy="982471"/>
          </a:xfrm>
        </p:grpSpPr>
        <p:grpSp>
          <p:nvGrpSpPr>
            <p:cNvPr id="67" name="Google Shape;67;p2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68" name="Google Shape;68;p2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70" name="Google Shape;70;p2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1" name="Google Shape;71;p2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74" name="Google Shape;74;p2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5" name="Google Shape;75;p2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76" name="Google Shape;76;p2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78" name="Google Shape;78;p2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9" name="Google Shape;79;p2"/>
          <p:cNvGrpSpPr/>
          <p:nvPr/>
        </p:nvGrpSpPr>
        <p:grpSpPr>
          <a:xfrm>
            <a:off x="3155341" y="13358320"/>
            <a:ext cx="22561182" cy="603851"/>
            <a:chOff x="1032945" y="4765050"/>
            <a:chExt cx="7145346" cy="215400"/>
          </a:xfrm>
        </p:grpSpPr>
        <p:sp>
          <p:nvSpPr>
            <p:cNvPr id="80" name="Google Shape;80;p2"/>
            <p:cNvSpPr/>
            <p:nvPr/>
          </p:nvSpPr>
          <p:spPr>
            <a:xfrm>
              <a:off x="1323950" y="4765050"/>
              <a:ext cx="62724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2945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21949" y="4838700"/>
              <a:ext cx="5257500" cy="73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596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887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85" name="Google Shape;85;p2"/>
            <p:cNvSpPr/>
            <p:nvPr/>
          </p:nvSpPr>
          <p:spPr>
            <a:xfrm rot="-5400000">
              <a:off x="1136145" y="48336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86" name="Google Shape;86;p2"/>
            <p:cNvSpPr/>
            <p:nvPr/>
          </p:nvSpPr>
          <p:spPr>
            <a:xfrm rot="5400000" flipH="1">
              <a:off x="7990490" y="48387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grpSp>
          <p:nvGrpSpPr>
            <p:cNvPr id="87" name="Google Shape;87;p2"/>
            <p:cNvGrpSpPr/>
            <p:nvPr/>
          </p:nvGrpSpPr>
          <p:grpSpPr>
            <a:xfrm>
              <a:off x="7686297" y="4812750"/>
              <a:ext cx="110987" cy="125100"/>
              <a:chOff x="5597857" y="567504"/>
              <a:chExt cx="110987" cy="125100"/>
            </a:xfrm>
          </p:grpSpPr>
          <p:cxnSp>
            <p:nvCxnSpPr>
              <p:cNvPr id="88" name="Google Shape;88;p2"/>
              <p:cNvCxnSpPr/>
              <p:nvPr/>
            </p:nvCxnSpPr>
            <p:spPr>
              <a:xfrm rot="10800000">
                <a:off x="5597857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2"/>
              <p:cNvCxnSpPr/>
              <p:nvPr/>
            </p:nvCxnSpPr>
            <p:spPr>
              <a:xfrm rot="10800000">
                <a:off x="5653350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2"/>
              <p:cNvCxnSpPr/>
              <p:nvPr/>
            </p:nvCxnSpPr>
            <p:spPr>
              <a:xfrm rot="10800000">
                <a:off x="5708843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1" name="Google Shape;91;p2"/>
          <p:cNvGrpSpPr/>
          <p:nvPr/>
        </p:nvGrpSpPr>
        <p:grpSpPr>
          <a:xfrm>
            <a:off x="27306728" y="1528042"/>
            <a:ext cx="776622" cy="1631355"/>
            <a:chOff x="8616804" y="545067"/>
            <a:chExt cx="245964" cy="581921"/>
          </a:xfrm>
        </p:grpSpPr>
        <p:grpSp>
          <p:nvGrpSpPr>
            <p:cNvPr id="92" name="Google Shape;92;p2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93" name="Google Shape;93;p2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94" name="Google Shape;94;p2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2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6" name="Google Shape;96;p2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97" name="Google Shape;97;p2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98" name="Google Shape;98;p2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2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0" name="Google Shape;100;p2"/>
          <p:cNvGrpSpPr/>
          <p:nvPr/>
        </p:nvGrpSpPr>
        <p:grpSpPr>
          <a:xfrm>
            <a:off x="27152560" y="3852356"/>
            <a:ext cx="1058730" cy="1764666"/>
            <a:chOff x="8561404" y="1374174"/>
            <a:chExt cx="335310" cy="629475"/>
          </a:xfrm>
        </p:grpSpPr>
        <p:grpSp>
          <p:nvGrpSpPr>
            <p:cNvPr id="101" name="Google Shape;101;p2"/>
            <p:cNvGrpSpPr/>
            <p:nvPr/>
          </p:nvGrpSpPr>
          <p:grpSpPr>
            <a:xfrm>
              <a:off x="8561404" y="1374174"/>
              <a:ext cx="335310" cy="250400"/>
              <a:chOff x="6733675" y="1400781"/>
              <a:chExt cx="446663" cy="333555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</p:grpSp>
        <p:grpSp>
          <p:nvGrpSpPr>
            <p:cNvPr id="106" name="Google Shape;106;p2"/>
            <p:cNvGrpSpPr/>
            <p:nvPr/>
          </p:nvGrpSpPr>
          <p:grpSpPr>
            <a:xfrm>
              <a:off x="8561404" y="1753249"/>
              <a:ext cx="335310" cy="250400"/>
              <a:chOff x="6733675" y="1400781"/>
              <a:chExt cx="446663" cy="333555"/>
            </a:xfrm>
          </p:grpSpPr>
          <p:sp>
            <p:nvSpPr>
              <p:cNvPr id="107" name="Google Shape;107;p2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</p:grpSp>
      </p:grpSp>
      <p:sp>
        <p:nvSpPr>
          <p:cNvPr id="111" name="Google Shape;111;p2"/>
          <p:cNvSpPr/>
          <p:nvPr/>
        </p:nvSpPr>
        <p:spPr>
          <a:xfrm>
            <a:off x="-4476694" y="-4900966"/>
            <a:ext cx="11616946" cy="10301636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112" name="Google Shape;112;p2"/>
          <p:cNvSpPr/>
          <p:nvPr/>
        </p:nvSpPr>
        <p:spPr>
          <a:xfrm>
            <a:off x="23563057" y="9702061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113" name="Google Shape;113;p2"/>
          <p:cNvGrpSpPr/>
          <p:nvPr/>
        </p:nvGrpSpPr>
        <p:grpSpPr>
          <a:xfrm>
            <a:off x="13380619" y="512333"/>
            <a:ext cx="2110631" cy="500984"/>
            <a:chOff x="1858350" y="160875"/>
            <a:chExt cx="832037" cy="222437"/>
          </a:xfrm>
        </p:grpSpPr>
        <p:sp>
          <p:nvSpPr>
            <p:cNvPr id="114" name="Google Shape;114;p2"/>
            <p:cNvSpPr/>
            <p:nvPr/>
          </p:nvSpPr>
          <p:spPr>
            <a:xfrm>
              <a:off x="18583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1631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4679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</p:grpSp>
    </p:spTree>
    <p:extLst>
      <p:ext uri="{BB962C8B-B14F-4D97-AF65-F5344CB8AC3E}">
        <p14:creationId xmlns:p14="http://schemas.microsoft.com/office/powerpoint/2010/main" val="33144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1" name="Google Shape;761;p11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2" name="Google Shape;762;p11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763" name="Google Shape;763;p11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4" name="Google Shape;764;p11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5" name="Google Shape;765;p11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6" name="Google Shape;766;p11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7" name="Google Shape;767;p11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8" name="Google Shape;768;p11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9" name="Google Shape;769;p11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0" name="Google Shape;770;p11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1" name="Google Shape;771;p11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2" name="Google Shape;772;p11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3" name="Google Shape;773;p11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4" name="Google Shape;774;p11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5" name="Google Shape;775;p11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11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11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8" name="Google Shape;778;p11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9" name="Google Shape;779;p11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0" name="Google Shape;780;p11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1" name="Google Shape;781;p11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2" name="Google Shape;782;p11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3" name="Google Shape;783;p11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4" name="Google Shape;784;p11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5" name="Google Shape;785;p11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6" name="Google Shape;786;p11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7" name="Google Shape;787;p11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8" name="Google Shape;788;p11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9" name="Google Shape;789;p11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0" name="Google Shape;790;p11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1" name="Google Shape;791;p11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11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3" name="Google Shape;793;p11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4" name="Google Shape;794;p11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11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6" name="Google Shape;796;p11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11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11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11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0" name="Google Shape;800;p11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1" name="Google Shape;801;p11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2" name="Google Shape;802;p11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3" name="Google Shape;803;p11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4" name="Google Shape;804;p11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11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11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Google Shape;807;p11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" name="Google Shape;808;p11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Google Shape;809;p11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11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11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11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11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11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5" name="Google Shape;815;p11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16" name="Google Shape;816;p11"/>
          <p:cNvSpPr txBox="1">
            <a:spLocks noGrp="1"/>
          </p:cNvSpPr>
          <p:nvPr>
            <p:ph type="title" hasCustomPrompt="1"/>
          </p:nvPr>
        </p:nvSpPr>
        <p:spPr>
          <a:xfrm>
            <a:off x="3152887" y="4426738"/>
            <a:ext cx="22566089" cy="3179891"/>
          </a:xfrm>
          <a:prstGeom prst="rect">
            <a:avLst/>
          </a:prstGeom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9194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5355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5355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5355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5355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5355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5355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5355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5355"/>
            </a:lvl9pPr>
          </a:lstStyle>
          <a:p>
            <a:r>
              <a:t>xx%</a:t>
            </a:r>
          </a:p>
        </p:txBody>
      </p:sp>
      <p:sp>
        <p:nvSpPr>
          <p:cNvPr id="817" name="Google Shape;817;p11"/>
          <p:cNvSpPr txBox="1">
            <a:spLocks noGrp="1"/>
          </p:cNvSpPr>
          <p:nvPr>
            <p:ph type="subTitle" idx="1"/>
          </p:nvPr>
        </p:nvSpPr>
        <p:spPr>
          <a:xfrm>
            <a:off x="3147206" y="8839069"/>
            <a:ext cx="22577455" cy="1025202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59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59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59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59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59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59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59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59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18" name="Google Shape;818;p11"/>
          <p:cNvSpPr/>
          <p:nvPr/>
        </p:nvSpPr>
        <p:spPr>
          <a:xfrm flipH="1">
            <a:off x="-5890664" y="9702061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819" name="Google Shape;819;p11"/>
          <p:cNvSpPr/>
          <p:nvPr/>
        </p:nvSpPr>
        <p:spPr>
          <a:xfrm>
            <a:off x="22630283" y="-4473727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820" name="Google Shape;820;p11"/>
          <p:cNvGrpSpPr/>
          <p:nvPr/>
        </p:nvGrpSpPr>
        <p:grpSpPr>
          <a:xfrm>
            <a:off x="838814" y="1512196"/>
            <a:ext cx="702243" cy="2754253"/>
            <a:chOff x="257640" y="539414"/>
            <a:chExt cx="222407" cy="982471"/>
          </a:xfrm>
        </p:grpSpPr>
        <p:grpSp>
          <p:nvGrpSpPr>
            <p:cNvPr id="821" name="Google Shape;821;p11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822" name="Google Shape;822;p11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823" name="Google Shape;823;p11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824" name="Google Shape;824;p11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25" name="Google Shape;825;p11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826" name="Google Shape;826;p11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827" name="Google Shape;827;p11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828" name="Google Shape;828;p11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29" name="Google Shape;829;p11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830" name="Google Shape;830;p11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831" name="Google Shape;831;p11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832" name="Google Shape;832;p11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33" name="Google Shape;833;p11"/>
          <p:cNvGrpSpPr/>
          <p:nvPr/>
        </p:nvGrpSpPr>
        <p:grpSpPr>
          <a:xfrm>
            <a:off x="27330814" y="10139784"/>
            <a:ext cx="702243" cy="2754253"/>
            <a:chOff x="257640" y="539414"/>
            <a:chExt cx="222407" cy="982471"/>
          </a:xfrm>
        </p:grpSpPr>
        <p:grpSp>
          <p:nvGrpSpPr>
            <p:cNvPr id="834" name="Google Shape;834;p11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835" name="Google Shape;835;p11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836" name="Google Shape;836;p11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837" name="Google Shape;837;p11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38" name="Google Shape;838;p11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839" name="Google Shape;839;p11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840" name="Google Shape;840;p11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841" name="Google Shape;841;p11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42" name="Google Shape;842;p11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843" name="Google Shape;843;p11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844" name="Google Shape;844;p11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845" name="Google Shape;845;p11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46" name="Google Shape;846;p11"/>
          <p:cNvGrpSpPr/>
          <p:nvPr/>
        </p:nvGrpSpPr>
        <p:grpSpPr>
          <a:xfrm>
            <a:off x="891609" y="11262621"/>
            <a:ext cx="776622" cy="1631355"/>
            <a:chOff x="8616804" y="545067"/>
            <a:chExt cx="245964" cy="581921"/>
          </a:xfrm>
        </p:grpSpPr>
        <p:grpSp>
          <p:nvGrpSpPr>
            <p:cNvPr id="847" name="Google Shape;847;p11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848" name="Google Shape;848;p11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849" name="Google Shape;849;p11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0" name="Google Shape;850;p11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51" name="Google Shape;851;p11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852" name="Google Shape;852;p11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853" name="Google Shape;853;p11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4" name="Google Shape;854;p11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55" name="Google Shape;855;p11"/>
          <p:cNvGrpSpPr/>
          <p:nvPr/>
        </p:nvGrpSpPr>
        <p:grpSpPr>
          <a:xfrm>
            <a:off x="27306728" y="1528042"/>
            <a:ext cx="776622" cy="1631355"/>
            <a:chOff x="8616804" y="545067"/>
            <a:chExt cx="245964" cy="581921"/>
          </a:xfrm>
        </p:grpSpPr>
        <p:grpSp>
          <p:nvGrpSpPr>
            <p:cNvPr id="856" name="Google Shape;856;p11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857" name="Google Shape;857;p11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858" name="Google Shape;858;p11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9" name="Google Shape;859;p11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60" name="Google Shape;860;p11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861" name="Google Shape;861;p11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862" name="Google Shape;862;p11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3" name="Google Shape;863;p11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74094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4308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6" name="Google Shape;866;p13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7" name="Google Shape;867;p13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868" name="Google Shape;868;p13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9" name="Google Shape;869;p13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" name="Google Shape;870;p13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1" name="Google Shape;871;p13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2" name="Google Shape;872;p13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" name="Google Shape;873;p13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4" name="Google Shape;874;p13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5" name="Google Shape;875;p13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6" name="Google Shape;876;p13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" name="Google Shape;877;p13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8" name="Google Shape;878;p13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9" name="Google Shape;879;p13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13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13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13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13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13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13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13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13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8" name="Google Shape;888;p13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9" name="Google Shape;889;p13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" name="Google Shape;890;p13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1" name="Google Shape;891;p13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2" name="Google Shape;892;p13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3" name="Google Shape;893;p13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4" name="Google Shape;894;p13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5" name="Google Shape;895;p13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6" name="Google Shape;896;p13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7" name="Google Shape;897;p13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8" name="Google Shape;898;p13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9" name="Google Shape;899;p13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0" name="Google Shape;900;p13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1" name="Google Shape;901;p13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2" name="Google Shape;902;p13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3" name="Google Shape;903;p13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4" name="Google Shape;904;p13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5" name="Google Shape;905;p13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6" name="Google Shape;906;p13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7" name="Google Shape;907;p13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8" name="Google Shape;908;p13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9" name="Google Shape;909;p13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0" name="Google Shape;910;p13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1" name="Google Shape;911;p13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2" name="Google Shape;912;p13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3" name="Google Shape;913;p13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4" name="Google Shape;914;p13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5" name="Google Shape;915;p13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6" name="Google Shape;916;p13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7" name="Google Shape;917;p13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8" name="Google Shape;918;p13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9" name="Google Shape;919;p13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0" name="Google Shape;920;p13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21" name="Google Shape;921;p13"/>
          <p:cNvSpPr txBox="1">
            <a:spLocks noGrp="1"/>
          </p:cNvSpPr>
          <p:nvPr>
            <p:ph type="title"/>
          </p:nvPr>
        </p:nvSpPr>
        <p:spPr>
          <a:xfrm>
            <a:off x="5075985" y="3165529"/>
            <a:ext cx="9052770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518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22" name="Google Shape;922;p13"/>
          <p:cNvSpPr txBox="1">
            <a:spLocks noGrp="1"/>
          </p:cNvSpPr>
          <p:nvPr>
            <p:ph type="subTitle" idx="1"/>
          </p:nvPr>
        </p:nvSpPr>
        <p:spPr>
          <a:xfrm>
            <a:off x="5075985" y="4191959"/>
            <a:ext cx="9052770" cy="1538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23" name="Google Shape;923;p13"/>
          <p:cNvSpPr txBox="1">
            <a:spLocks noGrp="1"/>
          </p:cNvSpPr>
          <p:nvPr>
            <p:ph type="title" idx="2"/>
          </p:nvPr>
        </p:nvSpPr>
        <p:spPr>
          <a:xfrm>
            <a:off x="5075987" y="9977266"/>
            <a:ext cx="9066030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518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24" name="Google Shape;924;p13"/>
          <p:cNvSpPr txBox="1">
            <a:spLocks noGrp="1"/>
          </p:cNvSpPr>
          <p:nvPr>
            <p:ph type="subTitle" idx="3"/>
          </p:nvPr>
        </p:nvSpPr>
        <p:spPr>
          <a:xfrm>
            <a:off x="5075987" y="11005586"/>
            <a:ext cx="9066030" cy="1538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25" name="Google Shape;925;p13"/>
          <p:cNvSpPr txBox="1">
            <a:spLocks noGrp="1"/>
          </p:cNvSpPr>
          <p:nvPr>
            <p:ph type="title" idx="4"/>
          </p:nvPr>
        </p:nvSpPr>
        <p:spPr>
          <a:xfrm flipH="1">
            <a:off x="17547861" y="3165542"/>
            <a:ext cx="9052770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518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26" name="Google Shape;926;p13"/>
          <p:cNvSpPr txBox="1">
            <a:spLocks noGrp="1"/>
          </p:cNvSpPr>
          <p:nvPr>
            <p:ph type="subTitle" idx="5"/>
          </p:nvPr>
        </p:nvSpPr>
        <p:spPr>
          <a:xfrm flipH="1">
            <a:off x="17547863" y="4191982"/>
            <a:ext cx="9051821" cy="1538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27" name="Google Shape;927;p13"/>
          <p:cNvSpPr txBox="1">
            <a:spLocks noGrp="1"/>
          </p:cNvSpPr>
          <p:nvPr>
            <p:ph type="title" idx="6" hasCustomPrompt="1"/>
          </p:nvPr>
        </p:nvSpPr>
        <p:spPr>
          <a:xfrm>
            <a:off x="2275023" y="3935283"/>
            <a:ext cx="2319790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18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9pPr>
          </a:lstStyle>
          <a:p>
            <a:r>
              <a:t>xx%</a:t>
            </a:r>
          </a:p>
        </p:txBody>
      </p:sp>
      <p:sp>
        <p:nvSpPr>
          <p:cNvPr id="928" name="Google Shape;928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14750711" y="3935283"/>
            <a:ext cx="2319790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18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9pPr>
          </a:lstStyle>
          <a:p>
            <a:r>
              <a:t>xx%</a:t>
            </a:r>
          </a:p>
        </p:txBody>
      </p:sp>
      <p:sp>
        <p:nvSpPr>
          <p:cNvPr id="929" name="Google Shape;929;p13"/>
          <p:cNvSpPr txBox="1">
            <a:spLocks noGrp="1"/>
          </p:cNvSpPr>
          <p:nvPr>
            <p:ph type="title" idx="8" hasCustomPrompt="1"/>
          </p:nvPr>
        </p:nvSpPr>
        <p:spPr>
          <a:xfrm>
            <a:off x="2275023" y="10810577"/>
            <a:ext cx="2319790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18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9pPr>
          </a:lstStyle>
          <a:p>
            <a:r>
              <a:t>xx%</a:t>
            </a:r>
          </a:p>
        </p:txBody>
      </p:sp>
      <p:sp>
        <p:nvSpPr>
          <p:cNvPr id="930" name="Google Shape;930;p13"/>
          <p:cNvSpPr txBox="1">
            <a:spLocks noGrp="1"/>
          </p:cNvSpPr>
          <p:nvPr>
            <p:ph type="title" idx="9"/>
          </p:nvPr>
        </p:nvSpPr>
        <p:spPr>
          <a:xfrm>
            <a:off x="2273375" y="1512431"/>
            <a:ext cx="24325113" cy="1281712"/>
          </a:xfrm>
          <a:prstGeom prst="rect">
            <a:avLst/>
          </a:prstGeom>
          <a:noFill/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31" name="Google Shape;931;p13"/>
          <p:cNvSpPr txBox="1">
            <a:spLocks noGrp="1"/>
          </p:cNvSpPr>
          <p:nvPr>
            <p:ph type="title" idx="13"/>
          </p:nvPr>
        </p:nvSpPr>
        <p:spPr>
          <a:xfrm>
            <a:off x="5075985" y="6582939"/>
            <a:ext cx="9052770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518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32" name="Google Shape;932;p13"/>
          <p:cNvSpPr txBox="1">
            <a:spLocks noGrp="1"/>
          </p:cNvSpPr>
          <p:nvPr>
            <p:ph type="subTitle" idx="14"/>
          </p:nvPr>
        </p:nvSpPr>
        <p:spPr>
          <a:xfrm>
            <a:off x="5075986" y="7612842"/>
            <a:ext cx="9054664" cy="1538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33" name="Google Shape;933;p13"/>
          <p:cNvSpPr txBox="1">
            <a:spLocks noGrp="1"/>
          </p:cNvSpPr>
          <p:nvPr>
            <p:ph type="title" idx="15"/>
          </p:nvPr>
        </p:nvSpPr>
        <p:spPr>
          <a:xfrm>
            <a:off x="17547863" y="9977266"/>
            <a:ext cx="9066030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518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34" name="Google Shape;934;p13"/>
          <p:cNvSpPr txBox="1">
            <a:spLocks noGrp="1"/>
          </p:cNvSpPr>
          <p:nvPr>
            <p:ph type="subTitle" idx="16"/>
          </p:nvPr>
        </p:nvSpPr>
        <p:spPr>
          <a:xfrm>
            <a:off x="17547863" y="11005586"/>
            <a:ext cx="9066030" cy="1538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35" name="Google Shape;935;p13"/>
          <p:cNvSpPr txBox="1">
            <a:spLocks noGrp="1"/>
          </p:cNvSpPr>
          <p:nvPr>
            <p:ph type="title" idx="17"/>
          </p:nvPr>
        </p:nvSpPr>
        <p:spPr>
          <a:xfrm flipH="1">
            <a:off x="17547861" y="6582939"/>
            <a:ext cx="9052770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518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36" name="Google Shape;936;p13"/>
          <p:cNvSpPr txBox="1">
            <a:spLocks noGrp="1"/>
          </p:cNvSpPr>
          <p:nvPr>
            <p:ph type="subTitle" idx="18"/>
          </p:nvPr>
        </p:nvSpPr>
        <p:spPr>
          <a:xfrm flipH="1">
            <a:off x="17547863" y="7612842"/>
            <a:ext cx="9051821" cy="1538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37" name="Google Shape;937;p13"/>
          <p:cNvSpPr txBox="1">
            <a:spLocks noGrp="1"/>
          </p:cNvSpPr>
          <p:nvPr>
            <p:ph type="title" idx="19" hasCustomPrompt="1"/>
          </p:nvPr>
        </p:nvSpPr>
        <p:spPr>
          <a:xfrm>
            <a:off x="2275023" y="7356390"/>
            <a:ext cx="2319790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18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9pPr>
          </a:lstStyle>
          <a:p>
            <a:r>
              <a:t>xx%</a:t>
            </a:r>
          </a:p>
        </p:txBody>
      </p:sp>
      <p:sp>
        <p:nvSpPr>
          <p:cNvPr id="938" name="Google Shape;938;p13"/>
          <p:cNvSpPr txBox="1">
            <a:spLocks noGrp="1"/>
          </p:cNvSpPr>
          <p:nvPr>
            <p:ph type="title" idx="20" hasCustomPrompt="1"/>
          </p:nvPr>
        </p:nvSpPr>
        <p:spPr>
          <a:xfrm flipH="1">
            <a:off x="14750711" y="7356390"/>
            <a:ext cx="2319790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18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9pPr>
          </a:lstStyle>
          <a:p>
            <a:r>
              <a:t>xx%</a:t>
            </a:r>
          </a:p>
        </p:txBody>
      </p:sp>
      <p:sp>
        <p:nvSpPr>
          <p:cNvPr id="939" name="Google Shape;939;p13"/>
          <p:cNvSpPr txBox="1">
            <a:spLocks noGrp="1"/>
          </p:cNvSpPr>
          <p:nvPr>
            <p:ph type="title" idx="21" hasCustomPrompt="1"/>
          </p:nvPr>
        </p:nvSpPr>
        <p:spPr>
          <a:xfrm>
            <a:off x="14750711" y="10810577"/>
            <a:ext cx="2319790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18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798"/>
            </a:lvl9pPr>
          </a:lstStyle>
          <a:p>
            <a:r>
              <a:t>xx%</a:t>
            </a:r>
          </a:p>
        </p:txBody>
      </p:sp>
      <p:grpSp>
        <p:nvGrpSpPr>
          <p:cNvPr id="940" name="Google Shape;940;p13"/>
          <p:cNvGrpSpPr/>
          <p:nvPr/>
        </p:nvGrpSpPr>
        <p:grpSpPr>
          <a:xfrm flipH="1">
            <a:off x="788518" y="1528042"/>
            <a:ext cx="776622" cy="1631355"/>
            <a:chOff x="8616804" y="545067"/>
            <a:chExt cx="245964" cy="581921"/>
          </a:xfrm>
        </p:grpSpPr>
        <p:grpSp>
          <p:nvGrpSpPr>
            <p:cNvPr id="941" name="Google Shape;941;p13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942" name="Google Shape;942;p13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943" name="Google Shape;943;p13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13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45" name="Google Shape;945;p13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946" name="Google Shape;946;p13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947" name="Google Shape;947;p13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13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49" name="Google Shape;949;p13"/>
          <p:cNvGrpSpPr/>
          <p:nvPr/>
        </p:nvGrpSpPr>
        <p:grpSpPr>
          <a:xfrm flipH="1">
            <a:off x="27306728" y="11262621"/>
            <a:ext cx="776622" cy="1631355"/>
            <a:chOff x="8616804" y="545067"/>
            <a:chExt cx="245964" cy="581921"/>
          </a:xfrm>
        </p:grpSpPr>
        <p:grpSp>
          <p:nvGrpSpPr>
            <p:cNvPr id="950" name="Google Shape;950;p13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951" name="Google Shape;951;p13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952" name="Google Shape;952;p13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3" name="Google Shape;953;p13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54" name="Google Shape;954;p13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955" name="Google Shape;955;p13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956" name="Google Shape;956;p13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7" name="Google Shape;957;p13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58" name="Google Shape;958;p13"/>
          <p:cNvSpPr/>
          <p:nvPr/>
        </p:nvSpPr>
        <p:spPr>
          <a:xfrm flipH="1">
            <a:off x="23069546" y="-5902968"/>
            <a:ext cx="11616946" cy="10301636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959" name="Google Shape;959;p13"/>
          <p:cNvSpPr/>
          <p:nvPr/>
        </p:nvSpPr>
        <p:spPr>
          <a:xfrm flipH="1">
            <a:off x="-6644413" y="9009763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</p:spTree>
    <p:extLst>
      <p:ext uri="{BB962C8B-B14F-4D97-AF65-F5344CB8AC3E}">
        <p14:creationId xmlns:p14="http://schemas.microsoft.com/office/powerpoint/2010/main" val="3246143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1" name="Google Shape;961;p14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2" name="Google Shape;962;p14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963" name="Google Shape;963;p14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4" name="Google Shape;964;p14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5" name="Google Shape;965;p14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6" name="Google Shape;966;p14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" name="Google Shape;967;p14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" name="Google Shape;968;p14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" name="Google Shape;969;p14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14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14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14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14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14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14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14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7" name="Google Shape;977;p14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8" name="Google Shape;978;p14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9" name="Google Shape;979;p14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" name="Google Shape;980;p14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14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2" name="Google Shape;982;p14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3" name="Google Shape;983;p14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4" name="Google Shape;984;p14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5" name="Google Shape;985;p14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6" name="Google Shape;986;p14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7" name="Google Shape;987;p14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14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14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14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14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14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Google Shape;993;p14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4" name="Google Shape;994;p14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14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6" name="Google Shape;996;p14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7" name="Google Shape;997;p14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8" name="Google Shape;998;p14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9" name="Google Shape;999;p14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14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1" name="Google Shape;1001;p14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2" name="Google Shape;1002;p14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3" name="Google Shape;1003;p14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14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14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14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7" name="Google Shape;1007;p14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8" name="Google Shape;1008;p14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9" name="Google Shape;1009;p14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0" name="Google Shape;1010;p14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1" name="Google Shape;1011;p14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2" name="Google Shape;1012;p14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3" name="Google Shape;1013;p14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4" name="Google Shape;1014;p14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5" name="Google Shape;1015;p14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16" name="Google Shape;1016;p14"/>
          <p:cNvSpPr txBox="1">
            <a:spLocks noGrp="1"/>
          </p:cNvSpPr>
          <p:nvPr>
            <p:ph type="title"/>
          </p:nvPr>
        </p:nvSpPr>
        <p:spPr>
          <a:xfrm>
            <a:off x="3690922" y="9096003"/>
            <a:ext cx="21490026" cy="1538223"/>
          </a:xfrm>
          <a:prstGeom prst="rect">
            <a:avLst/>
          </a:prstGeom>
          <a:noFill/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998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17" name="Google Shape;1017;p14"/>
          <p:cNvSpPr txBox="1">
            <a:spLocks noGrp="1"/>
          </p:cNvSpPr>
          <p:nvPr>
            <p:ph type="subTitle" idx="1"/>
          </p:nvPr>
        </p:nvSpPr>
        <p:spPr>
          <a:xfrm>
            <a:off x="3695184" y="5475138"/>
            <a:ext cx="21481499" cy="34633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4478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18" name="Google Shape;1018;p14"/>
          <p:cNvSpPr/>
          <p:nvPr/>
        </p:nvSpPr>
        <p:spPr>
          <a:xfrm flipH="1">
            <a:off x="-5890664" y="9702061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1019" name="Google Shape;1019;p14"/>
          <p:cNvSpPr/>
          <p:nvPr/>
        </p:nvSpPr>
        <p:spPr>
          <a:xfrm>
            <a:off x="22630283" y="-4473727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1020" name="Google Shape;1020;p14"/>
          <p:cNvGrpSpPr/>
          <p:nvPr/>
        </p:nvGrpSpPr>
        <p:grpSpPr>
          <a:xfrm>
            <a:off x="3155341" y="13358320"/>
            <a:ext cx="22561182" cy="603851"/>
            <a:chOff x="1032945" y="4765050"/>
            <a:chExt cx="7145346" cy="215400"/>
          </a:xfrm>
        </p:grpSpPr>
        <p:sp>
          <p:nvSpPr>
            <p:cNvPr id="1021" name="Google Shape;1021;p14"/>
            <p:cNvSpPr/>
            <p:nvPr/>
          </p:nvSpPr>
          <p:spPr>
            <a:xfrm>
              <a:off x="1323950" y="4765050"/>
              <a:ext cx="62724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022" name="Google Shape;1022;p14"/>
            <p:cNvSpPr/>
            <p:nvPr/>
          </p:nvSpPr>
          <p:spPr>
            <a:xfrm>
              <a:off x="1032945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023" name="Google Shape;1023;p14"/>
            <p:cNvSpPr/>
            <p:nvPr/>
          </p:nvSpPr>
          <p:spPr>
            <a:xfrm>
              <a:off x="1421949" y="4838700"/>
              <a:ext cx="5257500" cy="73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024" name="Google Shape;1024;p14"/>
            <p:cNvSpPr/>
            <p:nvPr/>
          </p:nvSpPr>
          <p:spPr>
            <a:xfrm>
              <a:off x="7596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025" name="Google Shape;1025;p14"/>
            <p:cNvSpPr/>
            <p:nvPr/>
          </p:nvSpPr>
          <p:spPr>
            <a:xfrm>
              <a:off x="7887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026" name="Google Shape;1026;p14"/>
            <p:cNvSpPr/>
            <p:nvPr/>
          </p:nvSpPr>
          <p:spPr>
            <a:xfrm rot="-5400000">
              <a:off x="1136145" y="48336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027" name="Google Shape;1027;p14"/>
            <p:cNvSpPr/>
            <p:nvPr/>
          </p:nvSpPr>
          <p:spPr>
            <a:xfrm rot="5400000" flipH="1">
              <a:off x="7990490" y="48387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grpSp>
          <p:nvGrpSpPr>
            <p:cNvPr id="1028" name="Google Shape;1028;p14"/>
            <p:cNvGrpSpPr/>
            <p:nvPr/>
          </p:nvGrpSpPr>
          <p:grpSpPr>
            <a:xfrm>
              <a:off x="7686297" y="4812750"/>
              <a:ext cx="110987" cy="125100"/>
              <a:chOff x="5597857" y="567504"/>
              <a:chExt cx="110987" cy="125100"/>
            </a:xfrm>
          </p:grpSpPr>
          <p:cxnSp>
            <p:nvCxnSpPr>
              <p:cNvPr id="1029" name="Google Shape;1029;p14"/>
              <p:cNvCxnSpPr/>
              <p:nvPr/>
            </p:nvCxnSpPr>
            <p:spPr>
              <a:xfrm rot="10800000">
                <a:off x="5597857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14"/>
              <p:cNvCxnSpPr/>
              <p:nvPr/>
            </p:nvCxnSpPr>
            <p:spPr>
              <a:xfrm rot="10800000">
                <a:off x="5653350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14"/>
              <p:cNvCxnSpPr/>
              <p:nvPr/>
            </p:nvCxnSpPr>
            <p:spPr>
              <a:xfrm rot="10800000">
                <a:off x="5708843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32" name="Google Shape;1032;p14"/>
          <p:cNvGrpSpPr/>
          <p:nvPr/>
        </p:nvGrpSpPr>
        <p:grpSpPr>
          <a:xfrm>
            <a:off x="838814" y="1512196"/>
            <a:ext cx="702243" cy="2754253"/>
            <a:chOff x="257640" y="539414"/>
            <a:chExt cx="222407" cy="982471"/>
          </a:xfrm>
        </p:grpSpPr>
        <p:grpSp>
          <p:nvGrpSpPr>
            <p:cNvPr id="1033" name="Google Shape;1033;p14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1034" name="Google Shape;1034;p14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035" name="Google Shape;1035;p14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036" name="Google Shape;1036;p14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7" name="Google Shape;1037;p14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1038" name="Google Shape;1038;p14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039" name="Google Shape;1039;p14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040" name="Google Shape;1040;p14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41" name="Google Shape;1041;p14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1042" name="Google Shape;1042;p14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043" name="Google Shape;1043;p14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044" name="Google Shape;1044;p14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45" name="Google Shape;1045;p14"/>
          <p:cNvGrpSpPr/>
          <p:nvPr/>
        </p:nvGrpSpPr>
        <p:grpSpPr>
          <a:xfrm>
            <a:off x="27330814" y="10139784"/>
            <a:ext cx="702243" cy="2754253"/>
            <a:chOff x="257640" y="539414"/>
            <a:chExt cx="222407" cy="982471"/>
          </a:xfrm>
        </p:grpSpPr>
        <p:grpSp>
          <p:nvGrpSpPr>
            <p:cNvPr id="1046" name="Google Shape;1046;p14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1047" name="Google Shape;1047;p14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048" name="Google Shape;1048;p14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049" name="Google Shape;1049;p14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50" name="Google Shape;1050;p14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1051" name="Google Shape;1051;p14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052" name="Google Shape;1052;p14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053" name="Google Shape;1053;p14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54" name="Google Shape;1054;p14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1055" name="Google Shape;1055;p14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056" name="Google Shape;1056;p14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057" name="Google Shape;1057;p14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58" name="Google Shape;1058;p14"/>
          <p:cNvGrpSpPr/>
          <p:nvPr/>
        </p:nvGrpSpPr>
        <p:grpSpPr>
          <a:xfrm>
            <a:off x="13730773" y="1125100"/>
            <a:ext cx="1410272" cy="774673"/>
            <a:chOff x="3419725" y="2613600"/>
            <a:chExt cx="1769600" cy="1094825"/>
          </a:xfrm>
        </p:grpSpPr>
        <p:sp>
          <p:nvSpPr>
            <p:cNvPr id="1059" name="Google Shape;1059;p14"/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060" name="Google Shape;1060;p14"/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061" name="Google Shape;1061;p14"/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062" name="Google Shape;1062;p14"/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063" name="Google Shape;1063;p14"/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064" name="Google Shape;1064;p14"/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</p:grpSp>
    </p:spTree>
    <p:extLst>
      <p:ext uri="{BB962C8B-B14F-4D97-AF65-F5344CB8AC3E}">
        <p14:creationId xmlns:p14="http://schemas.microsoft.com/office/powerpoint/2010/main" val="2628875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6" name="Google Shape;1066;p15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7" name="Google Shape;1067;p15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1068" name="Google Shape;1068;p15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15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15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15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15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3" name="Google Shape;1073;p15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4" name="Google Shape;1074;p15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5" name="Google Shape;1075;p15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6" name="Google Shape;1076;p15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7" name="Google Shape;1077;p15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8" name="Google Shape;1078;p15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9" name="Google Shape;1079;p15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0" name="Google Shape;1080;p15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1" name="Google Shape;1081;p15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2" name="Google Shape;1082;p15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3" name="Google Shape;1083;p15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4" name="Google Shape;1084;p15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5" name="Google Shape;1085;p15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6" name="Google Shape;1086;p15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Google Shape;1087;p15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8" name="Google Shape;1088;p15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15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15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15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15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3" name="Google Shape;1093;p15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4" name="Google Shape;1094;p15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5" name="Google Shape;1095;p15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6" name="Google Shape;1096;p15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7" name="Google Shape;1097;p15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8" name="Google Shape;1098;p15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9" name="Google Shape;1099;p15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0" name="Google Shape;1100;p15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1" name="Google Shape;1101;p15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2" name="Google Shape;1102;p15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3" name="Google Shape;1103;p15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4" name="Google Shape;1104;p15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5" name="Google Shape;1105;p15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6" name="Google Shape;1106;p15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7" name="Google Shape;1107;p15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8" name="Google Shape;1108;p15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9" name="Google Shape;1109;p15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0" name="Google Shape;1110;p15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1" name="Google Shape;1111;p15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2" name="Google Shape;1112;p15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3" name="Google Shape;1113;p15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4" name="Google Shape;1114;p15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5" name="Google Shape;1115;p15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6" name="Google Shape;1116;p15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7" name="Google Shape;1117;p15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8" name="Google Shape;1118;p15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9" name="Google Shape;1119;p15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0" name="Google Shape;1120;p15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21" name="Google Shape;1121;p15"/>
          <p:cNvSpPr txBox="1">
            <a:spLocks noGrp="1"/>
          </p:cNvSpPr>
          <p:nvPr>
            <p:ph type="title"/>
          </p:nvPr>
        </p:nvSpPr>
        <p:spPr>
          <a:xfrm>
            <a:off x="2273375" y="1512431"/>
            <a:ext cx="24325113" cy="1281712"/>
          </a:xfrm>
          <a:prstGeom prst="rect">
            <a:avLst/>
          </a:prstGeom>
          <a:noFill/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22" name="Google Shape;1122;p15"/>
          <p:cNvSpPr/>
          <p:nvPr/>
        </p:nvSpPr>
        <p:spPr>
          <a:xfrm flipH="1">
            <a:off x="-5890664" y="-4473727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1123" name="Google Shape;1123;p15"/>
          <p:cNvGrpSpPr/>
          <p:nvPr/>
        </p:nvGrpSpPr>
        <p:grpSpPr>
          <a:xfrm>
            <a:off x="27381106" y="1512196"/>
            <a:ext cx="702243" cy="2754253"/>
            <a:chOff x="257640" y="539414"/>
            <a:chExt cx="222407" cy="982471"/>
          </a:xfrm>
        </p:grpSpPr>
        <p:grpSp>
          <p:nvGrpSpPr>
            <p:cNvPr id="1124" name="Google Shape;1124;p15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1125" name="Google Shape;1125;p15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126" name="Google Shape;1126;p15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127" name="Google Shape;1127;p15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28" name="Google Shape;1128;p15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1129" name="Google Shape;1129;p15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130" name="Google Shape;1130;p15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131" name="Google Shape;1131;p15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32" name="Google Shape;1132;p15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1133" name="Google Shape;1133;p15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134" name="Google Shape;1134;p15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135" name="Google Shape;1135;p15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36" name="Google Shape;1136;p15"/>
          <p:cNvGrpSpPr/>
          <p:nvPr/>
        </p:nvGrpSpPr>
        <p:grpSpPr>
          <a:xfrm>
            <a:off x="840010" y="11063502"/>
            <a:ext cx="702243" cy="2754253"/>
            <a:chOff x="257640" y="539414"/>
            <a:chExt cx="222407" cy="982471"/>
          </a:xfrm>
        </p:grpSpPr>
        <p:grpSp>
          <p:nvGrpSpPr>
            <p:cNvPr id="1137" name="Google Shape;1137;p15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1138" name="Google Shape;1138;p15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139" name="Google Shape;1139;p15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140" name="Google Shape;1140;p15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41" name="Google Shape;1141;p15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1142" name="Google Shape;1142;p15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143" name="Google Shape;1143;p15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144" name="Google Shape;1144;p15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45" name="Google Shape;1145;p15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1146" name="Google Shape;1146;p15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147" name="Google Shape;1147;p15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148" name="Google Shape;1148;p15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49" name="Google Shape;1149;p15"/>
          <p:cNvGrpSpPr/>
          <p:nvPr/>
        </p:nvGrpSpPr>
        <p:grpSpPr>
          <a:xfrm>
            <a:off x="13380619" y="532938"/>
            <a:ext cx="2110631" cy="500984"/>
            <a:chOff x="1858350" y="160875"/>
            <a:chExt cx="832037" cy="222437"/>
          </a:xfrm>
        </p:grpSpPr>
        <p:sp>
          <p:nvSpPr>
            <p:cNvPr id="1150" name="Google Shape;1150;p15"/>
            <p:cNvSpPr/>
            <p:nvPr/>
          </p:nvSpPr>
          <p:spPr>
            <a:xfrm>
              <a:off x="18583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21631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24679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</p:grpSp>
      <p:sp>
        <p:nvSpPr>
          <p:cNvPr id="1153" name="Google Shape;1153;p15"/>
          <p:cNvSpPr/>
          <p:nvPr/>
        </p:nvSpPr>
        <p:spPr>
          <a:xfrm>
            <a:off x="27460007" y="4726152"/>
            <a:ext cx="702367" cy="864468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</p:spTree>
    <p:extLst>
      <p:ext uri="{BB962C8B-B14F-4D97-AF65-F5344CB8AC3E}">
        <p14:creationId xmlns:p14="http://schemas.microsoft.com/office/powerpoint/2010/main" val="285657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5" name="Google Shape;1155;p16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6" name="Google Shape;1156;p16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1157" name="Google Shape;1157;p16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8" name="Google Shape;1158;p16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9" name="Google Shape;1159;p16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0" name="Google Shape;1160;p16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1" name="Google Shape;1161;p16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2" name="Google Shape;1162;p16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3" name="Google Shape;1163;p16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4" name="Google Shape;1164;p16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5" name="Google Shape;1165;p16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6" name="Google Shape;1166;p16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7" name="Google Shape;1167;p16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8" name="Google Shape;1168;p16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9" name="Google Shape;1169;p16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0" name="Google Shape;1170;p16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1" name="Google Shape;1171;p16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2" name="Google Shape;1172;p16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3" name="Google Shape;1173;p16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4" name="Google Shape;1174;p16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5" name="Google Shape;1175;p16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6" name="Google Shape;1176;p16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7" name="Google Shape;1177;p16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8" name="Google Shape;1178;p16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9" name="Google Shape;1179;p16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0" name="Google Shape;1180;p16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1" name="Google Shape;1181;p16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2" name="Google Shape;1182;p16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3" name="Google Shape;1183;p16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4" name="Google Shape;1184;p16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5" name="Google Shape;1185;p16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6" name="Google Shape;1186;p16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7" name="Google Shape;1187;p16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8" name="Google Shape;1188;p16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9" name="Google Shape;1189;p16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0" name="Google Shape;1190;p16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1" name="Google Shape;1191;p16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2" name="Google Shape;1192;p16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3" name="Google Shape;1193;p16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4" name="Google Shape;1194;p16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5" name="Google Shape;1195;p16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6" name="Google Shape;1196;p16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7" name="Google Shape;1197;p16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8" name="Google Shape;1198;p16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9" name="Google Shape;1199;p16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0" name="Google Shape;1200;p16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1" name="Google Shape;1201;p16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2" name="Google Shape;1202;p16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3" name="Google Shape;1203;p16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4" name="Google Shape;1204;p16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5" name="Google Shape;1205;p16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6" name="Google Shape;1206;p16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7" name="Google Shape;1207;p16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8" name="Google Shape;1208;p16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9" name="Google Shape;1209;p16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10" name="Google Shape;1210;p16"/>
          <p:cNvSpPr txBox="1">
            <a:spLocks noGrp="1"/>
          </p:cNvSpPr>
          <p:nvPr>
            <p:ph type="title"/>
          </p:nvPr>
        </p:nvSpPr>
        <p:spPr>
          <a:xfrm>
            <a:off x="2273375" y="1512431"/>
            <a:ext cx="24325113" cy="1281712"/>
          </a:xfrm>
          <a:prstGeom prst="rect">
            <a:avLst/>
          </a:prstGeom>
          <a:noFill/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11" name="Google Shape;1211;p16"/>
          <p:cNvSpPr/>
          <p:nvPr/>
        </p:nvSpPr>
        <p:spPr>
          <a:xfrm flipH="1">
            <a:off x="-5890664" y="9702061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1212" name="Google Shape;1212;p16"/>
          <p:cNvGrpSpPr/>
          <p:nvPr/>
        </p:nvGrpSpPr>
        <p:grpSpPr>
          <a:xfrm>
            <a:off x="27152560" y="12011674"/>
            <a:ext cx="1058730" cy="1764666"/>
            <a:chOff x="8561404" y="1374174"/>
            <a:chExt cx="335310" cy="629475"/>
          </a:xfrm>
        </p:grpSpPr>
        <p:grpSp>
          <p:nvGrpSpPr>
            <p:cNvPr id="1213" name="Google Shape;1213;p16"/>
            <p:cNvGrpSpPr/>
            <p:nvPr/>
          </p:nvGrpSpPr>
          <p:grpSpPr>
            <a:xfrm>
              <a:off x="8561404" y="1374174"/>
              <a:ext cx="335310" cy="250400"/>
              <a:chOff x="6733675" y="1400781"/>
              <a:chExt cx="446663" cy="333555"/>
            </a:xfrm>
          </p:grpSpPr>
          <p:sp>
            <p:nvSpPr>
              <p:cNvPr id="1214" name="Google Shape;1214;p16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215" name="Google Shape;1215;p16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216" name="Google Shape;1216;p16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217" name="Google Shape;1217;p16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</p:grpSp>
        <p:grpSp>
          <p:nvGrpSpPr>
            <p:cNvPr id="1218" name="Google Shape;1218;p16"/>
            <p:cNvGrpSpPr/>
            <p:nvPr/>
          </p:nvGrpSpPr>
          <p:grpSpPr>
            <a:xfrm>
              <a:off x="8561404" y="1753249"/>
              <a:ext cx="335310" cy="250400"/>
              <a:chOff x="6733675" y="1400781"/>
              <a:chExt cx="446663" cy="333555"/>
            </a:xfrm>
          </p:grpSpPr>
          <p:sp>
            <p:nvSpPr>
              <p:cNvPr id="1219" name="Google Shape;1219;p16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220" name="Google Shape;1220;p16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221" name="Google Shape;1221;p16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222" name="Google Shape;1222;p16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</p:grpSp>
      </p:grpSp>
      <p:grpSp>
        <p:nvGrpSpPr>
          <p:cNvPr id="1223" name="Google Shape;1223;p16"/>
          <p:cNvGrpSpPr/>
          <p:nvPr/>
        </p:nvGrpSpPr>
        <p:grpSpPr>
          <a:xfrm>
            <a:off x="838814" y="1512196"/>
            <a:ext cx="702243" cy="2754253"/>
            <a:chOff x="257640" y="539414"/>
            <a:chExt cx="222407" cy="982471"/>
          </a:xfrm>
        </p:grpSpPr>
        <p:grpSp>
          <p:nvGrpSpPr>
            <p:cNvPr id="1224" name="Google Shape;1224;p16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1225" name="Google Shape;1225;p16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226" name="Google Shape;1226;p16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227" name="Google Shape;1227;p16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28" name="Google Shape;1228;p16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1229" name="Google Shape;1229;p16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230" name="Google Shape;1230;p16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231" name="Google Shape;1231;p16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32" name="Google Shape;1232;p16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1233" name="Google Shape;1233;p16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234" name="Google Shape;1234;p16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235" name="Google Shape;1235;p16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36" name="Google Shape;1236;p16"/>
          <p:cNvSpPr/>
          <p:nvPr/>
        </p:nvSpPr>
        <p:spPr>
          <a:xfrm>
            <a:off x="25944508" y="912927"/>
            <a:ext cx="1350743" cy="1199015"/>
          </a:xfrm>
          <a:custGeom>
            <a:avLst/>
            <a:gdLst/>
            <a:ahLst/>
            <a:cxnLst/>
            <a:rect l="l" t="t" r="r" b="b"/>
            <a:pathLst>
              <a:path w="112061" h="112037" extrusionOk="0">
                <a:moveTo>
                  <a:pt x="56079" y="711"/>
                </a:moveTo>
                <a:lnTo>
                  <a:pt x="56496" y="736"/>
                </a:lnTo>
                <a:lnTo>
                  <a:pt x="56889" y="810"/>
                </a:lnTo>
                <a:lnTo>
                  <a:pt x="57257" y="932"/>
                </a:lnTo>
                <a:lnTo>
                  <a:pt x="57600" y="1104"/>
                </a:lnTo>
                <a:lnTo>
                  <a:pt x="57968" y="1300"/>
                </a:lnTo>
                <a:lnTo>
                  <a:pt x="58287" y="1521"/>
                </a:lnTo>
                <a:lnTo>
                  <a:pt x="58606" y="1766"/>
                </a:lnTo>
                <a:lnTo>
                  <a:pt x="58998" y="2110"/>
                </a:lnTo>
                <a:lnTo>
                  <a:pt x="59366" y="2478"/>
                </a:lnTo>
                <a:lnTo>
                  <a:pt x="59710" y="2870"/>
                </a:lnTo>
                <a:lnTo>
                  <a:pt x="60029" y="3263"/>
                </a:lnTo>
                <a:lnTo>
                  <a:pt x="60323" y="3680"/>
                </a:lnTo>
                <a:lnTo>
                  <a:pt x="60618" y="4121"/>
                </a:lnTo>
                <a:lnTo>
                  <a:pt x="61133" y="4980"/>
                </a:lnTo>
                <a:lnTo>
                  <a:pt x="61746" y="6084"/>
                </a:lnTo>
                <a:lnTo>
                  <a:pt x="62286" y="7212"/>
                </a:lnTo>
                <a:lnTo>
                  <a:pt x="62801" y="8365"/>
                </a:lnTo>
                <a:lnTo>
                  <a:pt x="63267" y="9518"/>
                </a:lnTo>
                <a:lnTo>
                  <a:pt x="63684" y="10696"/>
                </a:lnTo>
                <a:lnTo>
                  <a:pt x="64077" y="11873"/>
                </a:lnTo>
                <a:lnTo>
                  <a:pt x="64444" y="13075"/>
                </a:lnTo>
                <a:lnTo>
                  <a:pt x="64763" y="14277"/>
                </a:lnTo>
                <a:lnTo>
                  <a:pt x="65205" y="15995"/>
                </a:lnTo>
                <a:lnTo>
                  <a:pt x="65622" y="17712"/>
                </a:lnTo>
                <a:lnTo>
                  <a:pt x="66407" y="21171"/>
                </a:lnTo>
                <a:lnTo>
                  <a:pt x="66456" y="21465"/>
                </a:lnTo>
                <a:lnTo>
                  <a:pt x="66456" y="21465"/>
                </a:lnTo>
                <a:lnTo>
                  <a:pt x="65156" y="21318"/>
                </a:lnTo>
                <a:lnTo>
                  <a:pt x="63856" y="21195"/>
                </a:lnTo>
                <a:lnTo>
                  <a:pt x="62531" y="21097"/>
                </a:lnTo>
                <a:lnTo>
                  <a:pt x="61231" y="20999"/>
                </a:lnTo>
                <a:lnTo>
                  <a:pt x="59931" y="20926"/>
                </a:lnTo>
                <a:lnTo>
                  <a:pt x="58631" y="20876"/>
                </a:lnTo>
                <a:lnTo>
                  <a:pt x="57330" y="20852"/>
                </a:lnTo>
                <a:lnTo>
                  <a:pt x="54730" y="20852"/>
                </a:lnTo>
                <a:lnTo>
                  <a:pt x="53430" y="20876"/>
                </a:lnTo>
                <a:lnTo>
                  <a:pt x="52105" y="20926"/>
                </a:lnTo>
                <a:lnTo>
                  <a:pt x="50805" y="20999"/>
                </a:lnTo>
                <a:lnTo>
                  <a:pt x="49505" y="21097"/>
                </a:lnTo>
                <a:lnTo>
                  <a:pt x="48180" y="21195"/>
                </a:lnTo>
                <a:lnTo>
                  <a:pt x="46880" y="21318"/>
                </a:lnTo>
                <a:lnTo>
                  <a:pt x="45580" y="21465"/>
                </a:lnTo>
                <a:lnTo>
                  <a:pt x="45580" y="21465"/>
                </a:lnTo>
                <a:lnTo>
                  <a:pt x="45874" y="20042"/>
                </a:lnTo>
                <a:lnTo>
                  <a:pt x="46144" y="18718"/>
                </a:lnTo>
                <a:lnTo>
                  <a:pt x="46463" y="17368"/>
                </a:lnTo>
                <a:lnTo>
                  <a:pt x="46806" y="16019"/>
                </a:lnTo>
                <a:lnTo>
                  <a:pt x="47150" y="14670"/>
                </a:lnTo>
                <a:lnTo>
                  <a:pt x="47542" y="13321"/>
                </a:lnTo>
                <a:lnTo>
                  <a:pt x="47935" y="11996"/>
                </a:lnTo>
                <a:lnTo>
                  <a:pt x="48376" y="10696"/>
                </a:lnTo>
                <a:lnTo>
                  <a:pt x="48867" y="9396"/>
                </a:lnTo>
                <a:lnTo>
                  <a:pt x="49382" y="8095"/>
                </a:lnTo>
                <a:lnTo>
                  <a:pt x="49701" y="7360"/>
                </a:lnTo>
                <a:lnTo>
                  <a:pt x="50044" y="6624"/>
                </a:lnTo>
                <a:lnTo>
                  <a:pt x="50388" y="5912"/>
                </a:lnTo>
                <a:lnTo>
                  <a:pt x="50756" y="5225"/>
                </a:lnTo>
                <a:lnTo>
                  <a:pt x="51173" y="4538"/>
                </a:lnTo>
                <a:lnTo>
                  <a:pt x="51614" y="3851"/>
                </a:lnTo>
                <a:lnTo>
                  <a:pt x="52081" y="3214"/>
                </a:lnTo>
                <a:lnTo>
                  <a:pt x="52596" y="2600"/>
                </a:lnTo>
                <a:lnTo>
                  <a:pt x="52915" y="2257"/>
                </a:lnTo>
                <a:lnTo>
                  <a:pt x="53234" y="1938"/>
                </a:lnTo>
                <a:lnTo>
                  <a:pt x="53577" y="1644"/>
                </a:lnTo>
                <a:lnTo>
                  <a:pt x="53945" y="1374"/>
                </a:lnTo>
                <a:lnTo>
                  <a:pt x="54337" y="1153"/>
                </a:lnTo>
                <a:lnTo>
                  <a:pt x="54755" y="957"/>
                </a:lnTo>
                <a:lnTo>
                  <a:pt x="55196" y="834"/>
                </a:lnTo>
                <a:lnTo>
                  <a:pt x="55417" y="785"/>
                </a:lnTo>
                <a:lnTo>
                  <a:pt x="55662" y="736"/>
                </a:lnTo>
                <a:lnTo>
                  <a:pt x="56079" y="711"/>
                </a:lnTo>
                <a:close/>
                <a:moveTo>
                  <a:pt x="53209" y="883"/>
                </a:moveTo>
                <a:lnTo>
                  <a:pt x="53283" y="1030"/>
                </a:lnTo>
                <a:lnTo>
                  <a:pt x="52620" y="1644"/>
                </a:lnTo>
                <a:lnTo>
                  <a:pt x="52203" y="2061"/>
                </a:lnTo>
                <a:lnTo>
                  <a:pt x="51811" y="2527"/>
                </a:lnTo>
                <a:lnTo>
                  <a:pt x="51443" y="2993"/>
                </a:lnTo>
                <a:lnTo>
                  <a:pt x="51099" y="3459"/>
                </a:lnTo>
                <a:lnTo>
                  <a:pt x="50780" y="3950"/>
                </a:lnTo>
                <a:lnTo>
                  <a:pt x="50461" y="4465"/>
                </a:lnTo>
                <a:lnTo>
                  <a:pt x="50167" y="4980"/>
                </a:lnTo>
                <a:lnTo>
                  <a:pt x="49897" y="5495"/>
                </a:lnTo>
                <a:lnTo>
                  <a:pt x="49554" y="6133"/>
                </a:lnTo>
                <a:lnTo>
                  <a:pt x="49259" y="6771"/>
                </a:lnTo>
                <a:lnTo>
                  <a:pt x="48671" y="8071"/>
                </a:lnTo>
                <a:lnTo>
                  <a:pt x="48156" y="9396"/>
                </a:lnTo>
                <a:lnTo>
                  <a:pt x="47665" y="10720"/>
                </a:lnTo>
                <a:lnTo>
                  <a:pt x="47223" y="12070"/>
                </a:lnTo>
                <a:lnTo>
                  <a:pt x="46806" y="13443"/>
                </a:lnTo>
                <a:lnTo>
                  <a:pt x="46438" y="14793"/>
                </a:lnTo>
                <a:lnTo>
                  <a:pt x="46070" y="16191"/>
                </a:lnTo>
                <a:lnTo>
                  <a:pt x="45776" y="17393"/>
                </a:lnTo>
                <a:lnTo>
                  <a:pt x="45506" y="18620"/>
                </a:lnTo>
                <a:lnTo>
                  <a:pt x="44991" y="21073"/>
                </a:lnTo>
                <a:lnTo>
                  <a:pt x="44942" y="21195"/>
                </a:lnTo>
                <a:lnTo>
                  <a:pt x="44917" y="21318"/>
                </a:lnTo>
                <a:lnTo>
                  <a:pt x="44844" y="21392"/>
                </a:lnTo>
                <a:lnTo>
                  <a:pt x="44795" y="21465"/>
                </a:lnTo>
                <a:lnTo>
                  <a:pt x="44697" y="21539"/>
                </a:lnTo>
                <a:lnTo>
                  <a:pt x="44623" y="21588"/>
                </a:lnTo>
                <a:lnTo>
                  <a:pt x="44500" y="21612"/>
                </a:lnTo>
                <a:lnTo>
                  <a:pt x="44378" y="21637"/>
                </a:lnTo>
                <a:lnTo>
                  <a:pt x="42685" y="21858"/>
                </a:lnTo>
                <a:lnTo>
                  <a:pt x="40992" y="22128"/>
                </a:lnTo>
                <a:lnTo>
                  <a:pt x="39300" y="22447"/>
                </a:lnTo>
                <a:lnTo>
                  <a:pt x="37631" y="22790"/>
                </a:lnTo>
                <a:lnTo>
                  <a:pt x="35988" y="23158"/>
                </a:lnTo>
                <a:lnTo>
                  <a:pt x="34320" y="23600"/>
                </a:lnTo>
                <a:lnTo>
                  <a:pt x="32676" y="24041"/>
                </a:lnTo>
                <a:lnTo>
                  <a:pt x="31032" y="24556"/>
                </a:lnTo>
                <a:lnTo>
                  <a:pt x="29364" y="25120"/>
                </a:lnTo>
                <a:lnTo>
                  <a:pt x="27672" y="25685"/>
                </a:lnTo>
                <a:lnTo>
                  <a:pt x="27451" y="25758"/>
                </a:lnTo>
                <a:lnTo>
                  <a:pt x="27132" y="25807"/>
                </a:lnTo>
                <a:lnTo>
                  <a:pt x="27451" y="24998"/>
                </a:lnTo>
                <a:lnTo>
                  <a:pt x="27745" y="24262"/>
                </a:lnTo>
                <a:lnTo>
                  <a:pt x="28260" y="23109"/>
                </a:lnTo>
                <a:lnTo>
                  <a:pt x="28825" y="21980"/>
                </a:lnTo>
                <a:lnTo>
                  <a:pt x="29389" y="20852"/>
                </a:lnTo>
                <a:lnTo>
                  <a:pt x="29953" y="19724"/>
                </a:lnTo>
                <a:lnTo>
                  <a:pt x="30566" y="18620"/>
                </a:lnTo>
                <a:lnTo>
                  <a:pt x="31204" y="17540"/>
                </a:lnTo>
                <a:lnTo>
                  <a:pt x="31867" y="16461"/>
                </a:lnTo>
                <a:lnTo>
                  <a:pt x="32553" y="15406"/>
                </a:lnTo>
                <a:lnTo>
                  <a:pt x="33265" y="14400"/>
                </a:lnTo>
                <a:lnTo>
                  <a:pt x="33976" y="13394"/>
                </a:lnTo>
                <a:lnTo>
                  <a:pt x="34712" y="12438"/>
                </a:lnTo>
                <a:lnTo>
                  <a:pt x="35497" y="11481"/>
                </a:lnTo>
                <a:lnTo>
                  <a:pt x="36282" y="10573"/>
                </a:lnTo>
                <a:lnTo>
                  <a:pt x="37116" y="9666"/>
                </a:lnTo>
                <a:lnTo>
                  <a:pt x="37975" y="8807"/>
                </a:lnTo>
                <a:lnTo>
                  <a:pt x="38858" y="7973"/>
                </a:lnTo>
                <a:lnTo>
                  <a:pt x="39545" y="7360"/>
                </a:lnTo>
                <a:lnTo>
                  <a:pt x="40256" y="6771"/>
                </a:lnTo>
                <a:lnTo>
                  <a:pt x="40968" y="6207"/>
                </a:lnTo>
                <a:lnTo>
                  <a:pt x="41679" y="5642"/>
                </a:lnTo>
                <a:lnTo>
                  <a:pt x="42415" y="5127"/>
                </a:lnTo>
                <a:lnTo>
                  <a:pt x="43176" y="4636"/>
                </a:lnTo>
                <a:lnTo>
                  <a:pt x="43936" y="4170"/>
                </a:lnTo>
                <a:lnTo>
                  <a:pt x="44721" y="3704"/>
                </a:lnTo>
                <a:lnTo>
                  <a:pt x="45506" y="3287"/>
                </a:lnTo>
                <a:lnTo>
                  <a:pt x="46316" y="2895"/>
                </a:lnTo>
                <a:lnTo>
                  <a:pt x="47125" y="2551"/>
                </a:lnTo>
                <a:lnTo>
                  <a:pt x="47959" y="2208"/>
                </a:lnTo>
                <a:lnTo>
                  <a:pt x="48818" y="1913"/>
                </a:lnTo>
                <a:lnTo>
                  <a:pt x="49701" y="1619"/>
                </a:lnTo>
                <a:lnTo>
                  <a:pt x="50584" y="1398"/>
                </a:lnTo>
                <a:lnTo>
                  <a:pt x="51492" y="1178"/>
                </a:lnTo>
                <a:lnTo>
                  <a:pt x="52350" y="1030"/>
                </a:lnTo>
                <a:lnTo>
                  <a:pt x="53209" y="883"/>
                </a:lnTo>
                <a:close/>
                <a:moveTo>
                  <a:pt x="58827" y="908"/>
                </a:moveTo>
                <a:lnTo>
                  <a:pt x="59416" y="981"/>
                </a:lnTo>
                <a:lnTo>
                  <a:pt x="59980" y="1079"/>
                </a:lnTo>
                <a:lnTo>
                  <a:pt x="60568" y="1178"/>
                </a:lnTo>
                <a:lnTo>
                  <a:pt x="61133" y="1300"/>
                </a:lnTo>
                <a:lnTo>
                  <a:pt x="61721" y="1447"/>
                </a:lnTo>
                <a:lnTo>
                  <a:pt x="62286" y="1619"/>
                </a:lnTo>
                <a:lnTo>
                  <a:pt x="63414" y="1963"/>
                </a:lnTo>
                <a:lnTo>
                  <a:pt x="63978" y="2183"/>
                </a:lnTo>
                <a:lnTo>
                  <a:pt x="64543" y="2404"/>
                </a:lnTo>
                <a:lnTo>
                  <a:pt x="65107" y="2625"/>
                </a:lnTo>
                <a:lnTo>
                  <a:pt x="65647" y="2870"/>
                </a:lnTo>
                <a:lnTo>
                  <a:pt x="66726" y="3385"/>
                </a:lnTo>
                <a:lnTo>
                  <a:pt x="67781" y="3974"/>
                </a:lnTo>
                <a:lnTo>
                  <a:pt x="68811" y="4587"/>
                </a:lnTo>
                <a:lnTo>
                  <a:pt x="69817" y="5250"/>
                </a:lnTo>
                <a:lnTo>
                  <a:pt x="70774" y="5961"/>
                </a:lnTo>
                <a:lnTo>
                  <a:pt x="71730" y="6722"/>
                </a:lnTo>
                <a:lnTo>
                  <a:pt x="72442" y="7310"/>
                </a:lnTo>
                <a:lnTo>
                  <a:pt x="73129" y="7924"/>
                </a:lnTo>
                <a:lnTo>
                  <a:pt x="73791" y="8537"/>
                </a:lnTo>
                <a:lnTo>
                  <a:pt x="74453" y="9175"/>
                </a:lnTo>
                <a:lnTo>
                  <a:pt x="75091" y="9837"/>
                </a:lnTo>
                <a:lnTo>
                  <a:pt x="75704" y="10500"/>
                </a:lnTo>
                <a:lnTo>
                  <a:pt x="76318" y="11186"/>
                </a:lnTo>
                <a:lnTo>
                  <a:pt x="76907" y="11898"/>
                </a:lnTo>
                <a:lnTo>
                  <a:pt x="77471" y="12585"/>
                </a:lnTo>
                <a:lnTo>
                  <a:pt x="78035" y="13321"/>
                </a:lnTo>
                <a:lnTo>
                  <a:pt x="78575" y="14057"/>
                </a:lnTo>
                <a:lnTo>
                  <a:pt x="79090" y="14817"/>
                </a:lnTo>
                <a:lnTo>
                  <a:pt x="79605" y="15578"/>
                </a:lnTo>
                <a:lnTo>
                  <a:pt x="80096" y="16338"/>
                </a:lnTo>
                <a:lnTo>
                  <a:pt x="80562" y="17123"/>
                </a:lnTo>
                <a:lnTo>
                  <a:pt x="81028" y="17933"/>
                </a:lnTo>
                <a:lnTo>
                  <a:pt x="81518" y="18816"/>
                </a:lnTo>
                <a:lnTo>
                  <a:pt x="82009" y="19724"/>
                </a:lnTo>
                <a:lnTo>
                  <a:pt x="82917" y="21563"/>
                </a:lnTo>
                <a:lnTo>
                  <a:pt x="83800" y="23403"/>
                </a:lnTo>
                <a:lnTo>
                  <a:pt x="84708" y="25243"/>
                </a:lnTo>
                <a:lnTo>
                  <a:pt x="84757" y="25366"/>
                </a:lnTo>
                <a:lnTo>
                  <a:pt x="84781" y="25488"/>
                </a:lnTo>
                <a:lnTo>
                  <a:pt x="84879" y="25832"/>
                </a:lnTo>
                <a:lnTo>
                  <a:pt x="84217" y="25636"/>
                </a:lnTo>
                <a:lnTo>
                  <a:pt x="83628" y="25439"/>
                </a:lnTo>
                <a:lnTo>
                  <a:pt x="82132" y="24900"/>
                </a:lnTo>
                <a:lnTo>
                  <a:pt x="80635" y="24434"/>
                </a:lnTo>
                <a:lnTo>
                  <a:pt x="79139" y="23967"/>
                </a:lnTo>
                <a:lnTo>
                  <a:pt x="77618" y="23550"/>
                </a:lnTo>
                <a:lnTo>
                  <a:pt x="76072" y="23158"/>
                </a:lnTo>
                <a:lnTo>
                  <a:pt x="74527" y="22815"/>
                </a:lnTo>
                <a:lnTo>
                  <a:pt x="72981" y="22496"/>
                </a:lnTo>
                <a:lnTo>
                  <a:pt x="71436" y="22226"/>
                </a:lnTo>
                <a:lnTo>
                  <a:pt x="69547" y="21907"/>
                </a:lnTo>
                <a:lnTo>
                  <a:pt x="67658" y="21612"/>
                </a:lnTo>
                <a:lnTo>
                  <a:pt x="67437" y="21563"/>
                </a:lnTo>
                <a:lnTo>
                  <a:pt x="67364" y="21539"/>
                </a:lnTo>
                <a:lnTo>
                  <a:pt x="67266" y="21465"/>
                </a:lnTo>
                <a:lnTo>
                  <a:pt x="67217" y="21392"/>
                </a:lnTo>
                <a:lnTo>
                  <a:pt x="67167" y="21318"/>
                </a:lnTo>
                <a:lnTo>
                  <a:pt x="67118" y="21195"/>
                </a:lnTo>
                <a:lnTo>
                  <a:pt x="67069" y="21073"/>
                </a:lnTo>
                <a:lnTo>
                  <a:pt x="66800" y="19724"/>
                </a:lnTo>
                <a:lnTo>
                  <a:pt x="66505" y="18374"/>
                </a:lnTo>
                <a:lnTo>
                  <a:pt x="66211" y="17050"/>
                </a:lnTo>
                <a:lnTo>
                  <a:pt x="65867" y="15725"/>
                </a:lnTo>
                <a:lnTo>
                  <a:pt x="65524" y="14400"/>
                </a:lnTo>
                <a:lnTo>
                  <a:pt x="65131" y="13075"/>
                </a:lnTo>
                <a:lnTo>
                  <a:pt x="64714" y="11775"/>
                </a:lnTo>
                <a:lnTo>
                  <a:pt x="64273" y="10475"/>
                </a:lnTo>
                <a:lnTo>
                  <a:pt x="63929" y="9494"/>
                </a:lnTo>
                <a:lnTo>
                  <a:pt x="63561" y="8537"/>
                </a:lnTo>
                <a:lnTo>
                  <a:pt x="63169" y="7580"/>
                </a:lnTo>
                <a:lnTo>
                  <a:pt x="62752" y="6648"/>
                </a:lnTo>
                <a:lnTo>
                  <a:pt x="62286" y="5716"/>
                </a:lnTo>
                <a:lnTo>
                  <a:pt x="61795" y="4808"/>
                </a:lnTo>
                <a:lnTo>
                  <a:pt x="61255" y="3925"/>
                </a:lnTo>
                <a:lnTo>
                  <a:pt x="60961" y="3508"/>
                </a:lnTo>
                <a:lnTo>
                  <a:pt x="60667" y="3091"/>
                </a:lnTo>
                <a:lnTo>
                  <a:pt x="60274" y="2600"/>
                </a:lnTo>
                <a:lnTo>
                  <a:pt x="59882" y="2159"/>
                </a:lnTo>
                <a:lnTo>
                  <a:pt x="59023" y="1276"/>
                </a:lnTo>
                <a:lnTo>
                  <a:pt x="58949" y="1202"/>
                </a:lnTo>
                <a:lnTo>
                  <a:pt x="58876" y="1153"/>
                </a:lnTo>
                <a:lnTo>
                  <a:pt x="58729" y="1055"/>
                </a:lnTo>
                <a:lnTo>
                  <a:pt x="58827" y="908"/>
                </a:lnTo>
                <a:close/>
                <a:moveTo>
                  <a:pt x="57453" y="21514"/>
                </a:moveTo>
                <a:lnTo>
                  <a:pt x="58900" y="21563"/>
                </a:lnTo>
                <a:lnTo>
                  <a:pt x="60323" y="21637"/>
                </a:lnTo>
                <a:lnTo>
                  <a:pt x="61746" y="21711"/>
                </a:lnTo>
                <a:lnTo>
                  <a:pt x="63169" y="21809"/>
                </a:lnTo>
                <a:lnTo>
                  <a:pt x="64616" y="21931"/>
                </a:lnTo>
                <a:lnTo>
                  <a:pt x="65450" y="22005"/>
                </a:lnTo>
                <a:lnTo>
                  <a:pt x="66309" y="22128"/>
                </a:lnTo>
                <a:lnTo>
                  <a:pt x="66407" y="22177"/>
                </a:lnTo>
                <a:lnTo>
                  <a:pt x="66530" y="22275"/>
                </a:lnTo>
                <a:lnTo>
                  <a:pt x="66603" y="22373"/>
                </a:lnTo>
                <a:lnTo>
                  <a:pt x="66652" y="22496"/>
                </a:lnTo>
                <a:lnTo>
                  <a:pt x="67118" y="25071"/>
                </a:lnTo>
                <a:lnTo>
                  <a:pt x="67339" y="26372"/>
                </a:lnTo>
                <a:lnTo>
                  <a:pt x="67511" y="27696"/>
                </a:lnTo>
                <a:lnTo>
                  <a:pt x="68075" y="32087"/>
                </a:lnTo>
                <a:lnTo>
                  <a:pt x="68590" y="36528"/>
                </a:lnTo>
                <a:lnTo>
                  <a:pt x="68713" y="37828"/>
                </a:lnTo>
                <a:lnTo>
                  <a:pt x="68811" y="39153"/>
                </a:lnTo>
                <a:lnTo>
                  <a:pt x="68983" y="41778"/>
                </a:lnTo>
                <a:lnTo>
                  <a:pt x="68983" y="41998"/>
                </a:lnTo>
                <a:lnTo>
                  <a:pt x="68958" y="42293"/>
                </a:lnTo>
                <a:lnTo>
                  <a:pt x="65720" y="42121"/>
                </a:lnTo>
                <a:lnTo>
                  <a:pt x="62482" y="41998"/>
                </a:lnTo>
                <a:lnTo>
                  <a:pt x="59244" y="41925"/>
                </a:lnTo>
                <a:lnTo>
                  <a:pt x="52767" y="41925"/>
                </a:lnTo>
                <a:lnTo>
                  <a:pt x="49529" y="41998"/>
                </a:lnTo>
                <a:lnTo>
                  <a:pt x="46267" y="42121"/>
                </a:lnTo>
                <a:lnTo>
                  <a:pt x="43004" y="42293"/>
                </a:lnTo>
                <a:lnTo>
                  <a:pt x="43004" y="42293"/>
                </a:lnTo>
                <a:lnTo>
                  <a:pt x="43225" y="39521"/>
                </a:lnTo>
                <a:lnTo>
                  <a:pt x="43323" y="38147"/>
                </a:lnTo>
                <a:lnTo>
                  <a:pt x="43445" y="36822"/>
                </a:lnTo>
                <a:lnTo>
                  <a:pt x="44010" y="32038"/>
                </a:lnTo>
                <a:lnTo>
                  <a:pt x="44598" y="27255"/>
                </a:lnTo>
                <a:lnTo>
                  <a:pt x="44770" y="26053"/>
                </a:lnTo>
                <a:lnTo>
                  <a:pt x="44966" y="24875"/>
                </a:lnTo>
                <a:lnTo>
                  <a:pt x="45383" y="22496"/>
                </a:lnTo>
                <a:lnTo>
                  <a:pt x="45433" y="22373"/>
                </a:lnTo>
                <a:lnTo>
                  <a:pt x="45555" y="22275"/>
                </a:lnTo>
                <a:lnTo>
                  <a:pt x="45678" y="22177"/>
                </a:lnTo>
                <a:lnTo>
                  <a:pt x="45800" y="22128"/>
                </a:lnTo>
                <a:lnTo>
                  <a:pt x="49480" y="21833"/>
                </a:lnTo>
                <a:lnTo>
                  <a:pt x="51320" y="21686"/>
                </a:lnTo>
                <a:lnTo>
                  <a:pt x="53160" y="21588"/>
                </a:lnTo>
                <a:lnTo>
                  <a:pt x="54607" y="21539"/>
                </a:lnTo>
                <a:lnTo>
                  <a:pt x="56030" y="21514"/>
                </a:lnTo>
                <a:close/>
                <a:moveTo>
                  <a:pt x="67364" y="22250"/>
                </a:moveTo>
                <a:lnTo>
                  <a:pt x="69007" y="22471"/>
                </a:lnTo>
                <a:lnTo>
                  <a:pt x="69792" y="22594"/>
                </a:lnTo>
                <a:lnTo>
                  <a:pt x="70577" y="22741"/>
                </a:lnTo>
                <a:lnTo>
                  <a:pt x="74650" y="23600"/>
                </a:lnTo>
                <a:lnTo>
                  <a:pt x="76686" y="24066"/>
                </a:lnTo>
                <a:lnTo>
                  <a:pt x="78697" y="24581"/>
                </a:lnTo>
                <a:lnTo>
                  <a:pt x="79507" y="24802"/>
                </a:lnTo>
                <a:lnTo>
                  <a:pt x="80292" y="25047"/>
                </a:lnTo>
                <a:lnTo>
                  <a:pt x="81862" y="25562"/>
                </a:lnTo>
                <a:lnTo>
                  <a:pt x="85002" y="26641"/>
                </a:lnTo>
                <a:lnTo>
                  <a:pt x="85125" y="26715"/>
                </a:lnTo>
                <a:lnTo>
                  <a:pt x="85247" y="26813"/>
                </a:lnTo>
                <a:lnTo>
                  <a:pt x="85345" y="26936"/>
                </a:lnTo>
                <a:lnTo>
                  <a:pt x="85419" y="27058"/>
                </a:lnTo>
                <a:lnTo>
                  <a:pt x="85959" y="28555"/>
                </a:lnTo>
                <a:lnTo>
                  <a:pt x="86498" y="30027"/>
                </a:lnTo>
                <a:lnTo>
                  <a:pt x="86964" y="31548"/>
                </a:lnTo>
                <a:lnTo>
                  <a:pt x="87431" y="33044"/>
                </a:lnTo>
                <a:lnTo>
                  <a:pt x="87848" y="34565"/>
                </a:lnTo>
                <a:lnTo>
                  <a:pt x="88216" y="36111"/>
                </a:lnTo>
                <a:lnTo>
                  <a:pt x="88584" y="37656"/>
                </a:lnTo>
                <a:lnTo>
                  <a:pt x="88902" y="39202"/>
                </a:lnTo>
                <a:lnTo>
                  <a:pt x="89123" y="40477"/>
                </a:lnTo>
                <a:lnTo>
                  <a:pt x="89344" y="41778"/>
                </a:lnTo>
                <a:lnTo>
                  <a:pt x="89761" y="44353"/>
                </a:lnTo>
                <a:lnTo>
                  <a:pt x="89761" y="44501"/>
                </a:lnTo>
                <a:lnTo>
                  <a:pt x="89761" y="44697"/>
                </a:lnTo>
                <a:lnTo>
                  <a:pt x="88657" y="44525"/>
                </a:lnTo>
                <a:lnTo>
                  <a:pt x="87578" y="44353"/>
                </a:lnTo>
                <a:lnTo>
                  <a:pt x="82058" y="43617"/>
                </a:lnTo>
                <a:lnTo>
                  <a:pt x="79311" y="43249"/>
                </a:lnTo>
                <a:lnTo>
                  <a:pt x="76539" y="42906"/>
                </a:lnTo>
                <a:lnTo>
                  <a:pt x="74944" y="42734"/>
                </a:lnTo>
                <a:lnTo>
                  <a:pt x="73349" y="42612"/>
                </a:lnTo>
                <a:lnTo>
                  <a:pt x="70160" y="42366"/>
                </a:lnTo>
                <a:lnTo>
                  <a:pt x="70038" y="42366"/>
                </a:lnTo>
                <a:lnTo>
                  <a:pt x="69940" y="42342"/>
                </a:lnTo>
                <a:lnTo>
                  <a:pt x="69841" y="42293"/>
                </a:lnTo>
                <a:lnTo>
                  <a:pt x="69792" y="42244"/>
                </a:lnTo>
                <a:lnTo>
                  <a:pt x="69743" y="42170"/>
                </a:lnTo>
                <a:lnTo>
                  <a:pt x="69719" y="42096"/>
                </a:lnTo>
                <a:lnTo>
                  <a:pt x="69670" y="41876"/>
                </a:lnTo>
                <a:lnTo>
                  <a:pt x="69277" y="37117"/>
                </a:lnTo>
                <a:lnTo>
                  <a:pt x="69081" y="34737"/>
                </a:lnTo>
                <a:lnTo>
                  <a:pt x="68811" y="32382"/>
                </a:lnTo>
                <a:lnTo>
                  <a:pt x="68492" y="29929"/>
                </a:lnTo>
                <a:lnTo>
                  <a:pt x="68149" y="27500"/>
                </a:lnTo>
                <a:lnTo>
                  <a:pt x="67413" y="22643"/>
                </a:lnTo>
                <a:lnTo>
                  <a:pt x="67364" y="22250"/>
                </a:lnTo>
                <a:close/>
                <a:moveTo>
                  <a:pt x="44697" y="22250"/>
                </a:moveTo>
                <a:lnTo>
                  <a:pt x="44476" y="23796"/>
                </a:lnTo>
                <a:lnTo>
                  <a:pt x="43666" y="29536"/>
                </a:lnTo>
                <a:lnTo>
                  <a:pt x="43298" y="32406"/>
                </a:lnTo>
                <a:lnTo>
                  <a:pt x="42930" y="35277"/>
                </a:lnTo>
                <a:lnTo>
                  <a:pt x="42759" y="36896"/>
                </a:lnTo>
                <a:lnTo>
                  <a:pt x="42611" y="38539"/>
                </a:lnTo>
                <a:lnTo>
                  <a:pt x="42366" y="41802"/>
                </a:lnTo>
                <a:lnTo>
                  <a:pt x="42366" y="41949"/>
                </a:lnTo>
                <a:lnTo>
                  <a:pt x="42342" y="42072"/>
                </a:lnTo>
                <a:lnTo>
                  <a:pt x="42292" y="42146"/>
                </a:lnTo>
                <a:lnTo>
                  <a:pt x="42243" y="42244"/>
                </a:lnTo>
                <a:lnTo>
                  <a:pt x="42170" y="42293"/>
                </a:lnTo>
                <a:lnTo>
                  <a:pt x="42072" y="42342"/>
                </a:lnTo>
                <a:lnTo>
                  <a:pt x="41949" y="42366"/>
                </a:lnTo>
                <a:lnTo>
                  <a:pt x="41802" y="42391"/>
                </a:lnTo>
                <a:lnTo>
                  <a:pt x="38024" y="42661"/>
                </a:lnTo>
                <a:lnTo>
                  <a:pt x="36135" y="42832"/>
                </a:lnTo>
                <a:lnTo>
                  <a:pt x="34246" y="43004"/>
                </a:lnTo>
                <a:lnTo>
                  <a:pt x="31965" y="43298"/>
                </a:lnTo>
                <a:lnTo>
                  <a:pt x="29659" y="43593"/>
                </a:lnTo>
                <a:lnTo>
                  <a:pt x="25096" y="44231"/>
                </a:lnTo>
                <a:lnTo>
                  <a:pt x="24409" y="44329"/>
                </a:lnTo>
                <a:lnTo>
                  <a:pt x="23698" y="44451"/>
                </a:lnTo>
                <a:lnTo>
                  <a:pt x="22250" y="44721"/>
                </a:lnTo>
                <a:lnTo>
                  <a:pt x="22520" y="42759"/>
                </a:lnTo>
                <a:lnTo>
                  <a:pt x="22667" y="41827"/>
                </a:lnTo>
                <a:lnTo>
                  <a:pt x="22839" y="40894"/>
                </a:lnTo>
                <a:lnTo>
                  <a:pt x="23133" y="39349"/>
                </a:lnTo>
                <a:lnTo>
                  <a:pt x="23452" y="37803"/>
                </a:lnTo>
                <a:lnTo>
                  <a:pt x="23796" y="36258"/>
                </a:lnTo>
                <a:lnTo>
                  <a:pt x="24164" y="34737"/>
                </a:lnTo>
                <a:lnTo>
                  <a:pt x="24581" y="33216"/>
                </a:lnTo>
                <a:lnTo>
                  <a:pt x="25022" y="31720"/>
                </a:lnTo>
                <a:lnTo>
                  <a:pt x="25488" y="30223"/>
                </a:lnTo>
                <a:lnTo>
                  <a:pt x="26003" y="28727"/>
                </a:lnTo>
                <a:lnTo>
                  <a:pt x="26053" y="28604"/>
                </a:lnTo>
                <a:lnTo>
                  <a:pt x="26077" y="28481"/>
                </a:lnTo>
                <a:lnTo>
                  <a:pt x="26126" y="28211"/>
                </a:lnTo>
                <a:lnTo>
                  <a:pt x="26200" y="27942"/>
                </a:lnTo>
                <a:lnTo>
                  <a:pt x="26298" y="27696"/>
                </a:lnTo>
                <a:lnTo>
                  <a:pt x="26396" y="27476"/>
                </a:lnTo>
                <a:lnTo>
                  <a:pt x="26543" y="27279"/>
                </a:lnTo>
                <a:lnTo>
                  <a:pt x="26690" y="27108"/>
                </a:lnTo>
                <a:lnTo>
                  <a:pt x="26838" y="26936"/>
                </a:lnTo>
                <a:lnTo>
                  <a:pt x="27009" y="26789"/>
                </a:lnTo>
                <a:lnTo>
                  <a:pt x="27206" y="26666"/>
                </a:lnTo>
                <a:lnTo>
                  <a:pt x="27402" y="26519"/>
                </a:lnTo>
                <a:lnTo>
                  <a:pt x="27843" y="26323"/>
                </a:lnTo>
                <a:lnTo>
                  <a:pt x="28309" y="26126"/>
                </a:lnTo>
                <a:lnTo>
                  <a:pt x="28800" y="25955"/>
                </a:lnTo>
                <a:lnTo>
                  <a:pt x="30321" y="25464"/>
                </a:lnTo>
                <a:lnTo>
                  <a:pt x="31867" y="24998"/>
                </a:lnTo>
                <a:lnTo>
                  <a:pt x="33412" y="24556"/>
                </a:lnTo>
                <a:lnTo>
                  <a:pt x="34958" y="24139"/>
                </a:lnTo>
                <a:lnTo>
                  <a:pt x="36503" y="23747"/>
                </a:lnTo>
                <a:lnTo>
                  <a:pt x="38073" y="23403"/>
                </a:lnTo>
                <a:lnTo>
                  <a:pt x="39643" y="23084"/>
                </a:lnTo>
                <a:lnTo>
                  <a:pt x="41213" y="22790"/>
                </a:lnTo>
                <a:lnTo>
                  <a:pt x="44697" y="22250"/>
                </a:lnTo>
                <a:close/>
                <a:moveTo>
                  <a:pt x="64886" y="1447"/>
                </a:moveTo>
                <a:lnTo>
                  <a:pt x="65205" y="1472"/>
                </a:lnTo>
                <a:lnTo>
                  <a:pt x="65941" y="1570"/>
                </a:lnTo>
                <a:lnTo>
                  <a:pt x="66800" y="1742"/>
                </a:lnTo>
                <a:lnTo>
                  <a:pt x="67805" y="1963"/>
                </a:lnTo>
                <a:lnTo>
                  <a:pt x="68934" y="2257"/>
                </a:lnTo>
                <a:lnTo>
                  <a:pt x="70111" y="2576"/>
                </a:lnTo>
                <a:lnTo>
                  <a:pt x="71362" y="2944"/>
                </a:lnTo>
                <a:lnTo>
                  <a:pt x="72663" y="3361"/>
                </a:lnTo>
                <a:lnTo>
                  <a:pt x="73963" y="3802"/>
                </a:lnTo>
                <a:lnTo>
                  <a:pt x="75287" y="4269"/>
                </a:lnTo>
                <a:lnTo>
                  <a:pt x="76563" y="4735"/>
                </a:lnTo>
                <a:lnTo>
                  <a:pt x="77790" y="5225"/>
                </a:lnTo>
                <a:lnTo>
                  <a:pt x="78943" y="5691"/>
                </a:lnTo>
                <a:lnTo>
                  <a:pt x="80022" y="6182"/>
                </a:lnTo>
                <a:lnTo>
                  <a:pt x="80979" y="6648"/>
                </a:lnTo>
                <a:lnTo>
                  <a:pt x="81960" y="7163"/>
                </a:lnTo>
                <a:lnTo>
                  <a:pt x="82941" y="7678"/>
                </a:lnTo>
                <a:lnTo>
                  <a:pt x="83898" y="8243"/>
                </a:lnTo>
                <a:lnTo>
                  <a:pt x="84830" y="8807"/>
                </a:lnTo>
                <a:lnTo>
                  <a:pt x="85762" y="9371"/>
                </a:lnTo>
                <a:lnTo>
                  <a:pt x="86695" y="9984"/>
                </a:lnTo>
                <a:lnTo>
                  <a:pt x="87602" y="10598"/>
                </a:lnTo>
                <a:lnTo>
                  <a:pt x="88510" y="11236"/>
                </a:lnTo>
                <a:lnTo>
                  <a:pt x="89393" y="11898"/>
                </a:lnTo>
                <a:lnTo>
                  <a:pt x="90252" y="12560"/>
                </a:lnTo>
                <a:lnTo>
                  <a:pt x="91110" y="13247"/>
                </a:lnTo>
                <a:lnTo>
                  <a:pt x="91969" y="13959"/>
                </a:lnTo>
                <a:lnTo>
                  <a:pt x="92778" y="14670"/>
                </a:lnTo>
                <a:lnTo>
                  <a:pt x="93613" y="15430"/>
                </a:lnTo>
                <a:lnTo>
                  <a:pt x="94422" y="16191"/>
                </a:lnTo>
                <a:lnTo>
                  <a:pt x="95207" y="16951"/>
                </a:lnTo>
                <a:lnTo>
                  <a:pt x="95968" y="17761"/>
                </a:lnTo>
                <a:lnTo>
                  <a:pt x="96728" y="18546"/>
                </a:lnTo>
                <a:lnTo>
                  <a:pt x="97464" y="19380"/>
                </a:lnTo>
                <a:lnTo>
                  <a:pt x="98200" y="20214"/>
                </a:lnTo>
                <a:lnTo>
                  <a:pt x="98887" y="21048"/>
                </a:lnTo>
                <a:lnTo>
                  <a:pt x="99574" y="21907"/>
                </a:lnTo>
                <a:lnTo>
                  <a:pt x="100261" y="22765"/>
                </a:lnTo>
                <a:lnTo>
                  <a:pt x="100898" y="23649"/>
                </a:lnTo>
                <a:lnTo>
                  <a:pt x="101536" y="24532"/>
                </a:lnTo>
                <a:lnTo>
                  <a:pt x="102150" y="25439"/>
                </a:lnTo>
                <a:lnTo>
                  <a:pt x="102738" y="26372"/>
                </a:lnTo>
                <a:lnTo>
                  <a:pt x="103327" y="27304"/>
                </a:lnTo>
                <a:lnTo>
                  <a:pt x="103891" y="28236"/>
                </a:lnTo>
                <a:lnTo>
                  <a:pt x="104431" y="29193"/>
                </a:lnTo>
                <a:lnTo>
                  <a:pt x="104946" y="30174"/>
                </a:lnTo>
                <a:lnTo>
                  <a:pt x="105461" y="31155"/>
                </a:lnTo>
                <a:lnTo>
                  <a:pt x="105952" y="32137"/>
                </a:lnTo>
                <a:lnTo>
                  <a:pt x="106418" y="33142"/>
                </a:lnTo>
                <a:lnTo>
                  <a:pt x="106860" y="34148"/>
                </a:lnTo>
                <a:lnTo>
                  <a:pt x="107277" y="35154"/>
                </a:lnTo>
                <a:lnTo>
                  <a:pt x="107694" y="36184"/>
                </a:lnTo>
                <a:lnTo>
                  <a:pt x="108086" y="37190"/>
                </a:lnTo>
                <a:lnTo>
                  <a:pt x="108430" y="38220"/>
                </a:lnTo>
                <a:lnTo>
                  <a:pt x="108773" y="39275"/>
                </a:lnTo>
                <a:lnTo>
                  <a:pt x="109092" y="40306"/>
                </a:lnTo>
                <a:lnTo>
                  <a:pt x="109386" y="41360"/>
                </a:lnTo>
                <a:lnTo>
                  <a:pt x="109681" y="42415"/>
                </a:lnTo>
                <a:lnTo>
                  <a:pt x="109926" y="43495"/>
                </a:lnTo>
                <a:lnTo>
                  <a:pt x="110171" y="44550"/>
                </a:lnTo>
                <a:lnTo>
                  <a:pt x="110368" y="45629"/>
                </a:lnTo>
                <a:lnTo>
                  <a:pt x="110564" y="46708"/>
                </a:lnTo>
                <a:lnTo>
                  <a:pt x="110736" y="47812"/>
                </a:lnTo>
                <a:lnTo>
                  <a:pt x="110564" y="47861"/>
                </a:lnTo>
                <a:lnTo>
                  <a:pt x="109926" y="46463"/>
                </a:lnTo>
                <a:lnTo>
                  <a:pt x="109558" y="45629"/>
                </a:lnTo>
                <a:lnTo>
                  <a:pt x="109166" y="44844"/>
                </a:lnTo>
                <a:lnTo>
                  <a:pt x="108724" y="44059"/>
                </a:lnTo>
                <a:lnTo>
                  <a:pt x="108282" y="43298"/>
                </a:lnTo>
                <a:lnTo>
                  <a:pt x="107792" y="42538"/>
                </a:lnTo>
                <a:lnTo>
                  <a:pt x="107301" y="41827"/>
                </a:lnTo>
                <a:lnTo>
                  <a:pt x="106761" y="41091"/>
                </a:lnTo>
                <a:lnTo>
                  <a:pt x="106222" y="40404"/>
                </a:lnTo>
                <a:lnTo>
                  <a:pt x="105535" y="39594"/>
                </a:lnTo>
                <a:lnTo>
                  <a:pt x="104848" y="38785"/>
                </a:lnTo>
                <a:lnTo>
                  <a:pt x="104161" y="38024"/>
                </a:lnTo>
                <a:lnTo>
                  <a:pt x="103425" y="37264"/>
                </a:lnTo>
                <a:lnTo>
                  <a:pt x="102763" y="36601"/>
                </a:lnTo>
                <a:lnTo>
                  <a:pt x="102100" y="35988"/>
                </a:lnTo>
                <a:lnTo>
                  <a:pt x="101414" y="35375"/>
                </a:lnTo>
                <a:lnTo>
                  <a:pt x="100702" y="34786"/>
                </a:lnTo>
                <a:lnTo>
                  <a:pt x="99991" y="34197"/>
                </a:lnTo>
                <a:lnTo>
                  <a:pt x="99255" y="33633"/>
                </a:lnTo>
                <a:lnTo>
                  <a:pt x="98519" y="33093"/>
                </a:lnTo>
                <a:lnTo>
                  <a:pt x="97758" y="32554"/>
                </a:lnTo>
                <a:lnTo>
                  <a:pt x="96924" y="31989"/>
                </a:lnTo>
                <a:lnTo>
                  <a:pt x="96090" y="31425"/>
                </a:lnTo>
                <a:lnTo>
                  <a:pt x="95232" y="30885"/>
                </a:lnTo>
                <a:lnTo>
                  <a:pt x="94373" y="30370"/>
                </a:lnTo>
                <a:lnTo>
                  <a:pt x="93514" y="29880"/>
                </a:lnTo>
                <a:lnTo>
                  <a:pt x="92631" y="29389"/>
                </a:lnTo>
                <a:lnTo>
                  <a:pt x="91724" y="28923"/>
                </a:lnTo>
                <a:lnTo>
                  <a:pt x="90840" y="28457"/>
                </a:lnTo>
                <a:lnTo>
                  <a:pt x="89663" y="27917"/>
                </a:lnTo>
                <a:lnTo>
                  <a:pt x="88510" y="27402"/>
                </a:lnTo>
                <a:lnTo>
                  <a:pt x="87332" y="26887"/>
                </a:lnTo>
                <a:lnTo>
                  <a:pt x="86179" y="26347"/>
                </a:lnTo>
                <a:lnTo>
                  <a:pt x="86008" y="26273"/>
                </a:lnTo>
                <a:lnTo>
                  <a:pt x="85885" y="26151"/>
                </a:lnTo>
                <a:lnTo>
                  <a:pt x="85762" y="26028"/>
                </a:lnTo>
                <a:lnTo>
                  <a:pt x="85689" y="25881"/>
                </a:lnTo>
                <a:lnTo>
                  <a:pt x="85051" y="24335"/>
                </a:lnTo>
                <a:lnTo>
                  <a:pt x="84364" y="22815"/>
                </a:lnTo>
                <a:lnTo>
                  <a:pt x="83653" y="21318"/>
                </a:lnTo>
                <a:lnTo>
                  <a:pt x="82892" y="19822"/>
                </a:lnTo>
                <a:lnTo>
                  <a:pt x="82107" y="18374"/>
                </a:lnTo>
                <a:lnTo>
                  <a:pt x="81249" y="16951"/>
                </a:lnTo>
                <a:lnTo>
                  <a:pt x="80807" y="16240"/>
                </a:lnTo>
                <a:lnTo>
                  <a:pt x="80341" y="15553"/>
                </a:lnTo>
                <a:lnTo>
                  <a:pt x="79875" y="14866"/>
                </a:lnTo>
                <a:lnTo>
                  <a:pt x="79409" y="14179"/>
                </a:lnTo>
                <a:lnTo>
                  <a:pt x="78427" y="12904"/>
                </a:lnTo>
                <a:lnTo>
                  <a:pt x="77446" y="11653"/>
                </a:lnTo>
                <a:lnTo>
                  <a:pt x="76416" y="10426"/>
                </a:lnTo>
                <a:lnTo>
                  <a:pt x="75337" y="9248"/>
                </a:lnTo>
                <a:lnTo>
                  <a:pt x="74821" y="8684"/>
                </a:lnTo>
                <a:lnTo>
                  <a:pt x="74306" y="8145"/>
                </a:lnTo>
                <a:lnTo>
                  <a:pt x="73766" y="7605"/>
                </a:lnTo>
                <a:lnTo>
                  <a:pt x="73202" y="7114"/>
                </a:lnTo>
                <a:lnTo>
                  <a:pt x="72638" y="6599"/>
                </a:lnTo>
                <a:lnTo>
                  <a:pt x="72074" y="6133"/>
                </a:lnTo>
                <a:lnTo>
                  <a:pt x="71485" y="5667"/>
                </a:lnTo>
                <a:lnTo>
                  <a:pt x="70896" y="5201"/>
                </a:lnTo>
                <a:lnTo>
                  <a:pt x="70283" y="4759"/>
                </a:lnTo>
                <a:lnTo>
                  <a:pt x="69670" y="4342"/>
                </a:lnTo>
                <a:lnTo>
                  <a:pt x="69032" y="3950"/>
                </a:lnTo>
                <a:lnTo>
                  <a:pt x="68394" y="3557"/>
                </a:lnTo>
                <a:lnTo>
                  <a:pt x="67756" y="3189"/>
                </a:lnTo>
                <a:lnTo>
                  <a:pt x="67069" y="2821"/>
                </a:lnTo>
                <a:lnTo>
                  <a:pt x="66407" y="2478"/>
                </a:lnTo>
                <a:lnTo>
                  <a:pt x="65720" y="2159"/>
                </a:lnTo>
                <a:lnTo>
                  <a:pt x="64248" y="1521"/>
                </a:lnTo>
                <a:lnTo>
                  <a:pt x="64420" y="1472"/>
                </a:lnTo>
                <a:lnTo>
                  <a:pt x="64641" y="1447"/>
                </a:lnTo>
                <a:close/>
                <a:moveTo>
                  <a:pt x="47886" y="1300"/>
                </a:moveTo>
                <a:lnTo>
                  <a:pt x="47959" y="1447"/>
                </a:lnTo>
                <a:lnTo>
                  <a:pt x="47591" y="1619"/>
                </a:lnTo>
                <a:lnTo>
                  <a:pt x="47223" y="1791"/>
                </a:lnTo>
                <a:lnTo>
                  <a:pt x="46659" y="2012"/>
                </a:lnTo>
                <a:lnTo>
                  <a:pt x="46095" y="2257"/>
                </a:lnTo>
                <a:lnTo>
                  <a:pt x="45015" y="2797"/>
                </a:lnTo>
                <a:lnTo>
                  <a:pt x="43961" y="3385"/>
                </a:lnTo>
                <a:lnTo>
                  <a:pt x="42930" y="3999"/>
                </a:lnTo>
                <a:lnTo>
                  <a:pt x="41924" y="4686"/>
                </a:lnTo>
                <a:lnTo>
                  <a:pt x="40943" y="5397"/>
                </a:lnTo>
                <a:lnTo>
                  <a:pt x="39986" y="6133"/>
                </a:lnTo>
                <a:lnTo>
                  <a:pt x="39079" y="6918"/>
                </a:lnTo>
                <a:lnTo>
                  <a:pt x="38392" y="7531"/>
                </a:lnTo>
                <a:lnTo>
                  <a:pt x="37754" y="8145"/>
                </a:lnTo>
                <a:lnTo>
                  <a:pt x="37116" y="8782"/>
                </a:lnTo>
                <a:lnTo>
                  <a:pt x="36503" y="9420"/>
                </a:lnTo>
                <a:lnTo>
                  <a:pt x="35890" y="10058"/>
                </a:lnTo>
                <a:lnTo>
                  <a:pt x="35301" y="10745"/>
                </a:lnTo>
                <a:lnTo>
                  <a:pt x="34737" y="11407"/>
                </a:lnTo>
                <a:lnTo>
                  <a:pt x="34173" y="12094"/>
                </a:lnTo>
                <a:lnTo>
                  <a:pt x="33633" y="12806"/>
                </a:lnTo>
                <a:lnTo>
                  <a:pt x="33093" y="13517"/>
                </a:lnTo>
                <a:lnTo>
                  <a:pt x="32578" y="14253"/>
                </a:lnTo>
                <a:lnTo>
                  <a:pt x="32087" y="14964"/>
                </a:lnTo>
                <a:lnTo>
                  <a:pt x="31597" y="15725"/>
                </a:lnTo>
                <a:lnTo>
                  <a:pt x="31106" y="16461"/>
                </a:lnTo>
                <a:lnTo>
                  <a:pt x="30174" y="18006"/>
                </a:lnTo>
                <a:lnTo>
                  <a:pt x="29634" y="18963"/>
                </a:lnTo>
                <a:lnTo>
                  <a:pt x="29119" y="19920"/>
                </a:lnTo>
                <a:lnTo>
                  <a:pt x="28628" y="20901"/>
                </a:lnTo>
                <a:lnTo>
                  <a:pt x="28138" y="21882"/>
                </a:lnTo>
                <a:lnTo>
                  <a:pt x="27672" y="22888"/>
                </a:lnTo>
                <a:lnTo>
                  <a:pt x="27206" y="23869"/>
                </a:lnTo>
                <a:lnTo>
                  <a:pt x="26347" y="25906"/>
                </a:lnTo>
                <a:lnTo>
                  <a:pt x="26273" y="26028"/>
                </a:lnTo>
                <a:lnTo>
                  <a:pt x="26151" y="26175"/>
                </a:lnTo>
                <a:lnTo>
                  <a:pt x="26003" y="26273"/>
                </a:lnTo>
                <a:lnTo>
                  <a:pt x="25856" y="26347"/>
                </a:lnTo>
                <a:lnTo>
                  <a:pt x="24384" y="26985"/>
                </a:lnTo>
                <a:lnTo>
                  <a:pt x="22937" y="27647"/>
                </a:lnTo>
                <a:lnTo>
                  <a:pt x="21490" y="28334"/>
                </a:lnTo>
                <a:lnTo>
                  <a:pt x="20067" y="29046"/>
                </a:lnTo>
                <a:lnTo>
                  <a:pt x="18669" y="29806"/>
                </a:lnTo>
                <a:lnTo>
                  <a:pt x="17270" y="30616"/>
                </a:lnTo>
                <a:lnTo>
                  <a:pt x="15921" y="31450"/>
                </a:lnTo>
                <a:lnTo>
                  <a:pt x="14596" y="32333"/>
                </a:lnTo>
                <a:lnTo>
                  <a:pt x="13591" y="33044"/>
                </a:lnTo>
                <a:lnTo>
                  <a:pt x="12634" y="33756"/>
                </a:lnTo>
                <a:lnTo>
                  <a:pt x="11677" y="34516"/>
                </a:lnTo>
                <a:lnTo>
                  <a:pt x="10745" y="35277"/>
                </a:lnTo>
                <a:lnTo>
                  <a:pt x="9837" y="36086"/>
                </a:lnTo>
                <a:lnTo>
                  <a:pt x="8954" y="36920"/>
                </a:lnTo>
                <a:lnTo>
                  <a:pt x="8120" y="37779"/>
                </a:lnTo>
                <a:lnTo>
                  <a:pt x="7286" y="38662"/>
                </a:lnTo>
                <a:lnTo>
                  <a:pt x="6403" y="39668"/>
                </a:lnTo>
                <a:lnTo>
                  <a:pt x="5569" y="40698"/>
                </a:lnTo>
                <a:lnTo>
                  <a:pt x="4784" y="41753"/>
                </a:lnTo>
                <a:lnTo>
                  <a:pt x="4416" y="42293"/>
                </a:lnTo>
                <a:lnTo>
                  <a:pt x="4048" y="42832"/>
                </a:lnTo>
                <a:lnTo>
                  <a:pt x="3704" y="43397"/>
                </a:lnTo>
                <a:lnTo>
                  <a:pt x="3385" y="43961"/>
                </a:lnTo>
                <a:lnTo>
                  <a:pt x="3042" y="44550"/>
                </a:lnTo>
                <a:lnTo>
                  <a:pt x="2748" y="45138"/>
                </a:lnTo>
                <a:lnTo>
                  <a:pt x="2453" y="45727"/>
                </a:lnTo>
                <a:lnTo>
                  <a:pt x="2159" y="46316"/>
                </a:lnTo>
                <a:lnTo>
                  <a:pt x="1889" y="46929"/>
                </a:lnTo>
                <a:lnTo>
                  <a:pt x="1644" y="47542"/>
                </a:lnTo>
                <a:lnTo>
                  <a:pt x="1472" y="47960"/>
                </a:lnTo>
                <a:lnTo>
                  <a:pt x="1276" y="47861"/>
                </a:lnTo>
                <a:lnTo>
                  <a:pt x="1472" y="46684"/>
                </a:lnTo>
                <a:lnTo>
                  <a:pt x="1693" y="45482"/>
                </a:lnTo>
                <a:lnTo>
                  <a:pt x="1938" y="44304"/>
                </a:lnTo>
                <a:lnTo>
                  <a:pt x="2208" y="43151"/>
                </a:lnTo>
                <a:lnTo>
                  <a:pt x="2502" y="41998"/>
                </a:lnTo>
                <a:lnTo>
                  <a:pt x="2821" y="40845"/>
                </a:lnTo>
                <a:lnTo>
                  <a:pt x="3140" y="39717"/>
                </a:lnTo>
                <a:lnTo>
                  <a:pt x="3508" y="38588"/>
                </a:lnTo>
                <a:lnTo>
                  <a:pt x="3876" y="37484"/>
                </a:lnTo>
                <a:lnTo>
                  <a:pt x="4269" y="36405"/>
                </a:lnTo>
                <a:lnTo>
                  <a:pt x="4686" y="35301"/>
                </a:lnTo>
                <a:lnTo>
                  <a:pt x="5127" y="34246"/>
                </a:lnTo>
                <a:lnTo>
                  <a:pt x="5593" y="33167"/>
                </a:lnTo>
                <a:lnTo>
                  <a:pt x="6084" y="32137"/>
                </a:lnTo>
                <a:lnTo>
                  <a:pt x="6599" y="31082"/>
                </a:lnTo>
                <a:lnTo>
                  <a:pt x="7114" y="30076"/>
                </a:lnTo>
                <a:lnTo>
                  <a:pt x="7678" y="29046"/>
                </a:lnTo>
                <a:lnTo>
                  <a:pt x="8243" y="28040"/>
                </a:lnTo>
                <a:lnTo>
                  <a:pt x="8831" y="27058"/>
                </a:lnTo>
                <a:lnTo>
                  <a:pt x="9469" y="26077"/>
                </a:lnTo>
                <a:lnTo>
                  <a:pt x="10107" y="25120"/>
                </a:lnTo>
                <a:lnTo>
                  <a:pt x="10769" y="24164"/>
                </a:lnTo>
                <a:lnTo>
                  <a:pt x="11456" y="23207"/>
                </a:lnTo>
                <a:lnTo>
                  <a:pt x="12168" y="22275"/>
                </a:lnTo>
                <a:lnTo>
                  <a:pt x="12879" y="21367"/>
                </a:lnTo>
                <a:lnTo>
                  <a:pt x="13640" y="20459"/>
                </a:lnTo>
                <a:lnTo>
                  <a:pt x="14425" y="19576"/>
                </a:lnTo>
                <a:lnTo>
                  <a:pt x="15210" y="18693"/>
                </a:lnTo>
                <a:lnTo>
                  <a:pt x="16044" y="17810"/>
                </a:lnTo>
                <a:lnTo>
                  <a:pt x="16878" y="16951"/>
                </a:lnTo>
                <a:lnTo>
                  <a:pt x="17736" y="16117"/>
                </a:lnTo>
                <a:lnTo>
                  <a:pt x="18619" y="15283"/>
                </a:lnTo>
                <a:lnTo>
                  <a:pt x="19404" y="14572"/>
                </a:lnTo>
                <a:lnTo>
                  <a:pt x="20190" y="13885"/>
                </a:lnTo>
                <a:lnTo>
                  <a:pt x="20999" y="13198"/>
                </a:lnTo>
                <a:lnTo>
                  <a:pt x="21809" y="12560"/>
                </a:lnTo>
                <a:lnTo>
                  <a:pt x="22618" y="11922"/>
                </a:lnTo>
                <a:lnTo>
                  <a:pt x="23452" y="11285"/>
                </a:lnTo>
                <a:lnTo>
                  <a:pt x="24286" y="10696"/>
                </a:lnTo>
                <a:lnTo>
                  <a:pt x="25145" y="10107"/>
                </a:lnTo>
                <a:lnTo>
                  <a:pt x="25979" y="9543"/>
                </a:lnTo>
                <a:lnTo>
                  <a:pt x="26838" y="8979"/>
                </a:lnTo>
                <a:lnTo>
                  <a:pt x="27721" y="8463"/>
                </a:lnTo>
                <a:lnTo>
                  <a:pt x="28604" y="7948"/>
                </a:lnTo>
                <a:lnTo>
                  <a:pt x="29487" y="7433"/>
                </a:lnTo>
                <a:lnTo>
                  <a:pt x="30370" y="6967"/>
                </a:lnTo>
                <a:lnTo>
                  <a:pt x="31278" y="6501"/>
                </a:lnTo>
                <a:lnTo>
                  <a:pt x="32185" y="6059"/>
                </a:lnTo>
                <a:lnTo>
                  <a:pt x="33118" y="5642"/>
                </a:lnTo>
                <a:lnTo>
                  <a:pt x="34050" y="5225"/>
                </a:lnTo>
                <a:lnTo>
                  <a:pt x="34982" y="4833"/>
                </a:lnTo>
                <a:lnTo>
                  <a:pt x="35914" y="4465"/>
                </a:lnTo>
                <a:lnTo>
                  <a:pt x="36871" y="4097"/>
                </a:lnTo>
                <a:lnTo>
                  <a:pt x="37828" y="3753"/>
                </a:lnTo>
                <a:lnTo>
                  <a:pt x="38809" y="3434"/>
                </a:lnTo>
                <a:lnTo>
                  <a:pt x="39790" y="3116"/>
                </a:lnTo>
                <a:lnTo>
                  <a:pt x="40772" y="2846"/>
                </a:lnTo>
                <a:lnTo>
                  <a:pt x="41753" y="2576"/>
                </a:lnTo>
                <a:lnTo>
                  <a:pt x="42759" y="2306"/>
                </a:lnTo>
                <a:lnTo>
                  <a:pt x="43764" y="2085"/>
                </a:lnTo>
                <a:lnTo>
                  <a:pt x="44795" y="1864"/>
                </a:lnTo>
                <a:lnTo>
                  <a:pt x="45825" y="1644"/>
                </a:lnTo>
                <a:lnTo>
                  <a:pt x="46855" y="1472"/>
                </a:lnTo>
                <a:lnTo>
                  <a:pt x="47886" y="1300"/>
                </a:lnTo>
                <a:close/>
                <a:moveTo>
                  <a:pt x="25832" y="27157"/>
                </a:moveTo>
                <a:lnTo>
                  <a:pt x="25660" y="27672"/>
                </a:lnTo>
                <a:lnTo>
                  <a:pt x="25513" y="28138"/>
                </a:lnTo>
                <a:lnTo>
                  <a:pt x="25022" y="29585"/>
                </a:lnTo>
                <a:lnTo>
                  <a:pt x="24532" y="31033"/>
                </a:lnTo>
                <a:lnTo>
                  <a:pt x="24090" y="32505"/>
                </a:lnTo>
                <a:lnTo>
                  <a:pt x="23673" y="33952"/>
                </a:lnTo>
                <a:lnTo>
                  <a:pt x="23305" y="35448"/>
                </a:lnTo>
                <a:lnTo>
                  <a:pt x="22937" y="36945"/>
                </a:lnTo>
                <a:lnTo>
                  <a:pt x="22618" y="38441"/>
                </a:lnTo>
                <a:lnTo>
                  <a:pt x="22348" y="39938"/>
                </a:lnTo>
                <a:lnTo>
                  <a:pt x="21956" y="42219"/>
                </a:lnTo>
                <a:lnTo>
                  <a:pt x="21588" y="44501"/>
                </a:lnTo>
                <a:lnTo>
                  <a:pt x="21539" y="44697"/>
                </a:lnTo>
                <a:lnTo>
                  <a:pt x="21465" y="44819"/>
                </a:lnTo>
                <a:lnTo>
                  <a:pt x="21342" y="44918"/>
                </a:lnTo>
                <a:lnTo>
                  <a:pt x="21171" y="44967"/>
                </a:lnTo>
                <a:lnTo>
                  <a:pt x="19969" y="45187"/>
                </a:lnTo>
                <a:lnTo>
                  <a:pt x="18767" y="45433"/>
                </a:lnTo>
                <a:lnTo>
                  <a:pt x="17565" y="45703"/>
                </a:lnTo>
                <a:lnTo>
                  <a:pt x="16387" y="45997"/>
                </a:lnTo>
                <a:lnTo>
                  <a:pt x="15210" y="46316"/>
                </a:lnTo>
                <a:lnTo>
                  <a:pt x="14008" y="46635"/>
                </a:lnTo>
                <a:lnTo>
                  <a:pt x="12855" y="46978"/>
                </a:lnTo>
                <a:lnTo>
                  <a:pt x="11677" y="47371"/>
                </a:lnTo>
                <a:lnTo>
                  <a:pt x="10500" y="47763"/>
                </a:lnTo>
                <a:lnTo>
                  <a:pt x="9347" y="48180"/>
                </a:lnTo>
                <a:lnTo>
                  <a:pt x="8194" y="48622"/>
                </a:lnTo>
                <a:lnTo>
                  <a:pt x="7065" y="49113"/>
                </a:lnTo>
                <a:lnTo>
                  <a:pt x="6501" y="49382"/>
                </a:lnTo>
                <a:lnTo>
                  <a:pt x="5937" y="49652"/>
                </a:lnTo>
                <a:lnTo>
                  <a:pt x="5397" y="49922"/>
                </a:lnTo>
                <a:lnTo>
                  <a:pt x="4857" y="50241"/>
                </a:lnTo>
                <a:lnTo>
                  <a:pt x="4342" y="50560"/>
                </a:lnTo>
                <a:lnTo>
                  <a:pt x="3802" y="50903"/>
                </a:lnTo>
                <a:lnTo>
                  <a:pt x="3312" y="51247"/>
                </a:lnTo>
                <a:lnTo>
                  <a:pt x="2797" y="51615"/>
                </a:lnTo>
                <a:lnTo>
                  <a:pt x="2429" y="51934"/>
                </a:lnTo>
                <a:lnTo>
                  <a:pt x="2061" y="52253"/>
                </a:lnTo>
                <a:lnTo>
                  <a:pt x="1374" y="52939"/>
                </a:lnTo>
                <a:lnTo>
                  <a:pt x="1006" y="53258"/>
                </a:lnTo>
                <a:lnTo>
                  <a:pt x="859" y="53185"/>
                </a:lnTo>
                <a:lnTo>
                  <a:pt x="1079" y="51909"/>
                </a:lnTo>
                <a:lnTo>
                  <a:pt x="1227" y="51271"/>
                </a:lnTo>
                <a:lnTo>
                  <a:pt x="1374" y="50633"/>
                </a:lnTo>
                <a:lnTo>
                  <a:pt x="1545" y="49947"/>
                </a:lnTo>
                <a:lnTo>
                  <a:pt x="1766" y="49260"/>
                </a:lnTo>
                <a:lnTo>
                  <a:pt x="1987" y="48573"/>
                </a:lnTo>
                <a:lnTo>
                  <a:pt x="2232" y="47910"/>
                </a:lnTo>
                <a:lnTo>
                  <a:pt x="2478" y="47248"/>
                </a:lnTo>
                <a:lnTo>
                  <a:pt x="2772" y="46586"/>
                </a:lnTo>
                <a:lnTo>
                  <a:pt x="3066" y="45948"/>
                </a:lnTo>
                <a:lnTo>
                  <a:pt x="3385" y="45310"/>
                </a:lnTo>
                <a:lnTo>
                  <a:pt x="3729" y="44697"/>
                </a:lnTo>
                <a:lnTo>
                  <a:pt x="4072" y="44084"/>
                </a:lnTo>
                <a:lnTo>
                  <a:pt x="4440" y="43470"/>
                </a:lnTo>
                <a:lnTo>
                  <a:pt x="4833" y="42881"/>
                </a:lnTo>
                <a:lnTo>
                  <a:pt x="5225" y="42293"/>
                </a:lnTo>
                <a:lnTo>
                  <a:pt x="5642" y="41704"/>
                </a:lnTo>
                <a:lnTo>
                  <a:pt x="6059" y="41140"/>
                </a:lnTo>
                <a:lnTo>
                  <a:pt x="6501" y="40551"/>
                </a:lnTo>
                <a:lnTo>
                  <a:pt x="7114" y="39840"/>
                </a:lnTo>
                <a:lnTo>
                  <a:pt x="7727" y="39128"/>
                </a:lnTo>
                <a:lnTo>
                  <a:pt x="8341" y="38441"/>
                </a:lnTo>
                <a:lnTo>
                  <a:pt x="8979" y="37779"/>
                </a:lnTo>
                <a:lnTo>
                  <a:pt x="9641" y="37141"/>
                </a:lnTo>
                <a:lnTo>
                  <a:pt x="10303" y="36503"/>
                </a:lnTo>
                <a:lnTo>
                  <a:pt x="10990" y="35890"/>
                </a:lnTo>
                <a:lnTo>
                  <a:pt x="11702" y="35301"/>
                </a:lnTo>
                <a:lnTo>
                  <a:pt x="12413" y="34712"/>
                </a:lnTo>
                <a:lnTo>
                  <a:pt x="13149" y="34148"/>
                </a:lnTo>
                <a:lnTo>
                  <a:pt x="13885" y="33608"/>
                </a:lnTo>
                <a:lnTo>
                  <a:pt x="14645" y="33069"/>
                </a:lnTo>
                <a:lnTo>
                  <a:pt x="15406" y="32554"/>
                </a:lnTo>
                <a:lnTo>
                  <a:pt x="16191" y="32063"/>
                </a:lnTo>
                <a:lnTo>
                  <a:pt x="16976" y="31572"/>
                </a:lnTo>
                <a:lnTo>
                  <a:pt x="17785" y="31106"/>
                </a:lnTo>
                <a:lnTo>
                  <a:pt x="18718" y="30591"/>
                </a:lnTo>
                <a:lnTo>
                  <a:pt x="19650" y="30100"/>
                </a:lnTo>
                <a:lnTo>
                  <a:pt x="21563" y="29144"/>
                </a:lnTo>
                <a:lnTo>
                  <a:pt x="23477" y="28211"/>
                </a:lnTo>
                <a:lnTo>
                  <a:pt x="25390" y="27279"/>
                </a:lnTo>
                <a:lnTo>
                  <a:pt x="25562" y="27230"/>
                </a:lnTo>
                <a:lnTo>
                  <a:pt x="25832" y="27157"/>
                </a:lnTo>
                <a:close/>
                <a:moveTo>
                  <a:pt x="86204" y="27132"/>
                </a:moveTo>
                <a:lnTo>
                  <a:pt x="86793" y="27353"/>
                </a:lnTo>
                <a:lnTo>
                  <a:pt x="87283" y="27549"/>
                </a:lnTo>
                <a:lnTo>
                  <a:pt x="88584" y="28113"/>
                </a:lnTo>
                <a:lnTo>
                  <a:pt x="89859" y="28727"/>
                </a:lnTo>
                <a:lnTo>
                  <a:pt x="91135" y="29340"/>
                </a:lnTo>
                <a:lnTo>
                  <a:pt x="92386" y="30002"/>
                </a:lnTo>
                <a:lnTo>
                  <a:pt x="93613" y="30689"/>
                </a:lnTo>
                <a:lnTo>
                  <a:pt x="94815" y="31401"/>
                </a:lnTo>
                <a:lnTo>
                  <a:pt x="96017" y="32161"/>
                </a:lnTo>
                <a:lnTo>
                  <a:pt x="97194" y="32946"/>
                </a:lnTo>
                <a:lnTo>
                  <a:pt x="98175" y="33633"/>
                </a:lnTo>
                <a:lnTo>
                  <a:pt x="99132" y="34344"/>
                </a:lnTo>
                <a:lnTo>
                  <a:pt x="100064" y="35080"/>
                </a:lnTo>
                <a:lnTo>
                  <a:pt x="100972" y="35865"/>
                </a:lnTo>
                <a:lnTo>
                  <a:pt x="101880" y="36650"/>
                </a:lnTo>
                <a:lnTo>
                  <a:pt x="102738" y="37460"/>
                </a:lnTo>
                <a:lnTo>
                  <a:pt x="103572" y="38319"/>
                </a:lnTo>
                <a:lnTo>
                  <a:pt x="104382" y="39177"/>
                </a:lnTo>
                <a:lnTo>
                  <a:pt x="104897" y="39766"/>
                </a:lnTo>
                <a:lnTo>
                  <a:pt x="105388" y="40355"/>
                </a:lnTo>
                <a:lnTo>
                  <a:pt x="105854" y="40943"/>
                </a:lnTo>
                <a:lnTo>
                  <a:pt x="106320" y="41557"/>
                </a:lnTo>
                <a:lnTo>
                  <a:pt x="106761" y="42170"/>
                </a:lnTo>
                <a:lnTo>
                  <a:pt x="107179" y="42783"/>
                </a:lnTo>
                <a:lnTo>
                  <a:pt x="107596" y="43421"/>
                </a:lnTo>
                <a:lnTo>
                  <a:pt x="107988" y="44059"/>
                </a:lnTo>
                <a:lnTo>
                  <a:pt x="108356" y="44721"/>
                </a:lnTo>
                <a:lnTo>
                  <a:pt x="108724" y="45384"/>
                </a:lnTo>
                <a:lnTo>
                  <a:pt x="109043" y="46071"/>
                </a:lnTo>
                <a:lnTo>
                  <a:pt x="109362" y="46757"/>
                </a:lnTo>
                <a:lnTo>
                  <a:pt x="109656" y="47444"/>
                </a:lnTo>
                <a:lnTo>
                  <a:pt x="109926" y="48156"/>
                </a:lnTo>
                <a:lnTo>
                  <a:pt x="110171" y="48892"/>
                </a:lnTo>
                <a:lnTo>
                  <a:pt x="110392" y="49628"/>
                </a:lnTo>
                <a:lnTo>
                  <a:pt x="110613" y="50462"/>
                </a:lnTo>
                <a:lnTo>
                  <a:pt x="110785" y="51296"/>
                </a:lnTo>
                <a:lnTo>
                  <a:pt x="111128" y="52964"/>
                </a:lnTo>
                <a:lnTo>
                  <a:pt x="111153" y="53038"/>
                </a:lnTo>
                <a:lnTo>
                  <a:pt x="111128" y="53111"/>
                </a:lnTo>
                <a:lnTo>
                  <a:pt x="111128" y="53283"/>
                </a:lnTo>
                <a:lnTo>
                  <a:pt x="111005" y="53357"/>
                </a:lnTo>
                <a:lnTo>
                  <a:pt x="110343" y="52621"/>
                </a:lnTo>
                <a:lnTo>
                  <a:pt x="110000" y="52253"/>
                </a:lnTo>
                <a:lnTo>
                  <a:pt x="109632" y="51934"/>
                </a:lnTo>
                <a:lnTo>
                  <a:pt x="108945" y="51369"/>
                </a:lnTo>
                <a:lnTo>
                  <a:pt x="108233" y="50879"/>
                </a:lnTo>
                <a:lnTo>
                  <a:pt x="107522" y="50413"/>
                </a:lnTo>
                <a:lnTo>
                  <a:pt x="106761" y="49996"/>
                </a:lnTo>
                <a:lnTo>
                  <a:pt x="106001" y="49579"/>
                </a:lnTo>
                <a:lnTo>
                  <a:pt x="105216" y="49211"/>
                </a:lnTo>
                <a:lnTo>
                  <a:pt x="104431" y="48867"/>
                </a:lnTo>
                <a:lnTo>
                  <a:pt x="103621" y="48548"/>
                </a:lnTo>
                <a:lnTo>
                  <a:pt x="102076" y="47960"/>
                </a:lnTo>
                <a:lnTo>
                  <a:pt x="100530" y="47420"/>
                </a:lnTo>
                <a:lnTo>
                  <a:pt x="98960" y="46929"/>
                </a:lnTo>
                <a:lnTo>
                  <a:pt x="97390" y="46463"/>
                </a:lnTo>
                <a:lnTo>
                  <a:pt x="95820" y="46046"/>
                </a:lnTo>
                <a:lnTo>
                  <a:pt x="94226" y="45678"/>
                </a:lnTo>
                <a:lnTo>
                  <a:pt x="92607" y="45310"/>
                </a:lnTo>
                <a:lnTo>
                  <a:pt x="91012" y="44991"/>
                </a:lnTo>
                <a:lnTo>
                  <a:pt x="90865" y="44942"/>
                </a:lnTo>
                <a:lnTo>
                  <a:pt x="90742" y="44918"/>
                </a:lnTo>
                <a:lnTo>
                  <a:pt x="90669" y="44869"/>
                </a:lnTo>
                <a:lnTo>
                  <a:pt x="90595" y="44795"/>
                </a:lnTo>
                <a:lnTo>
                  <a:pt x="90522" y="44721"/>
                </a:lnTo>
                <a:lnTo>
                  <a:pt x="90497" y="44623"/>
                </a:lnTo>
                <a:lnTo>
                  <a:pt x="90448" y="44378"/>
                </a:lnTo>
                <a:lnTo>
                  <a:pt x="90129" y="42244"/>
                </a:lnTo>
                <a:lnTo>
                  <a:pt x="89761" y="40134"/>
                </a:lnTo>
                <a:lnTo>
                  <a:pt x="89344" y="38049"/>
                </a:lnTo>
                <a:lnTo>
                  <a:pt x="88878" y="35964"/>
                </a:lnTo>
                <a:lnTo>
                  <a:pt x="88633" y="34909"/>
                </a:lnTo>
                <a:lnTo>
                  <a:pt x="88338" y="33878"/>
                </a:lnTo>
                <a:lnTo>
                  <a:pt x="88068" y="32848"/>
                </a:lnTo>
                <a:lnTo>
                  <a:pt x="87750" y="31818"/>
                </a:lnTo>
                <a:lnTo>
                  <a:pt x="87455" y="30812"/>
                </a:lnTo>
                <a:lnTo>
                  <a:pt x="87112" y="29782"/>
                </a:lnTo>
                <a:lnTo>
                  <a:pt x="86768" y="28776"/>
                </a:lnTo>
                <a:lnTo>
                  <a:pt x="86400" y="27770"/>
                </a:lnTo>
                <a:lnTo>
                  <a:pt x="86204" y="27132"/>
                </a:lnTo>
                <a:close/>
                <a:moveTo>
                  <a:pt x="90595" y="45629"/>
                </a:moveTo>
                <a:lnTo>
                  <a:pt x="91061" y="45678"/>
                </a:lnTo>
                <a:lnTo>
                  <a:pt x="91478" y="45752"/>
                </a:lnTo>
                <a:lnTo>
                  <a:pt x="93048" y="46095"/>
                </a:lnTo>
                <a:lnTo>
                  <a:pt x="94643" y="46463"/>
                </a:lnTo>
                <a:lnTo>
                  <a:pt x="96213" y="46856"/>
                </a:lnTo>
                <a:lnTo>
                  <a:pt x="97783" y="47273"/>
                </a:lnTo>
                <a:lnTo>
                  <a:pt x="99328" y="47739"/>
                </a:lnTo>
                <a:lnTo>
                  <a:pt x="100874" y="48229"/>
                </a:lnTo>
                <a:lnTo>
                  <a:pt x="102395" y="48769"/>
                </a:lnTo>
                <a:lnTo>
                  <a:pt x="103155" y="49063"/>
                </a:lnTo>
                <a:lnTo>
                  <a:pt x="103916" y="49382"/>
                </a:lnTo>
                <a:lnTo>
                  <a:pt x="104603" y="49677"/>
                </a:lnTo>
                <a:lnTo>
                  <a:pt x="105290" y="49996"/>
                </a:lnTo>
                <a:lnTo>
                  <a:pt x="105976" y="50315"/>
                </a:lnTo>
                <a:lnTo>
                  <a:pt x="106639" y="50658"/>
                </a:lnTo>
                <a:lnTo>
                  <a:pt x="107301" y="51051"/>
                </a:lnTo>
                <a:lnTo>
                  <a:pt x="107939" y="51443"/>
                </a:lnTo>
                <a:lnTo>
                  <a:pt x="108552" y="51885"/>
                </a:lnTo>
                <a:lnTo>
                  <a:pt x="109166" y="52351"/>
                </a:lnTo>
                <a:lnTo>
                  <a:pt x="109509" y="52670"/>
                </a:lnTo>
                <a:lnTo>
                  <a:pt x="109852" y="52989"/>
                </a:lnTo>
                <a:lnTo>
                  <a:pt x="110147" y="53332"/>
                </a:lnTo>
                <a:lnTo>
                  <a:pt x="110441" y="53675"/>
                </a:lnTo>
                <a:lnTo>
                  <a:pt x="110662" y="53970"/>
                </a:lnTo>
                <a:lnTo>
                  <a:pt x="110858" y="54264"/>
                </a:lnTo>
                <a:lnTo>
                  <a:pt x="111005" y="54583"/>
                </a:lnTo>
                <a:lnTo>
                  <a:pt x="111128" y="54877"/>
                </a:lnTo>
                <a:lnTo>
                  <a:pt x="111226" y="55172"/>
                </a:lnTo>
                <a:lnTo>
                  <a:pt x="111300" y="55466"/>
                </a:lnTo>
                <a:lnTo>
                  <a:pt x="111349" y="55785"/>
                </a:lnTo>
                <a:lnTo>
                  <a:pt x="111349" y="56080"/>
                </a:lnTo>
                <a:lnTo>
                  <a:pt x="111324" y="56374"/>
                </a:lnTo>
                <a:lnTo>
                  <a:pt x="111300" y="56668"/>
                </a:lnTo>
                <a:lnTo>
                  <a:pt x="111202" y="56987"/>
                </a:lnTo>
                <a:lnTo>
                  <a:pt x="111104" y="57282"/>
                </a:lnTo>
                <a:lnTo>
                  <a:pt x="110981" y="57576"/>
                </a:lnTo>
                <a:lnTo>
                  <a:pt x="110809" y="57870"/>
                </a:lnTo>
                <a:lnTo>
                  <a:pt x="110613" y="58165"/>
                </a:lnTo>
                <a:lnTo>
                  <a:pt x="110392" y="58459"/>
                </a:lnTo>
                <a:lnTo>
                  <a:pt x="109951" y="58974"/>
                </a:lnTo>
                <a:lnTo>
                  <a:pt x="109484" y="59440"/>
                </a:lnTo>
                <a:lnTo>
                  <a:pt x="108994" y="59857"/>
                </a:lnTo>
                <a:lnTo>
                  <a:pt x="108479" y="60250"/>
                </a:lnTo>
                <a:lnTo>
                  <a:pt x="107939" y="60618"/>
                </a:lnTo>
                <a:lnTo>
                  <a:pt x="107399" y="60961"/>
                </a:lnTo>
                <a:lnTo>
                  <a:pt x="106811" y="61280"/>
                </a:lnTo>
                <a:lnTo>
                  <a:pt x="106246" y="61599"/>
                </a:lnTo>
                <a:lnTo>
                  <a:pt x="105020" y="62188"/>
                </a:lnTo>
                <a:lnTo>
                  <a:pt x="103769" y="62752"/>
                </a:lnTo>
                <a:lnTo>
                  <a:pt x="102493" y="63267"/>
                </a:lnTo>
                <a:lnTo>
                  <a:pt x="101217" y="63709"/>
                </a:lnTo>
                <a:lnTo>
                  <a:pt x="99917" y="64150"/>
                </a:lnTo>
                <a:lnTo>
                  <a:pt x="98617" y="64543"/>
                </a:lnTo>
                <a:lnTo>
                  <a:pt x="97292" y="64911"/>
                </a:lnTo>
                <a:lnTo>
                  <a:pt x="95968" y="65254"/>
                </a:lnTo>
                <a:lnTo>
                  <a:pt x="94716" y="65549"/>
                </a:lnTo>
                <a:lnTo>
                  <a:pt x="93465" y="65819"/>
                </a:lnTo>
                <a:lnTo>
                  <a:pt x="90963" y="66383"/>
                </a:lnTo>
                <a:lnTo>
                  <a:pt x="90816" y="66407"/>
                </a:lnTo>
                <a:lnTo>
                  <a:pt x="90620" y="66407"/>
                </a:lnTo>
                <a:lnTo>
                  <a:pt x="90742" y="65107"/>
                </a:lnTo>
                <a:lnTo>
                  <a:pt x="90865" y="63807"/>
                </a:lnTo>
                <a:lnTo>
                  <a:pt x="90988" y="62531"/>
                </a:lnTo>
                <a:lnTo>
                  <a:pt x="91061" y="61231"/>
                </a:lnTo>
                <a:lnTo>
                  <a:pt x="91135" y="59931"/>
                </a:lnTo>
                <a:lnTo>
                  <a:pt x="91184" y="58631"/>
                </a:lnTo>
                <a:lnTo>
                  <a:pt x="91208" y="57331"/>
                </a:lnTo>
                <a:lnTo>
                  <a:pt x="91208" y="56030"/>
                </a:lnTo>
                <a:lnTo>
                  <a:pt x="91208" y="54730"/>
                </a:lnTo>
                <a:lnTo>
                  <a:pt x="91184" y="53430"/>
                </a:lnTo>
                <a:lnTo>
                  <a:pt x="91135" y="52130"/>
                </a:lnTo>
                <a:lnTo>
                  <a:pt x="91061" y="50830"/>
                </a:lnTo>
                <a:lnTo>
                  <a:pt x="90988" y="49530"/>
                </a:lnTo>
                <a:lnTo>
                  <a:pt x="90865" y="48229"/>
                </a:lnTo>
                <a:lnTo>
                  <a:pt x="90742" y="46929"/>
                </a:lnTo>
                <a:lnTo>
                  <a:pt x="90595" y="45629"/>
                </a:lnTo>
                <a:close/>
                <a:moveTo>
                  <a:pt x="21195" y="45629"/>
                </a:moveTo>
                <a:lnTo>
                  <a:pt x="21465" y="45654"/>
                </a:lnTo>
                <a:lnTo>
                  <a:pt x="21293" y="46954"/>
                </a:lnTo>
                <a:lnTo>
                  <a:pt x="21171" y="48254"/>
                </a:lnTo>
                <a:lnTo>
                  <a:pt x="21048" y="49554"/>
                </a:lnTo>
                <a:lnTo>
                  <a:pt x="20975" y="50854"/>
                </a:lnTo>
                <a:lnTo>
                  <a:pt x="20901" y="52154"/>
                </a:lnTo>
                <a:lnTo>
                  <a:pt x="20876" y="53455"/>
                </a:lnTo>
                <a:lnTo>
                  <a:pt x="20852" y="54755"/>
                </a:lnTo>
                <a:lnTo>
                  <a:pt x="20827" y="56030"/>
                </a:lnTo>
                <a:lnTo>
                  <a:pt x="20827" y="57331"/>
                </a:lnTo>
                <a:lnTo>
                  <a:pt x="20876" y="58631"/>
                </a:lnTo>
                <a:lnTo>
                  <a:pt x="20901" y="59931"/>
                </a:lnTo>
                <a:lnTo>
                  <a:pt x="20975" y="61231"/>
                </a:lnTo>
                <a:lnTo>
                  <a:pt x="21073" y="62531"/>
                </a:lnTo>
                <a:lnTo>
                  <a:pt x="21171" y="63832"/>
                </a:lnTo>
                <a:lnTo>
                  <a:pt x="21318" y="65132"/>
                </a:lnTo>
                <a:lnTo>
                  <a:pt x="21465" y="66456"/>
                </a:lnTo>
                <a:lnTo>
                  <a:pt x="20582" y="66309"/>
                </a:lnTo>
                <a:lnTo>
                  <a:pt x="19748" y="66138"/>
                </a:lnTo>
                <a:lnTo>
                  <a:pt x="17197" y="65549"/>
                </a:lnTo>
                <a:lnTo>
                  <a:pt x="15946" y="65230"/>
                </a:lnTo>
                <a:lnTo>
                  <a:pt x="14670" y="64911"/>
                </a:lnTo>
                <a:lnTo>
                  <a:pt x="13419" y="64543"/>
                </a:lnTo>
                <a:lnTo>
                  <a:pt x="12168" y="64175"/>
                </a:lnTo>
                <a:lnTo>
                  <a:pt x="10941" y="63758"/>
                </a:lnTo>
                <a:lnTo>
                  <a:pt x="9715" y="63316"/>
                </a:lnTo>
                <a:lnTo>
                  <a:pt x="8831" y="62973"/>
                </a:lnTo>
                <a:lnTo>
                  <a:pt x="7948" y="62605"/>
                </a:lnTo>
                <a:lnTo>
                  <a:pt x="7090" y="62237"/>
                </a:lnTo>
                <a:lnTo>
                  <a:pt x="6231" y="61820"/>
                </a:lnTo>
                <a:lnTo>
                  <a:pt x="5397" y="61403"/>
                </a:lnTo>
                <a:lnTo>
                  <a:pt x="4587" y="60912"/>
                </a:lnTo>
                <a:lnTo>
                  <a:pt x="3802" y="60397"/>
                </a:lnTo>
                <a:lnTo>
                  <a:pt x="3017" y="59857"/>
                </a:lnTo>
                <a:lnTo>
                  <a:pt x="2698" y="59588"/>
                </a:lnTo>
                <a:lnTo>
                  <a:pt x="2380" y="59318"/>
                </a:lnTo>
                <a:lnTo>
                  <a:pt x="2085" y="59023"/>
                </a:lnTo>
                <a:lnTo>
                  <a:pt x="1815" y="58729"/>
                </a:lnTo>
                <a:lnTo>
                  <a:pt x="1570" y="58410"/>
                </a:lnTo>
                <a:lnTo>
                  <a:pt x="1325" y="58091"/>
                </a:lnTo>
                <a:lnTo>
                  <a:pt x="1128" y="57723"/>
                </a:lnTo>
                <a:lnTo>
                  <a:pt x="957" y="57355"/>
                </a:lnTo>
                <a:lnTo>
                  <a:pt x="859" y="57036"/>
                </a:lnTo>
                <a:lnTo>
                  <a:pt x="760" y="56742"/>
                </a:lnTo>
                <a:lnTo>
                  <a:pt x="711" y="56448"/>
                </a:lnTo>
                <a:lnTo>
                  <a:pt x="687" y="56178"/>
                </a:lnTo>
                <a:lnTo>
                  <a:pt x="687" y="55883"/>
                </a:lnTo>
                <a:lnTo>
                  <a:pt x="711" y="55613"/>
                </a:lnTo>
                <a:lnTo>
                  <a:pt x="760" y="55344"/>
                </a:lnTo>
                <a:lnTo>
                  <a:pt x="810" y="55074"/>
                </a:lnTo>
                <a:lnTo>
                  <a:pt x="908" y="54804"/>
                </a:lnTo>
                <a:lnTo>
                  <a:pt x="1006" y="54559"/>
                </a:lnTo>
                <a:lnTo>
                  <a:pt x="1128" y="54289"/>
                </a:lnTo>
                <a:lnTo>
                  <a:pt x="1276" y="54043"/>
                </a:lnTo>
                <a:lnTo>
                  <a:pt x="1447" y="53823"/>
                </a:lnTo>
                <a:lnTo>
                  <a:pt x="1619" y="53577"/>
                </a:lnTo>
                <a:lnTo>
                  <a:pt x="2036" y="53111"/>
                </a:lnTo>
                <a:lnTo>
                  <a:pt x="2576" y="52596"/>
                </a:lnTo>
                <a:lnTo>
                  <a:pt x="3140" y="52105"/>
                </a:lnTo>
                <a:lnTo>
                  <a:pt x="3753" y="51664"/>
                </a:lnTo>
                <a:lnTo>
                  <a:pt x="4367" y="51247"/>
                </a:lnTo>
                <a:lnTo>
                  <a:pt x="5004" y="50879"/>
                </a:lnTo>
                <a:lnTo>
                  <a:pt x="5667" y="50511"/>
                </a:lnTo>
                <a:lnTo>
                  <a:pt x="6329" y="50167"/>
                </a:lnTo>
                <a:lnTo>
                  <a:pt x="7016" y="49848"/>
                </a:lnTo>
                <a:lnTo>
                  <a:pt x="7875" y="49480"/>
                </a:lnTo>
                <a:lnTo>
                  <a:pt x="8709" y="49137"/>
                </a:lnTo>
                <a:lnTo>
                  <a:pt x="9567" y="48794"/>
                </a:lnTo>
                <a:lnTo>
                  <a:pt x="10401" y="48499"/>
                </a:lnTo>
                <a:lnTo>
                  <a:pt x="11260" y="48180"/>
                </a:lnTo>
                <a:lnTo>
                  <a:pt x="12143" y="47910"/>
                </a:lnTo>
                <a:lnTo>
                  <a:pt x="13885" y="47371"/>
                </a:lnTo>
                <a:lnTo>
                  <a:pt x="15627" y="46905"/>
                </a:lnTo>
                <a:lnTo>
                  <a:pt x="17393" y="46463"/>
                </a:lnTo>
                <a:lnTo>
                  <a:pt x="19184" y="46046"/>
                </a:lnTo>
                <a:lnTo>
                  <a:pt x="20950" y="45654"/>
                </a:lnTo>
                <a:lnTo>
                  <a:pt x="21195" y="45629"/>
                </a:lnTo>
                <a:close/>
                <a:moveTo>
                  <a:pt x="42023" y="43053"/>
                </a:moveTo>
                <a:lnTo>
                  <a:pt x="42121" y="43078"/>
                </a:lnTo>
                <a:lnTo>
                  <a:pt x="42292" y="43102"/>
                </a:lnTo>
                <a:lnTo>
                  <a:pt x="42121" y="46316"/>
                </a:lnTo>
                <a:lnTo>
                  <a:pt x="41998" y="49554"/>
                </a:lnTo>
                <a:lnTo>
                  <a:pt x="41924" y="52792"/>
                </a:lnTo>
                <a:lnTo>
                  <a:pt x="41924" y="56030"/>
                </a:lnTo>
                <a:lnTo>
                  <a:pt x="41924" y="59269"/>
                </a:lnTo>
                <a:lnTo>
                  <a:pt x="41998" y="62507"/>
                </a:lnTo>
                <a:lnTo>
                  <a:pt x="42121" y="65745"/>
                </a:lnTo>
                <a:lnTo>
                  <a:pt x="42292" y="69008"/>
                </a:lnTo>
                <a:lnTo>
                  <a:pt x="40428" y="68885"/>
                </a:lnTo>
                <a:lnTo>
                  <a:pt x="38637" y="68762"/>
                </a:lnTo>
                <a:lnTo>
                  <a:pt x="35252" y="68444"/>
                </a:lnTo>
                <a:lnTo>
                  <a:pt x="33559" y="68272"/>
                </a:lnTo>
                <a:lnTo>
                  <a:pt x="31867" y="68076"/>
                </a:lnTo>
                <a:lnTo>
                  <a:pt x="29536" y="67757"/>
                </a:lnTo>
                <a:lnTo>
                  <a:pt x="27206" y="67389"/>
                </a:lnTo>
                <a:lnTo>
                  <a:pt x="22545" y="66677"/>
                </a:lnTo>
                <a:lnTo>
                  <a:pt x="22348" y="66628"/>
                </a:lnTo>
                <a:lnTo>
                  <a:pt x="22275" y="66579"/>
                </a:lnTo>
                <a:lnTo>
                  <a:pt x="22226" y="66530"/>
                </a:lnTo>
                <a:lnTo>
                  <a:pt x="22177" y="66456"/>
                </a:lnTo>
                <a:lnTo>
                  <a:pt x="22152" y="66383"/>
                </a:lnTo>
                <a:lnTo>
                  <a:pt x="22103" y="66187"/>
                </a:lnTo>
                <a:lnTo>
                  <a:pt x="21931" y="64568"/>
                </a:lnTo>
                <a:lnTo>
                  <a:pt x="21784" y="62948"/>
                </a:lnTo>
                <a:lnTo>
                  <a:pt x="21661" y="61354"/>
                </a:lnTo>
                <a:lnTo>
                  <a:pt x="21588" y="59735"/>
                </a:lnTo>
                <a:lnTo>
                  <a:pt x="21539" y="58116"/>
                </a:lnTo>
                <a:lnTo>
                  <a:pt x="21514" y="56497"/>
                </a:lnTo>
                <a:lnTo>
                  <a:pt x="21539" y="54877"/>
                </a:lnTo>
                <a:lnTo>
                  <a:pt x="21563" y="53283"/>
                </a:lnTo>
                <a:lnTo>
                  <a:pt x="21612" y="52326"/>
                </a:lnTo>
                <a:lnTo>
                  <a:pt x="21661" y="51394"/>
                </a:lnTo>
                <a:lnTo>
                  <a:pt x="21809" y="49530"/>
                </a:lnTo>
                <a:lnTo>
                  <a:pt x="21980" y="47665"/>
                </a:lnTo>
                <a:lnTo>
                  <a:pt x="22127" y="45801"/>
                </a:lnTo>
                <a:lnTo>
                  <a:pt x="22152" y="45629"/>
                </a:lnTo>
                <a:lnTo>
                  <a:pt x="22177" y="45555"/>
                </a:lnTo>
                <a:lnTo>
                  <a:pt x="22226" y="45482"/>
                </a:lnTo>
                <a:lnTo>
                  <a:pt x="22299" y="45457"/>
                </a:lnTo>
                <a:lnTo>
                  <a:pt x="22348" y="45408"/>
                </a:lnTo>
                <a:lnTo>
                  <a:pt x="22520" y="45359"/>
                </a:lnTo>
                <a:lnTo>
                  <a:pt x="26322" y="44770"/>
                </a:lnTo>
                <a:lnTo>
                  <a:pt x="28236" y="44451"/>
                </a:lnTo>
                <a:lnTo>
                  <a:pt x="30149" y="44182"/>
                </a:lnTo>
                <a:lnTo>
                  <a:pt x="31891" y="43961"/>
                </a:lnTo>
                <a:lnTo>
                  <a:pt x="33608" y="43765"/>
                </a:lnTo>
                <a:lnTo>
                  <a:pt x="37092" y="43421"/>
                </a:lnTo>
                <a:lnTo>
                  <a:pt x="38318" y="43323"/>
                </a:lnTo>
                <a:lnTo>
                  <a:pt x="39569" y="43225"/>
                </a:lnTo>
                <a:lnTo>
                  <a:pt x="42023" y="43053"/>
                </a:lnTo>
                <a:close/>
                <a:moveTo>
                  <a:pt x="69768" y="43053"/>
                </a:moveTo>
                <a:lnTo>
                  <a:pt x="71191" y="43127"/>
                </a:lnTo>
                <a:lnTo>
                  <a:pt x="72564" y="43225"/>
                </a:lnTo>
                <a:lnTo>
                  <a:pt x="76490" y="43593"/>
                </a:lnTo>
                <a:lnTo>
                  <a:pt x="78452" y="43789"/>
                </a:lnTo>
                <a:lnTo>
                  <a:pt x="80415" y="43985"/>
                </a:lnTo>
                <a:lnTo>
                  <a:pt x="81985" y="44206"/>
                </a:lnTo>
                <a:lnTo>
                  <a:pt x="83579" y="44427"/>
                </a:lnTo>
                <a:lnTo>
                  <a:pt x="86744" y="44893"/>
                </a:lnTo>
                <a:lnTo>
                  <a:pt x="87382" y="45016"/>
                </a:lnTo>
                <a:lnTo>
                  <a:pt x="88019" y="45138"/>
                </a:lnTo>
                <a:lnTo>
                  <a:pt x="88657" y="45237"/>
                </a:lnTo>
                <a:lnTo>
                  <a:pt x="89295" y="45335"/>
                </a:lnTo>
                <a:lnTo>
                  <a:pt x="89467" y="45359"/>
                </a:lnTo>
                <a:lnTo>
                  <a:pt x="89614" y="45408"/>
                </a:lnTo>
                <a:lnTo>
                  <a:pt x="89712" y="45482"/>
                </a:lnTo>
                <a:lnTo>
                  <a:pt x="89810" y="45555"/>
                </a:lnTo>
                <a:lnTo>
                  <a:pt x="89884" y="45654"/>
                </a:lnTo>
                <a:lnTo>
                  <a:pt x="89933" y="45776"/>
                </a:lnTo>
                <a:lnTo>
                  <a:pt x="89957" y="45923"/>
                </a:lnTo>
                <a:lnTo>
                  <a:pt x="89982" y="46071"/>
                </a:lnTo>
                <a:lnTo>
                  <a:pt x="90203" y="48916"/>
                </a:lnTo>
                <a:lnTo>
                  <a:pt x="90325" y="50339"/>
                </a:lnTo>
                <a:lnTo>
                  <a:pt x="90423" y="51786"/>
                </a:lnTo>
                <a:lnTo>
                  <a:pt x="90473" y="53258"/>
                </a:lnTo>
                <a:lnTo>
                  <a:pt x="90522" y="54755"/>
                </a:lnTo>
                <a:lnTo>
                  <a:pt x="90522" y="56227"/>
                </a:lnTo>
                <a:lnTo>
                  <a:pt x="90522" y="57723"/>
                </a:lnTo>
                <a:lnTo>
                  <a:pt x="90473" y="59220"/>
                </a:lnTo>
                <a:lnTo>
                  <a:pt x="90399" y="60691"/>
                </a:lnTo>
                <a:lnTo>
                  <a:pt x="90301" y="62188"/>
                </a:lnTo>
                <a:lnTo>
                  <a:pt x="90178" y="63660"/>
                </a:lnTo>
                <a:lnTo>
                  <a:pt x="89933" y="66236"/>
                </a:lnTo>
                <a:lnTo>
                  <a:pt x="89908" y="66407"/>
                </a:lnTo>
                <a:lnTo>
                  <a:pt x="89859" y="66481"/>
                </a:lnTo>
                <a:lnTo>
                  <a:pt x="89810" y="66530"/>
                </a:lnTo>
                <a:lnTo>
                  <a:pt x="89761" y="66579"/>
                </a:lnTo>
                <a:lnTo>
                  <a:pt x="89687" y="66628"/>
                </a:lnTo>
                <a:lnTo>
                  <a:pt x="89516" y="66653"/>
                </a:lnTo>
                <a:lnTo>
                  <a:pt x="85910" y="67241"/>
                </a:lnTo>
                <a:lnTo>
                  <a:pt x="84094" y="67536"/>
                </a:lnTo>
                <a:lnTo>
                  <a:pt x="82279" y="67806"/>
                </a:lnTo>
                <a:lnTo>
                  <a:pt x="80071" y="68051"/>
                </a:lnTo>
                <a:lnTo>
                  <a:pt x="77839" y="68296"/>
                </a:lnTo>
                <a:lnTo>
                  <a:pt x="73399" y="68738"/>
                </a:lnTo>
                <a:lnTo>
                  <a:pt x="72491" y="68836"/>
                </a:lnTo>
                <a:lnTo>
                  <a:pt x="71608" y="68885"/>
                </a:lnTo>
                <a:lnTo>
                  <a:pt x="69768" y="69008"/>
                </a:lnTo>
                <a:lnTo>
                  <a:pt x="69915" y="65770"/>
                </a:lnTo>
                <a:lnTo>
                  <a:pt x="70038" y="62507"/>
                </a:lnTo>
                <a:lnTo>
                  <a:pt x="70111" y="59269"/>
                </a:lnTo>
                <a:lnTo>
                  <a:pt x="70136" y="56030"/>
                </a:lnTo>
                <a:lnTo>
                  <a:pt x="70111" y="52792"/>
                </a:lnTo>
                <a:lnTo>
                  <a:pt x="70038" y="49554"/>
                </a:lnTo>
                <a:lnTo>
                  <a:pt x="69915" y="46291"/>
                </a:lnTo>
                <a:lnTo>
                  <a:pt x="69768" y="43053"/>
                </a:lnTo>
                <a:close/>
                <a:moveTo>
                  <a:pt x="58680" y="42636"/>
                </a:moveTo>
                <a:lnTo>
                  <a:pt x="60765" y="42661"/>
                </a:lnTo>
                <a:lnTo>
                  <a:pt x="62825" y="42734"/>
                </a:lnTo>
                <a:lnTo>
                  <a:pt x="66996" y="42906"/>
                </a:lnTo>
                <a:lnTo>
                  <a:pt x="67879" y="42931"/>
                </a:lnTo>
                <a:lnTo>
                  <a:pt x="68762" y="43004"/>
                </a:lnTo>
                <a:lnTo>
                  <a:pt x="68860" y="43053"/>
                </a:lnTo>
                <a:lnTo>
                  <a:pt x="68958" y="43151"/>
                </a:lnTo>
                <a:lnTo>
                  <a:pt x="69032" y="43249"/>
                </a:lnTo>
                <a:lnTo>
                  <a:pt x="69081" y="43348"/>
                </a:lnTo>
                <a:lnTo>
                  <a:pt x="69277" y="47493"/>
                </a:lnTo>
                <a:lnTo>
                  <a:pt x="69351" y="49554"/>
                </a:lnTo>
                <a:lnTo>
                  <a:pt x="69400" y="51639"/>
                </a:lnTo>
                <a:lnTo>
                  <a:pt x="69424" y="53700"/>
                </a:lnTo>
                <a:lnTo>
                  <a:pt x="69449" y="55761"/>
                </a:lnTo>
                <a:lnTo>
                  <a:pt x="69424" y="57846"/>
                </a:lnTo>
                <a:lnTo>
                  <a:pt x="69400" y="59906"/>
                </a:lnTo>
                <a:lnTo>
                  <a:pt x="69253" y="64273"/>
                </a:lnTo>
                <a:lnTo>
                  <a:pt x="69081" y="68615"/>
                </a:lnTo>
                <a:lnTo>
                  <a:pt x="69081" y="68811"/>
                </a:lnTo>
                <a:lnTo>
                  <a:pt x="69056" y="68885"/>
                </a:lnTo>
                <a:lnTo>
                  <a:pt x="69007" y="68959"/>
                </a:lnTo>
                <a:lnTo>
                  <a:pt x="68958" y="69008"/>
                </a:lnTo>
                <a:lnTo>
                  <a:pt x="68885" y="69032"/>
                </a:lnTo>
                <a:lnTo>
                  <a:pt x="68811" y="69057"/>
                </a:lnTo>
                <a:lnTo>
                  <a:pt x="68688" y="69081"/>
                </a:lnTo>
                <a:lnTo>
                  <a:pt x="66726" y="69179"/>
                </a:lnTo>
                <a:lnTo>
                  <a:pt x="64763" y="69278"/>
                </a:lnTo>
                <a:lnTo>
                  <a:pt x="62825" y="69327"/>
                </a:lnTo>
                <a:lnTo>
                  <a:pt x="60863" y="69376"/>
                </a:lnTo>
                <a:lnTo>
                  <a:pt x="58900" y="69425"/>
                </a:lnTo>
                <a:lnTo>
                  <a:pt x="54975" y="69425"/>
                </a:lnTo>
                <a:lnTo>
                  <a:pt x="53013" y="69400"/>
                </a:lnTo>
                <a:lnTo>
                  <a:pt x="50609" y="69351"/>
                </a:lnTo>
                <a:lnTo>
                  <a:pt x="48205" y="69253"/>
                </a:lnTo>
                <a:lnTo>
                  <a:pt x="43372" y="69081"/>
                </a:lnTo>
                <a:lnTo>
                  <a:pt x="43176" y="69057"/>
                </a:lnTo>
                <a:lnTo>
                  <a:pt x="43127" y="69008"/>
                </a:lnTo>
                <a:lnTo>
                  <a:pt x="43053" y="68983"/>
                </a:lnTo>
                <a:lnTo>
                  <a:pt x="43028" y="68934"/>
                </a:lnTo>
                <a:lnTo>
                  <a:pt x="43004" y="68861"/>
                </a:lnTo>
                <a:lnTo>
                  <a:pt x="42979" y="68664"/>
                </a:lnTo>
                <a:lnTo>
                  <a:pt x="42857" y="66211"/>
                </a:lnTo>
                <a:lnTo>
                  <a:pt x="42783" y="64960"/>
                </a:lnTo>
                <a:lnTo>
                  <a:pt x="42734" y="63733"/>
                </a:lnTo>
                <a:lnTo>
                  <a:pt x="42660" y="60054"/>
                </a:lnTo>
                <a:lnTo>
                  <a:pt x="42636" y="58214"/>
                </a:lnTo>
                <a:lnTo>
                  <a:pt x="42611" y="56398"/>
                </a:lnTo>
                <a:lnTo>
                  <a:pt x="42660" y="53994"/>
                </a:lnTo>
                <a:lnTo>
                  <a:pt x="42685" y="51590"/>
                </a:lnTo>
                <a:lnTo>
                  <a:pt x="42808" y="46782"/>
                </a:lnTo>
                <a:lnTo>
                  <a:pt x="42881" y="44918"/>
                </a:lnTo>
                <a:lnTo>
                  <a:pt x="42979" y="43004"/>
                </a:lnTo>
                <a:lnTo>
                  <a:pt x="44672" y="42906"/>
                </a:lnTo>
                <a:lnTo>
                  <a:pt x="45482" y="42857"/>
                </a:lnTo>
                <a:lnTo>
                  <a:pt x="46291" y="42808"/>
                </a:lnTo>
                <a:lnTo>
                  <a:pt x="52473" y="42685"/>
                </a:lnTo>
                <a:lnTo>
                  <a:pt x="55564" y="42661"/>
                </a:lnTo>
                <a:lnTo>
                  <a:pt x="58680" y="42636"/>
                </a:lnTo>
                <a:close/>
                <a:moveTo>
                  <a:pt x="111177" y="58803"/>
                </a:moveTo>
                <a:lnTo>
                  <a:pt x="111055" y="59563"/>
                </a:lnTo>
                <a:lnTo>
                  <a:pt x="110932" y="60348"/>
                </a:lnTo>
                <a:lnTo>
                  <a:pt x="110785" y="60986"/>
                </a:lnTo>
                <a:lnTo>
                  <a:pt x="110637" y="61624"/>
                </a:lnTo>
                <a:lnTo>
                  <a:pt x="110466" y="62262"/>
                </a:lnTo>
                <a:lnTo>
                  <a:pt x="110270" y="62875"/>
                </a:lnTo>
                <a:lnTo>
                  <a:pt x="110049" y="63488"/>
                </a:lnTo>
                <a:lnTo>
                  <a:pt x="109828" y="64101"/>
                </a:lnTo>
                <a:lnTo>
                  <a:pt x="109607" y="64715"/>
                </a:lnTo>
                <a:lnTo>
                  <a:pt x="109337" y="65303"/>
                </a:lnTo>
                <a:lnTo>
                  <a:pt x="109067" y="65892"/>
                </a:lnTo>
                <a:lnTo>
                  <a:pt x="108773" y="66481"/>
                </a:lnTo>
                <a:lnTo>
                  <a:pt x="108479" y="67045"/>
                </a:lnTo>
                <a:lnTo>
                  <a:pt x="108160" y="67634"/>
                </a:lnTo>
                <a:lnTo>
                  <a:pt x="107841" y="68198"/>
                </a:lnTo>
                <a:lnTo>
                  <a:pt x="107497" y="68738"/>
                </a:lnTo>
                <a:lnTo>
                  <a:pt x="106761" y="69842"/>
                </a:lnTo>
                <a:lnTo>
                  <a:pt x="106295" y="70480"/>
                </a:lnTo>
                <a:lnTo>
                  <a:pt x="105829" y="71117"/>
                </a:lnTo>
                <a:lnTo>
                  <a:pt x="105339" y="71731"/>
                </a:lnTo>
                <a:lnTo>
                  <a:pt x="104848" y="72344"/>
                </a:lnTo>
                <a:lnTo>
                  <a:pt x="104333" y="72933"/>
                </a:lnTo>
                <a:lnTo>
                  <a:pt x="103793" y="73497"/>
                </a:lnTo>
                <a:lnTo>
                  <a:pt x="103253" y="74061"/>
                </a:lnTo>
                <a:lnTo>
                  <a:pt x="102689" y="74626"/>
                </a:lnTo>
                <a:lnTo>
                  <a:pt x="102125" y="75165"/>
                </a:lnTo>
                <a:lnTo>
                  <a:pt x="101561" y="75680"/>
                </a:lnTo>
                <a:lnTo>
                  <a:pt x="100972" y="76196"/>
                </a:lnTo>
                <a:lnTo>
                  <a:pt x="100359" y="76711"/>
                </a:lnTo>
                <a:lnTo>
                  <a:pt x="99132" y="77692"/>
                </a:lnTo>
                <a:lnTo>
                  <a:pt x="97881" y="78624"/>
                </a:lnTo>
                <a:lnTo>
                  <a:pt x="96875" y="79336"/>
                </a:lnTo>
                <a:lnTo>
                  <a:pt x="95869" y="79998"/>
                </a:lnTo>
                <a:lnTo>
                  <a:pt x="94864" y="80636"/>
                </a:lnTo>
                <a:lnTo>
                  <a:pt x="93809" y="81249"/>
                </a:lnTo>
                <a:lnTo>
                  <a:pt x="92778" y="81838"/>
                </a:lnTo>
                <a:lnTo>
                  <a:pt x="91699" y="82402"/>
                </a:lnTo>
                <a:lnTo>
                  <a:pt x="90620" y="82966"/>
                </a:lnTo>
                <a:lnTo>
                  <a:pt x="89540" y="83481"/>
                </a:lnTo>
                <a:lnTo>
                  <a:pt x="88755" y="83849"/>
                </a:lnTo>
                <a:lnTo>
                  <a:pt x="87946" y="84217"/>
                </a:lnTo>
                <a:lnTo>
                  <a:pt x="86351" y="84904"/>
                </a:lnTo>
                <a:lnTo>
                  <a:pt x="86204" y="84806"/>
                </a:lnTo>
                <a:lnTo>
                  <a:pt x="86817" y="83113"/>
                </a:lnTo>
                <a:lnTo>
                  <a:pt x="87332" y="81593"/>
                </a:lnTo>
                <a:lnTo>
                  <a:pt x="87799" y="80072"/>
                </a:lnTo>
                <a:lnTo>
                  <a:pt x="88240" y="78526"/>
                </a:lnTo>
                <a:lnTo>
                  <a:pt x="88657" y="76981"/>
                </a:lnTo>
                <a:lnTo>
                  <a:pt x="89050" y="75411"/>
                </a:lnTo>
                <a:lnTo>
                  <a:pt x="89393" y="73865"/>
                </a:lnTo>
                <a:lnTo>
                  <a:pt x="89687" y="72270"/>
                </a:lnTo>
                <a:lnTo>
                  <a:pt x="89982" y="70700"/>
                </a:lnTo>
                <a:lnTo>
                  <a:pt x="90227" y="69081"/>
                </a:lnTo>
                <a:lnTo>
                  <a:pt x="90473" y="67462"/>
                </a:lnTo>
                <a:lnTo>
                  <a:pt x="90522" y="67364"/>
                </a:lnTo>
                <a:lnTo>
                  <a:pt x="90620" y="67241"/>
                </a:lnTo>
                <a:lnTo>
                  <a:pt x="90718" y="67168"/>
                </a:lnTo>
                <a:lnTo>
                  <a:pt x="90840" y="67119"/>
                </a:lnTo>
                <a:lnTo>
                  <a:pt x="92778" y="66653"/>
                </a:lnTo>
                <a:lnTo>
                  <a:pt x="94716" y="66187"/>
                </a:lnTo>
                <a:lnTo>
                  <a:pt x="96679" y="65720"/>
                </a:lnTo>
                <a:lnTo>
                  <a:pt x="98617" y="65230"/>
                </a:lnTo>
                <a:lnTo>
                  <a:pt x="99844" y="64862"/>
                </a:lnTo>
                <a:lnTo>
                  <a:pt x="101070" y="64494"/>
                </a:lnTo>
                <a:lnTo>
                  <a:pt x="102272" y="64077"/>
                </a:lnTo>
                <a:lnTo>
                  <a:pt x="103474" y="63611"/>
                </a:lnTo>
                <a:lnTo>
                  <a:pt x="104652" y="63120"/>
                </a:lnTo>
                <a:lnTo>
                  <a:pt x="105216" y="62850"/>
                </a:lnTo>
                <a:lnTo>
                  <a:pt x="105805" y="62580"/>
                </a:lnTo>
                <a:lnTo>
                  <a:pt x="106369" y="62286"/>
                </a:lnTo>
                <a:lnTo>
                  <a:pt x="106933" y="61967"/>
                </a:lnTo>
                <a:lnTo>
                  <a:pt x="107473" y="61648"/>
                </a:lnTo>
                <a:lnTo>
                  <a:pt x="108037" y="61305"/>
                </a:lnTo>
                <a:lnTo>
                  <a:pt x="108405" y="61035"/>
                </a:lnTo>
                <a:lnTo>
                  <a:pt x="108773" y="60765"/>
                </a:lnTo>
                <a:lnTo>
                  <a:pt x="109460" y="60176"/>
                </a:lnTo>
                <a:lnTo>
                  <a:pt x="110147" y="59563"/>
                </a:lnTo>
                <a:lnTo>
                  <a:pt x="110834" y="58950"/>
                </a:lnTo>
                <a:lnTo>
                  <a:pt x="110956" y="58876"/>
                </a:lnTo>
                <a:lnTo>
                  <a:pt x="111055" y="58827"/>
                </a:lnTo>
                <a:lnTo>
                  <a:pt x="111177" y="58803"/>
                </a:lnTo>
                <a:close/>
                <a:moveTo>
                  <a:pt x="957" y="58803"/>
                </a:moveTo>
                <a:lnTo>
                  <a:pt x="1128" y="58901"/>
                </a:lnTo>
                <a:lnTo>
                  <a:pt x="1202" y="58950"/>
                </a:lnTo>
                <a:lnTo>
                  <a:pt x="1276" y="59023"/>
                </a:lnTo>
                <a:lnTo>
                  <a:pt x="1595" y="59367"/>
                </a:lnTo>
                <a:lnTo>
                  <a:pt x="1938" y="59686"/>
                </a:lnTo>
                <a:lnTo>
                  <a:pt x="2281" y="60005"/>
                </a:lnTo>
                <a:lnTo>
                  <a:pt x="2625" y="60324"/>
                </a:lnTo>
                <a:lnTo>
                  <a:pt x="2993" y="60593"/>
                </a:lnTo>
                <a:lnTo>
                  <a:pt x="3361" y="60888"/>
                </a:lnTo>
                <a:lnTo>
                  <a:pt x="4146" y="61403"/>
                </a:lnTo>
                <a:lnTo>
                  <a:pt x="4931" y="61869"/>
                </a:lnTo>
                <a:lnTo>
                  <a:pt x="5765" y="62311"/>
                </a:lnTo>
                <a:lnTo>
                  <a:pt x="6599" y="62703"/>
                </a:lnTo>
                <a:lnTo>
                  <a:pt x="7458" y="63096"/>
                </a:lnTo>
                <a:lnTo>
                  <a:pt x="8267" y="63439"/>
                </a:lnTo>
                <a:lnTo>
                  <a:pt x="9101" y="63782"/>
                </a:lnTo>
                <a:lnTo>
                  <a:pt x="9935" y="64101"/>
                </a:lnTo>
                <a:lnTo>
                  <a:pt x="10769" y="64396"/>
                </a:lnTo>
                <a:lnTo>
                  <a:pt x="11603" y="64690"/>
                </a:lnTo>
                <a:lnTo>
                  <a:pt x="12438" y="64960"/>
                </a:lnTo>
                <a:lnTo>
                  <a:pt x="14155" y="65451"/>
                </a:lnTo>
                <a:lnTo>
                  <a:pt x="15847" y="65892"/>
                </a:lnTo>
                <a:lnTo>
                  <a:pt x="17589" y="66309"/>
                </a:lnTo>
                <a:lnTo>
                  <a:pt x="19306" y="66702"/>
                </a:lnTo>
                <a:lnTo>
                  <a:pt x="21048" y="67070"/>
                </a:lnTo>
                <a:lnTo>
                  <a:pt x="21220" y="67119"/>
                </a:lnTo>
                <a:lnTo>
                  <a:pt x="21342" y="67168"/>
                </a:lnTo>
                <a:lnTo>
                  <a:pt x="21441" y="67241"/>
                </a:lnTo>
                <a:lnTo>
                  <a:pt x="21514" y="67340"/>
                </a:lnTo>
                <a:lnTo>
                  <a:pt x="21563" y="67438"/>
                </a:lnTo>
                <a:lnTo>
                  <a:pt x="21588" y="67536"/>
                </a:lnTo>
                <a:lnTo>
                  <a:pt x="21637" y="67806"/>
                </a:lnTo>
                <a:lnTo>
                  <a:pt x="22201" y="71191"/>
                </a:lnTo>
                <a:lnTo>
                  <a:pt x="22520" y="72884"/>
                </a:lnTo>
                <a:lnTo>
                  <a:pt x="22839" y="74576"/>
                </a:lnTo>
                <a:lnTo>
                  <a:pt x="23109" y="75828"/>
                </a:lnTo>
                <a:lnTo>
                  <a:pt x="23403" y="77079"/>
                </a:lnTo>
                <a:lnTo>
                  <a:pt x="23722" y="78305"/>
                </a:lnTo>
                <a:lnTo>
                  <a:pt x="24065" y="79532"/>
                </a:lnTo>
                <a:lnTo>
                  <a:pt x="24458" y="80758"/>
                </a:lnTo>
                <a:lnTo>
                  <a:pt x="24851" y="81985"/>
                </a:lnTo>
                <a:lnTo>
                  <a:pt x="25268" y="83187"/>
                </a:lnTo>
                <a:lnTo>
                  <a:pt x="25709" y="84414"/>
                </a:lnTo>
                <a:lnTo>
                  <a:pt x="25758" y="84634"/>
                </a:lnTo>
                <a:lnTo>
                  <a:pt x="25856" y="84953"/>
                </a:lnTo>
                <a:lnTo>
                  <a:pt x="25856" y="84953"/>
                </a:lnTo>
                <a:lnTo>
                  <a:pt x="24581" y="84414"/>
                </a:lnTo>
                <a:lnTo>
                  <a:pt x="23428" y="83923"/>
                </a:lnTo>
                <a:lnTo>
                  <a:pt x="21980" y="83261"/>
                </a:lnTo>
                <a:lnTo>
                  <a:pt x="20582" y="82549"/>
                </a:lnTo>
                <a:lnTo>
                  <a:pt x="19184" y="81789"/>
                </a:lnTo>
                <a:lnTo>
                  <a:pt x="17810" y="81004"/>
                </a:lnTo>
                <a:lnTo>
                  <a:pt x="16461" y="80170"/>
                </a:lnTo>
                <a:lnTo>
                  <a:pt x="15136" y="79311"/>
                </a:lnTo>
                <a:lnTo>
                  <a:pt x="13836" y="78403"/>
                </a:lnTo>
                <a:lnTo>
                  <a:pt x="12560" y="77447"/>
                </a:lnTo>
                <a:lnTo>
                  <a:pt x="11481" y="76564"/>
                </a:lnTo>
                <a:lnTo>
                  <a:pt x="10450" y="75656"/>
                </a:lnTo>
                <a:lnTo>
                  <a:pt x="9445" y="74724"/>
                </a:lnTo>
                <a:lnTo>
                  <a:pt x="8463" y="73742"/>
                </a:lnTo>
                <a:lnTo>
                  <a:pt x="7531" y="72737"/>
                </a:lnTo>
                <a:lnTo>
                  <a:pt x="6648" y="71682"/>
                </a:lnTo>
                <a:lnTo>
                  <a:pt x="6206" y="71142"/>
                </a:lnTo>
                <a:lnTo>
                  <a:pt x="5789" y="70578"/>
                </a:lnTo>
                <a:lnTo>
                  <a:pt x="5397" y="70038"/>
                </a:lnTo>
                <a:lnTo>
                  <a:pt x="5004" y="69449"/>
                </a:lnTo>
                <a:lnTo>
                  <a:pt x="4612" y="68885"/>
                </a:lnTo>
                <a:lnTo>
                  <a:pt x="4269" y="68296"/>
                </a:lnTo>
                <a:lnTo>
                  <a:pt x="3901" y="67708"/>
                </a:lnTo>
                <a:lnTo>
                  <a:pt x="3582" y="67119"/>
                </a:lnTo>
                <a:lnTo>
                  <a:pt x="3263" y="66506"/>
                </a:lnTo>
                <a:lnTo>
                  <a:pt x="2968" y="65917"/>
                </a:lnTo>
                <a:lnTo>
                  <a:pt x="2698" y="65279"/>
                </a:lnTo>
                <a:lnTo>
                  <a:pt x="2429" y="64666"/>
                </a:lnTo>
                <a:lnTo>
                  <a:pt x="2183" y="64052"/>
                </a:lnTo>
                <a:lnTo>
                  <a:pt x="1938" y="63415"/>
                </a:lnTo>
                <a:lnTo>
                  <a:pt x="1742" y="62752"/>
                </a:lnTo>
                <a:lnTo>
                  <a:pt x="1545" y="62114"/>
                </a:lnTo>
                <a:lnTo>
                  <a:pt x="1374" y="61452"/>
                </a:lnTo>
                <a:lnTo>
                  <a:pt x="1202" y="60790"/>
                </a:lnTo>
                <a:lnTo>
                  <a:pt x="1079" y="60127"/>
                </a:lnTo>
                <a:lnTo>
                  <a:pt x="957" y="59440"/>
                </a:lnTo>
                <a:lnTo>
                  <a:pt x="908" y="58999"/>
                </a:lnTo>
                <a:lnTo>
                  <a:pt x="932" y="58925"/>
                </a:lnTo>
                <a:lnTo>
                  <a:pt x="957" y="58803"/>
                </a:lnTo>
                <a:close/>
                <a:moveTo>
                  <a:pt x="89786" y="67389"/>
                </a:moveTo>
                <a:lnTo>
                  <a:pt x="89638" y="68566"/>
                </a:lnTo>
                <a:lnTo>
                  <a:pt x="89467" y="69719"/>
                </a:lnTo>
                <a:lnTo>
                  <a:pt x="89246" y="70970"/>
                </a:lnTo>
                <a:lnTo>
                  <a:pt x="89025" y="72221"/>
                </a:lnTo>
                <a:lnTo>
                  <a:pt x="88780" y="73473"/>
                </a:lnTo>
                <a:lnTo>
                  <a:pt x="88510" y="74699"/>
                </a:lnTo>
                <a:lnTo>
                  <a:pt x="88240" y="75950"/>
                </a:lnTo>
                <a:lnTo>
                  <a:pt x="87921" y="77177"/>
                </a:lnTo>
                <a:lnTo>
                  <a:pt x="87578" y="78403"/>
                </a:lnTo>
                <a:lnTo>
                  <a:pt x="87234" y="79605"/>
                </a:lnTo>
                <a:lnTo>
                  <a:pt x="86793" y="80955"/>
                </a:lnTo>
                <a:lnTo>
                  <a:pt x="86351" y="82304"/>
                </a:lnTo>
                <a:lnTo>
                  <a:pt x="85419" y="84978"/>
                </a:lnTo>
                <a:lnTo>
                  <a:pt x="85345" y="85101"/>
                </a:lnTo>
                <a:lnTo>
                  <a:pt x="85247" y="85248"/>
                </a:lnTo>
                <a:lnTo>
                  <a:pt x="85100" y="85346"/>
                </a:lnTo>
                <a:lnTo>
                  <a:pt x="84977" y="85419"/>
                </a:lnTo>
                <a:lnTo>
                  <a:pt x="83383" y="86008"/>
                </a:lnTo>
                <a:lnTo>
                  <a:pt x="81764" y="86572"/>
                </a:lnTo>
                <a:lnTo>
                  <a:pt x="80169" y="87088"/>
                </a:lnTo>
                <a:lnTo>
                  <a:pt x="78526" y="87554"/>
                </a:lnTo>
                <a:lnTo>
                  <a:pt x="76907" y="87995"/>
                </a:lnTo>
                <a:lnTo>
                  <a:pt x="75238" y="88388"/>
                </a:lnTo>
                <a:lnTo>
                  <a:pt x="73595" y="88756"/>
                </a:lnTo>
                <a:lnTo>
                  <a:pt x="71927" y="89075"/>
                </a:lnTo>
                <a:lnTo>
                  <a:pt x="70921" y="89246"/>
                </a:lnTo>
                <a:lnTo>
                  <a:pt x="69891" y="89418"/>
                </a:lnTo>
                <a:lnTo>
                  <a:pt x="67879" y="89713"/>
                </a:lnTo>
                <a:lnTo>
                  <a:pt x="67634" y="89737"/>
                </a:lnTo>
                <a:lnTo>
                  <a:pt x="67339" y="89762"/>
                </a:lnTo>
                <a:lnTo>
                  <a:pt x="67781" y="87235"/>
                </a:lnTo>
                <a:lnTo>
                  <a:pt x="67977" y="85984"/>
                </a:lnTo>
                <a:lnTo>
                  <a:pt x="68149" y="84757"/>
                </a:lnTo>
                <a:lnTo>
                  <a:pt x="68738" y="79949"/>
                </a:lnTo>
                <a:lnTo>
                  <a:pt x="69277" y="75141"/>
                </a:lnTo>
                <a:lnTo>
                  <a:pt x="69400" y="73865"/>
                </a:lnTo>
                <a:lnTo>
                  <a:pt x="69498" y="72589"/>
                </a:lnTo>
                <a:lnTo>
                  <a:pt x="69596" y="71314"/>
                </a:lnTo>
                <a:lnTo>
                  <a:pt x="69694" y="70038"/>
                </a:lnTo>
                <a:lnTo>
                  <a:pt x="69743" y="69915"/>
                </a:lnTo>
                <a:lnTo>
                  <a:pt x="69841" y="69817"/>
                </a:lnTo>
                <a:lnTo>
                  <a:pt x="69940" y="69719"/>
                </a:lnTo>
                <a:lnTo>
                  <a:pt x="70038" y="69695"/>
                </a:lnTo>
                <a:lnTo>
                  <a:pt x="71878" y="69547"/>
                </a:lnTo>
                <a:lnTo>
                  <a:pt x="73693" y="69400"/>
                </a:lnTo>
                <a:lnTo>
                  <a:pt x="75533" y="69253"/>
                </a:lnTo>
                <a:lnTo>
                  <a:pt x="77348" y="69081"/>
                </a:lnTo>
                <a:lnTo>
                  <a:pt x="79384" y="68836"/>
                </a:lnTo>
                <a:lnTo>
                  <a:pt x="81420" y="68591"/>
                </a:lnTo>
                <a:lnTo>
                  <a:pt x="85493" y="68026"/>
                </a:lnTo>
                <a:lnTo>
                  <a:pt x="86474" y="67879"/>
                </a:lnTo>
                <a:lnTo>
                  <a:pt x="87455" y="67732"/>
                </a:lnTo>
                <a:lnTo>
                  <a:pt x="89393" y="67389"/>
                </a:lnTo>
                <a:close/>
                <a:moveTo>
                  <a:pt x="22250" y="67340"/>
                </a:moveTo>
                <a:lnTo>
                  <a:pt x="23501" y="67560"/>
                </a:lnTo>
                <a:lnTo>
                  <a:pt x="24679" y="67757"/>
                </a:lnTo>
                <a:lnTo>
                  <a:pt x="29291" y="68394"/>
                </a:lnTo>
                <a:lnTo>
                  <a:pt x="31597" y="68689"/>
                </a:lnTo>
                <a:lnTo>
                  <a:pt x="33878" y="68983"/>
                </a:lnTo>
                <a:lnTo>
                  <a:pt x="35914" y="69179"/>
                </a:lnTo>
                <a:lnTo>
                  <a:pt x="37926" y="69351"/>
                </a:lnTo>
                <a:lnTo>
                  <a:pt x="41974" y="69670"/>
                </a:lnTo>
                <a:lnTo>
                  <a:pt x="42096" y="69695"/>
                </a:lnTo>
                <a:lnTo>
                  <a:pt x="42194" y="69719"/>
                </a:lnTo>
                <a:lnTo>
                  <a:pt x="42243" y="69768"/>
                </a:lnTo>
                <a:lnTo>
                  <a:pt x="42292" y="69817"/>
                </a:lnTo>
                <a:lnTo>
                  <a:pt x="42317" y="69891"/>
                </a:lnTo>
                <a:lnTo>
                  <a:pt x="42342" y="69964"/>
                </a:lnTo>
                <a:lnTo>
                  <a:pt x="42366" y="70161"/>
                </a:lnTo>
                <a:lnTo>
                  <a:pt x="42489" y="72172"/>
                </a:lnTo>
                <a:lnTo>
                  <a:pt x="42562" y="73203"/>
                </a:lnTo>
                <a:lnTo>
                  <a:pt x="42660" y="74208"/>
                </a:lnTo>
                <a:lnTo>
                  <a:pt x="43323" y="79851"/>
                </a:lnTo>
                <a:lnTo>
                  <a:pt x="44010" y="85493"/>
                </a:lnTo>
                <a:lnTo>
                  <a:pt x="44132" y="86450"/>
                </a:lnTo>
                <a:lnTo>
                  <a:pt x="44304" y="87382"/>
                </a:lnTo>
                <a:lnTo>
                  <a:pt x="44623" y="89246"/>
                </a:lnTo>
                <a:lnTo>
                  <a:pt x="44697" y="89786"/>
                </a:lnTo>
                <a:lnTo>
                  <a:pt x="43813" y="89663"/>
                </a:lnTo>
                <a:lnTo>
                  <a:pt x="42930" y="89565"/>
                </a:lnTo>
                <a:lnTo>
                  <a:pt x="41139" y="89271"/>
                </a:lnTo>
                <a:lnTo>
                  <a:pt x="39324" y="88928"/>
                </a:lnTo>
                <a:lnTo>
                  <a:pt x="37533" y="88560"/>
                </a:lnTo>
                <a:lnTo>
                  <a:pt x="35767" y="88142"/>
                </a:lnTo>
                <a:lnTo>
                  <a:pt x="34001" y="87676"/>
                </a:lnTo>
                <a:lnTo>
                  <a:pt x="32235" y="87186"/>
                </a:lnTo>
                <a:lnTo>
                  <a:pt x="30493" y="86646"/>
                </a:lnTo>
                <a:lnTo>
                  <a:pt x="28751" y="86057"/>
                </a:lnTo>
                <a:lnTo>
                  <a:pt x="28334" y="85886"/>
                </a:lnTo>
                <a:lnTo>
                  <a:pt x="28138" y="85812"/>
                </a:lnTo>
                <a:lnTo>
                  <a:pt x="27917" y="85763"/>
                </a:lnTo>
                <a:lnTo>
                  <a:pt x="27598" y="85689"/>
                </a:lnTo>
                <a:lnTo>
                  <a:pt x="27328" y="85567"/>
                </a:lnTo>
                <a:lnTo>
                  <a:pt x="27083" y="85395"/>
                </a:lnTo>
                <a:lnTo>
                  <a:pt x="26862" y="85223"/>
                </a:lnTo>
                <a:lnTo>
                  <a:pt x="26690" y="84978"/>
                </a:lnTo>
                <a:lnTo>
                  <a:pt x="26543" y="84733"/>
                </a:lnTo>
                <a:lnTo>
                  <a:pt x="26396" y="84463"/>
                </a:lnTo>
                <a:lnTo>
                  <a:pt x="26273" y="84144"/>
                </a:lnTo>
                <a:lnTo>
                  <a:pt x="25734" y="82549"/>
                </a:lnTo>
                <a:lnTo>
                  <a:pt x="25218" y="80955"/>
                </a:lnTo>
                <a:lnTo>
                  <a:pt x="24728" y="79360"/>
                </a:lnTo>
                <a:lnTo>
                  <a:pt x="24286" y="77741"/>
                </a:lnTo>
                <a:lnTo>
                  <a:pt x="23869" y="76122"/>
                </a:lnTo>
                <a:lnTo>
                  <a:pt x="23501" y="74503"/>
                </a:lnTo>
                <a:lnTo>
                  <a:pt x="23158" y="72859"/>
                </a:lnTo>
                <a:lnTo>
                  <a:pt x="22839" y="71216"/>
                </a:lnTo>
                <a:lnTo>
                  <a:pt x="22667" y="70283"/>
                </a:lnTo>
                <a:lnTo>
                  <a:pt x="22520" y="69327"/>
                </a:lnTo>
                <a:lnTo>
                  <a:pt x="22250" y="67340"/>
                </a:lnTo>
                <a:close/>
                <a:moveTo>
                  <a:pt x="43028" y="69768"/>
                </a:moveTo>
                <a:lnTo>
                  <a:pt x="46291" y="69915"/>
                </a:lnTo>
                <a:lnTo>
                  <a:pt x="49529" y="70038"/>
                </a:lnTo>
                <a:lnTo>
                  <a:pt x="52767" y="70112"/>
                </a:lnTo>
                <a:lnTo>
                  <a:pt x="56006" y="70136"/>
                </a:lnTo>
                <a:lnTo>
                  <a:pt x="59268" y="70112"/>
                </a:lnTo>
                <a:lnTo>
                  <a:pt x="62506" y="70038"/>
                </a:lnTo>
                <a:lnTo>
                  <a:pt x="65745" y="69915"/>
                </a:lnTo>
                <a:lnTo>
                  <a:pt x="69007" y="69768"/>
                </a:lnTo>
                <a:lnTo>
                  <a:pt x="69007" y="69768"/>
                </a:lnTo>
                <a:lnTo>
                  <a:pt x="68934" y="71117"/>
                </a:lnTo>
                <a:lnTo>
                  <a:pt x="68836" y="72393"/>
                </a:lnTo>
                <a:lnTo>
                  <a:pt x="68345" y="77422"/>
                </a:lnTo>
                <a:lnTo>
                  <a:pt x="68075" y="79924"/>
                </a:lnTo>
                <a:lnTo>
                  <a:pt x="67781" y="82427"/>
                </a:lnTo>
                <a:lnTo>
                  <a:pt x="67535" y="84193"/>
                </a:lnTo>
                <a:lnTo>
                  <a:pt x="67266" y="85959"/>
                </a:lnTo>
                <a:lnTo>
                  <a:pt x="66947" y="87725"/>
                </a:lnTo>
                <a:lnTo>
                  <a:pt x="66677" y="89516"/>
                </a:lnTo>
                <a:lnTo>
                  <a:pt x="66603" y="89713"/>
                </a:lnTo>
                <a:lnTo>
                  <a:pt x="66579" y="89786"/>
                </a:lnTo>
                <a:lnTo>
                  <a:pt x="66530" y="89835"/>
                </a:lnTo>
                <a:lnTo>
                  <a:pt x="66456" y="89884"/>
                </a:lnTo>
                <a:lnTo>
                  <a:pt x="66382" y="89909"/>
                </a:lnTo>
                <a:lnTo>
                  <a:pt x="66211" y="89933"/>
                </a:lnTo>
                <a:lnTo>
                  <a:pt x="62997" y="90228"/>
                </a:lnTo>
                <a:lnTo>
                  <a:pt x="61403" y="90350"/>
                </a:lnTo>
                <a:lnTo>
                  <a:pt x="59808" y="90424"/>
                </a:lnTo>
                <a:lnTo>
                  <a:pt x="58017" y="90473"/>
                </a:lnTo>
                <a:lnTo>
                  <a:pt x="56202" y="90498"/>
                </a:lnTo>
                <a:lnTo>
                  <a:pt x="54411" y="90473"/>
                </a:lnTo>
                <a:lnTo>
                  <a:pt x="52620" y="90424"/>
                </a:lnTo>
                <a:lnTo>
                  <a:pt x="50928" y="90350"/>
                </a:lnTo>
                <a:lnTo>
                  <a:pt x="49235" y="90228"/>
                </a:lnTo>
                <a:lnTo>
                  <a:pt x="45825" y="89933"/>
                </a:lnTo>
                <a:lnTo>
                  <a:pt x="45653" y="89909"/>
                </a:lnTo>
                <a:lnTo>
                  <a:pt x="45580" y="89884"/>
                </a:lnTo>
                <a:lnTo>
                  <a:pt x="45506" y="89835"/>
                </a:lnTo>
                <a:lnTo>
                  <a:pt x="45457" y="89762"/>
                </a:lnTo>
                <a:lnTo>
                  <a:pt x="45433" y="89688"/>
                </a:lnTo>
                <a:lnTo>
                  <a:pt x="45383" y="89492"/>
                </a:lnTo>
                <a:lnTo>
                  <a:pt x="45065" y="87505"/>
                </a:lnTo>
                <a:lnTo>
                  <a:pt x="44721" y="85542"/>
                </a:lnTo>
                <a:lnTo>
                  <a:pt x="44427" y="83555"/>
                </a:lnTo>
                <a:lnTo>
                  <a:pt x="44280" y="82574"/>
                </a:lnTo>
                <a:lnTo>
                  <a:pt x="44157" y="81593"/>
                </a:lnTo>
                <a:lnTo>
                  <a:pt x="43862" y="78943"/>
                </a:lnTo>
                <a:lnTo>
                  <a:pt x="43617" y="76294"/>
                </a:lnTo>
                <a:lnTo>
                  <a:pt x="43127" y="70970"/>
                </a:lnTo>
                <a:lnTo>
                  <a:pt x="43028" y="69768"/>
                </a:lnTo>
                <a:close/>
                <a:moveTo>
                  <a:pt x="110588" y="64224"/>
                </a:moveTo>
                <a:lnTo>
                  <a:pt x="110736" y="64298"/>
                </a:lnTo>
                <a:lnTo>
                  <a:pt x="110588" y="65230"/>
                </a:lnTo>
                <a:lnTo>
                  <a:pt x="110417" y="66162"/>
                </a:lnTo>
                <a:lnTo>
                  <a:pt x="110245" y="67094"/>
                </a:lnTo>
                <a:lnTo>
                  <a:pt x="110049" y="68002"/>
                </a:lnTo>
                <a:lnTo>
                  <a:pt x="109828" y="68934"/>
                </a:lnTo>
                <a:lnTo>
                  <a:pt x="109607" y="69842"/>
                </a:lnTo>
                <a:lnTo>
                  <a:pt x="109362" y="70750"/>
                </a:lnTo>
                <a:lnTo>
                  <a:pt x="109117" y="71633"/>
                </a:lnTo>
                <a:lnTo>
                  <a:pt x="108847" y="72516"/>
                </a:lnTo>
                <a:lnTo>
                  <a:pt x="108577" y="73399"/>
                </a:lnTo>
                <a:lnTo>
                  <a:pt x="108258" y="74282"/>
                </a:lnTo>
                <a:lnTo>
                  <a:pt x="107964" y="75165"/>
                </a:lnTo>
                <a:lnTo>
                  <a:pt x="107645" y="76024"/>
                </a:lnTo>
                <a:lnTo>
                  <a:pt x="107301" y="76882"/>
                </a:lnTo>
                <a:lnTo>
                  <a:pt x="106933" y="77741"/>
                </a:lnTo>
                <a:lnTo>
                  <a:pt x="106565" y="78575"/>
                </a:lnTo>
                <a:lnTo>
                  <a:pt x="106197" y="79409"/>
                </a:lnTo>
                <a:lnTo>
                  <a:pt x="105805" y="80243"/>
                </a:lnTo>
                <a:lnTo>
                  <a:pt x="105388" y="81077"/>
                </a:lnTo>
                <a:lnTo>
                  <a:pt x="104946" y="81887"/>
                </a:lnTo>
                <a:lnTo>
                  <a:pt x="104505" y="82721"/>
                </a:lnTo>
                <a:lnTo>
                  <a:pt x="104063" y="83531"/>
                </a:lnTo>
                <a:lnTo>
                  <a:pt x="103597" y="84316"/>
                </a:lnTo>
                <a:lnTo>
                  <a:pt x="103106" y="85125"/>
                </a:lnTo>
                <a:lnTo>
                  <a:pt x="102616" y="85910"/>
                </a:lnTo>
                <a:lnTo>
                  <a:pt x="102100" y="86671"/>
                </a:lnTo>
                <a:lnTo>
                  <a:pt x="101561" y="87456"/>
                </a:lnTo>
                <a:lnTo>
                  <a:pt x="101021" y="88216"/>
                </a:lnTo>
                <a:lnTo>
                  <a:pt x="100457" y="88977"/>
                </a:lnTo>
                <a:lnTo>
                  <a:pt x="99893" y="89737"/>
                </a:lnTo>
                <a:lnTo>
                  <a:pt x="99304" y="90473"/>
                </a:lnTo>
                <a:lnTo>
                  <a:pt x="98715" y="91233"/>
                </a:lnTo>
                <a:lnTo>
                  <a:pt x="97660" y="92460"/>
                </a:lnTo>
                <a:lnTo>
                  <a:pt x="96605" y="93638"/>
                </a:lnTo>
                <a:lnTo>
                  <a:pt x="95526" y="94766"/>
                </a:lnTo>
                <a:lnTo>
                  <a:pt x="94447" y="95845"/>
                </a:lnTo>
                <a:lnTo>
                  <a:pt x="93343" y="96876"/>
                </a:lnTo>
                <a:lnTo>
                  <a:pt x="92214" y="97882"/>
                </a:lnTo>
                <a:lnTo>
                  <a:pt x="91086" y="98838"/>
                </a:lnTo>
                <a:lnTo>
                  <a:pt x="89957" y="99746"/>
                </a:lnTo>
                <a:lnTo>
                  <a:pt x="88804" y="100605"/>
                </a:lnTo>
                <a:lnTo>
                  <a:pt x="87676" y="101414"/>
                </a:lnTo>
                <a:lnTo>
                  <a:pt x="86523" y="102199"/>
                </a:lnTo>
                <a:lnTo>
                  <a:pt x="85370" y="102935"/>
                </a:lnTo>
                <a:lnTo>
                  <a:pt x="84192" y="103647"/>
                </a:lnTo>
                <a:lnTo>
                  <a:pt x="83039" y="104309"/>
                </a:lnTo>
                <a:lnTo>
                  <a:pt x="81886" y="104947"/>
                </a:lnTo>
                <a:lnTo>
                  <a:pt x="80758" y="105535"/>
                </a:lnTo>
                <a:lnTo>
                  <a:pt x="79605" y="106075"/>
                </a:lnTo>
                <a:lnTo>
                  <a:pt x="78477" y="106590"/>
                </a:lnTo>
                <a:lnTo>
                  <a:pt x="77348" y="107081"/>
                </a:lnTo>
                <a:lnTo>
                  <a:pt x="76244" y="107523"/>
                </a:lnTo>
                <a:lnTo>
                  <a:pt x="75140" y="107940"/>
                </a:lnTo>
                <a:lnTo>
                  <a:pt x="74036" y="108332"/>
                </a:lnTo>
                <a:lnTo>
                  <a:pt x="72957" y="108700"/>
                </a:lnTo>
                <a:lnTo>
                  <a:pt x="71902" y="109019"/>
                </a:lnTo>
                <a:lnTo>
                  <a:pt x="70872" y="109313"/>
                </a:lnTo>
                <a:lnTo>
                  <a:pt x="69841" y="109559"/>
                </a:lnTo>
                <a:lnTo>
                  <a:pt x="68836" y="109804"/>
                </a:lnTo>
                <a:lnTo>
                  <a:pt x="67879" y="110025"/>
                </a:lnTo>
                <a:lnTo>
                  <a:pt x="66922" y="110197"/>
                </a:lnTo>
                <a:lnTo>
                  <a:pt x="65990" y="110368"/>
                </a:lnTo>
                <a:lnTo>
                  <a:pt x="65082" y="110491"/>
                </a:lnTo>
                <a:lnTo>
                  <a:pt x="64224" y="110589"/>
                </a:lnTo>
                <a:lnTo>
                  <a:pt x="64444" y="110466"/>
                </a:lnTo>
                <a:lnTo>
                  <a:pt x="64665" y="110344"/>
                </a:lnTo>
                <a:lnTo>
                  <a:pt x="65352" y="110049"/>
                </a:lnTo>
                <a:lnTo>
                  <a:pt x="66039" y="109755"/>
                </a:lnTo>
                <a:lnTo>
                  <a:pt x="66701" y="109412"/>
                </a:lnTo>
                <a:lnTo>
                  <a:pt x="67364" y="109068"/>
                </a:lnTo>
                <a:lnTo>
                  <a:pt x="68026" y="108700"/>
                </a:lnTo>
                <a:lnTo>
                  <a:pt x="68664" y="108332"/>
                </a:lnTo>
                <a:lnTo>
                  <a:pt x="69302" y="107915"/>
                </a:lnTo>
                <a:lnTo>
                  <a:pt x="69940" y="107498"/>
                </a:lnTo>
                <a:lnTo>
                  <a:pt x="70896" y="106811"/>
                </a:lnTo>
                <a:lnTo>
                  <a:pt x="71853" y="106075"/>
                </a:lnTo>
                <a:lnTo>
                  <a:pt x="72761" y="105315"/>
                </a:lnTo>
                <a:lnTo>
                  <a:pt x="73644" y="104530"/>
                </a:lnTo>
                <a:lnTo>
                  <a:pt x="74502" y="103696"/>
                </a:lnTo>
                <a:lnTo>
                  <a:pt x="75337" y="102862"/>
                </a:lnTo>
                <a:lnTo>
                  <a:pt x="76146" y="101978"/>
                </a:lnTo>
                <a:lnTo>
                  <a:pt x="76931" y="101095"/>
                </a:lnTo>
                <a:lnTo>
                  <a:pt x="77471" y="100457"/>
                </a:lnTo>
                <a:lnTo>
                  <a:pt x="77986" y="99795"/>
                </a:lnTo>
                <a:lnTo>
                  <a:pt x="78477" y="99157"/>
                </a:lnTo>
                <a:lnTo>
                  <a:pt x="78967" y="98495"/>
                </a:lnTo>
                <a:lnTo>
                  <a:pt x="79924" y="97146"/>
                </a:lnTo>
                <a:lnTo>
                  <a:pt x="80832" y="95772"/>
                </a:lnTo>
                <a:lnTo>
                  <a:pt x="81666" y="94374"/>
                </a:lnTo>
                <a:lnTo>
                  <a:pt x="82475" y="92951"/>
                </a:lnTo>
                <a:lnTo>
                  <a:pt x="83260" y="91479"/>
                </a:lnTo>
                <a:lnTo>
                  <a:pt x="83996" y="90007"/>
                </a:lnTo>
                <a:lnTo>
                  <a:pt x="84413" y="89099"/>
                </a:lnTo>
                <a:lnTo>
                  <a:pt x="84806" y="88192"/>
                </a:lnTo>
                <a:lnTo>
                  <a:pt x="85591" y="86352"/>
                </a:lnTo>
                <a:lnTo>
                  <a:pt x="85713" y="86106"/>
                </a:lnTo>
                <a:lnTo>
                  <a:pt x="85861" y="85910"/>
                </a:lnTo>
                <a:lnTo>
                  <a:pt x="85934" y="85812"/>
                </a:lnTo>
                <a:lnTo>
                  <a:pt x="86057" y="85738"/>
                </a:lnTo>
                <a:lnTo>
                  <a:pt x="86302" y="85616"/>
                </a:lnTo>
                <a:lnTo>
                  <a:pt x="87308" y="85199"/>
                </a:lnTo>
                <a:lnTo>
                  <a:pt x="88314" y="84757"/>
                </a:lnTo>
                <a:lnTo>
                  <a:pt x="89320" y="84316"/>
                </a:lnTo>
                <a:lnTo>
                  <a:pt x="90301" y="83849"/>
                </a:lnTo>
                <a:lnTo>
                  <a:pt x="91282" y="83359"/>
                </a:lnTo>
                <a:lnTo>
                  <a:pt x="92263" y="82844"/>
                </a:lnTo>
                <a:lnTo>
                  <a:pt x="93220" y="82328"/>
                </a:lnTo>
                <a:lnTo>
                  <a:pt x="94177" y="81789"/>
                </a:lnTo>
                <a:lnTo>
                  <a:pt x="95109" y="81225"/>
                </a:lnTo>
                <a:lnTo>
                  <a:pt x="96017" y="80660"/>
                </a:lnTo>
                <a:lnTo>
                  <a:pt x="96900" y="80096"/>
                </a:lnTo>
                <a:lnTo>
                  <a:pt x="97783" y="79483"/>
                </a:lnTo>
                <a:lnTo>
                  <a:pt x="98666" y="78870"/>
                </a:lnTo>
                <a:lnTo>
                  <a:pt x="99500" y="78232"/>
                </a:lnTo>
                <a:lnTo>
                  <a:pt x="100359" y="77569"/>
                </a:lnTo>
                <a:lnTo>
                  <a:pt x="101168" y="76882"/>
                </a:lnTo>
                <a:lnTo>
                  <a:pt x="101904" y="76245"/>
                </a:lnTo>
                <a:lnTo>
                  <a:pt x="102616" y="75582"/>
                </a:lnTo>
                <a:lnTo>
                  <a:pt x="103327" y="74895"/>
                </a:lnTo>
                <a:lnTo>
                  <a:pt x="104014" y="74208"/>
                </a:lnTo>
                <a:lnTo>
                  <a:pt x="104676" y="73497"/>
                </a:lnTo>
                <a:lnTo>
                  <a:pt x="105314" y="72786"/>
                </a:lnTo>
                <a:lnTo>
                  <a:pt x="105952" y="72050"/>
                </a:lnTo>
                <a:lnTo>
                  <a:pt x="106541" y="71289"/>
                </a:lnTo>
                <a:lnTo>
                  <a:pt x="107105" y="70529"/>
                </a:lnTo>
                <a:lnTo>
                  <a:pt x="107669" y="69719"/>
                </a:lnTo>
                <a:lnTo>
                  <a:pt x="108184" y="68910"/>
                </a:lnTo>
                <a:lnTo>
                  <a:pt x="108699" y="68076"/>
                </a:lnTo>
                <a:lnTo>
                  <a:pt x="109166" y="67241"/>
                </a:lnTo>
                <a:lnTo>
                  <a:pt x="109607" y="66358"/>
                </a:lnTo>
                <a:lnTo>
                  <a:pt x="110024" y="65475"/>
                </a:lnTo>
                <a:lnTo>
                  <a:pt x="110392" y="64543"/>
                </a:lnTo>
                <a:lnTo>
                  <a:pt x="110490" y="64371"/>
                </a:lnTo>
                <a:lnTo>
                  <a:pt x="110588" y="64224"/>
                </a:lnTo>
                <a:close/>
                <a:moveTo>
                  <a:pt x="1447" y="64126"/>
                </a:moveTo>
                <a:lnTo>
                  <a:pt x="1545" y="64273"/>
                </a:lnTo>
                <a:lnTo>
                  <a:pt x="1644" y="64445"/>
                </a:lnTo>
                <a:lnTo>
                  <a:pt x="1889" y="65058"/>
                </a:lnTo>
                <a:lnTo>
                  <a:pt x="2159" y="65671"/>
                </a:lnTo>
                <a:lnTo>
                  <a:pt x="2429" y="66285"/>
                </a:lnTo>
                <a:lnTo>
                  <a:pt x="2723" y="66873"/>
                </a:lnTo>
                <a:lnTo>
                  <a:pt x="3042" y="67462"/>
                </a:lnTo>
                <a:lnTo>
                  <a:pt x="3361" y="68026"/>
                </a:lnTo>
                <a:lnTo>
                  <a:pt x="3680" y="68591"/>
                </a:lnTo>
                <a:lnTo>
                  <a:pt x="4048" y="69155"/>
                </a:lnTo>
                <a:lnTo>
                  <a:pt x="4391" y="69719"/>
                </a:lnTo>
                <a:lnTo>
                  <a:pt x="4759" y="70259"/>
                </a:lnTo>
                <a:lnTo>
                  <a:pt x="5544" y="71314"/>
                </a:lnTo>
                <a:lnTo>
                  <a:pt x="6378" y="72344"/>
                </a:lnTo>
                <a:lnTo>
                  <a:pt x="7261" y="73350"/>
                </a:lnTo>
                <a:lnTo>
                  <a:pt x="7850" y="73988"/>
                </a:lnTo>
                <a:lnTo>
                  <a:pt x="8439" y="74601"/>
                </a:lnTo>
                <a:lnTo>
                  <a:pt x="9052" y="75214"/>
                </a:lnTo>
                <a:lnTo>
                  <a:pt x="9665" y="75803"/>
                </a:lnTo>
                <a:lnTo>
                  <a:pt x="10303" y="76367"/>
                </a:lnTo>
                <a:lnTo>
                  <a:pt x="10966" y="76931"/>
                </a:lnTo>
                <a:lnTo>
                  <a:pt x="11603" y="77471"/>
                </a:lnTo>
                <a:lnTo>
                  <a:pt x="12290" y="78011"/>
                </a:lnTo>
                <a:lnTo>
                  <a:pt x="12953" y="78526"/>
                </a:lnTo>
                <a:lnTo>
                  <a:pt x="13640" y="79041"/>
                </a:lnTo>
                <a:lnTo>
                  <a:pt x="14351" y="79532"/>
                </a:lnTo>
                <a:lnTo>
                  <a:pt x="15062" y="80022"/>
                </a:lnTo>
                <a:lnTo>
                  <a:pt x="16485" y="80955"/>
                </a:lnTo>
                <a:lnTo>
                  <a:pt x="17957" y="81838"/>
                </a:lnTo>
                <a:lnTo>
                  <a:pt x="18914" y="82378"/>
                </a:lnTo>
                <a:lnTo>
                  <a:pt x="19871" y="82893"/>
                </a:lnTo>
                <a:lnTo>
                  <a:pt x="20852" y="83408"/>
                </a:lnTo>
                <a:lnTo>
                  <a:pt x="21833" y="83874"/>
                </a:lnTo>
                <a:lnTo>
                  <a:pt x="22814" y="84340"/>
                </a:lnTo>
                <a:lnTo>
                  <a:pt x="23796" y="84806"/>
                </a:lnTo>
                <a:lnTo>
                  <a:pt x="24801" y="85248"/>
                </a:lnTo>
                <a:lnTo>
                  <a:pt x="25807" y="85665"/>
                </a:lnTo>
                <a:lnTo>
                  <a:pt x="25979" y="85763"/>
                </a:lnTo>
                <a:lnTo>
                  <a:pt x="26151" y="85910"/>
                </a:lnTo>
                <a:lnTo>
                  <a:pt x="26273" y="86082"/>
                </a:lnTo>
                <a:lnTo>
                  <a:pt x="26371" y="86254"/>
                </a:lnTo>
                <a:lnTo>
                  <a:pt x="26985" y="87701"/>
                </a:lnTo>
                <a:lnTo>
                  <a:pt x="27647" y="89124"/>
                </a:lnTo>
                <a:lnTo>
                  <a:pt x="28309" y="90547"/>
                </a:lnTo>
                <a:lnTo>
                  <a:pt x="29021" y="91920"/>
                </a:lnTo>
                <a:lnTo>
                  <a:pt x="29757" y="93319"/>
                </a:lnTo>
                <a:lnTo>
                  <a:pt x="30542" y="94668"/>
                </a:lnTo>
                <a:lnTo>
                  <a:pt x="31376" y="95993"/>
                </a:lnTo>
                <a:lnTo>
                  <a:pt x="32235" y="97317"/>
                </a:lnTo>
                <a:lnTo>
                  <a:pt x="32897" y="98274"/>
                </a:lnTo>
                <a:lnTo>
                  <a:pt x="33584" y="99206"/>
                </a:lnTo>
                <a:lnTo>
                  <a:pt x="34295" y="100114"/>
                </a:lnTo>
                <a:lnTo>
                  <a:pt x="35031" y="101022"/>
                </a:lnTo>
                <a:lnTo>
                  <a:pt x="35792" y="101880"/>
                </a:lnTo>
                <a:lnTo>
                  <a:pt x="36577" y="102739"/>
                </a:lnTo>
                <a:lnTo>
                  <a:pt x="37386" y="103573"/>
                </a:lnTo>
                <a:lnTo>
                  <a:pt x="38220" y="104382"/>
                </a:lnTo>
                <a:lnTo>
                  <a:pt x="39030" y="105118"/>
                </a:lnTo>
                <a:lnTo>
                  <a:pt x="39864" y="105805"/>
                </a:lnTo>
                <a:lnTo>
                  <a:pt x="40722" y="106492"/>
                </a:lnTo>
                <a:lnTo>
                  <a:pt x="41581" y="107130"/>
                </a:lnTo>
                <a:lnTo>
                  <a:pt x="42489" y="107743"/>
                </a:lnTo>
                <a:lnTo>
                  <a:pt x="43396" y="108332"/>
                </a:lnTo>
                <a:lnTo>
                  <a:pt x="44329" y="108872"/>
                </a:lnTo>
                <a:lnTo>
                  <a:pt x="45285" y="109387"/>
                </a:lnTo>
                <a:lnTo>
                  <a:pt x="45825" y="109657"/>
                </a:lnTo>
                <a:lnTo>
                  <a:pt x="46365" y="109878"/>
                </a:lnTo>
                <a:lnTo>
                  <a:pt x="47420" y="110344"/>
                </a:lnTo>
                <a:lnTo>
                  <a:pt x="47616" y="110466"/>
                </a:lnTo>
                <a:lnTo>
                  <a:pt x="47788" y="110564"/>
                </a:lnTo>
                <a:lnTo>
                  <a:pt x="47714" y="110736"/>
                </a:lnTo>
                <a:lnTo>
                  <a:pt x="46708" y="110564"/>
                </a:lnTo>
                <a:lnTo>
                  <a:pt x="45702" y="110393"/>
                </a:lnTo>
                <a:lnTo>
                  <a:pt x="44697" y="110197"/>
                </a:lnTo>
                <a:lnTo>
                  <a:pt x="43715" y="109976"/>
                </a:lnTo>
                <a:lnTo>
                  <a:pt x="42734" y="109755"/>
                </a:lnTo>
                <a:lnTo>
                  <a:pt x="41777" y="109485"/>
                </a:lnTo>
                <a:lnTo>
                  <a:pt x="40796" y="109240"/>
                </a:lnTo>
                <a:lnTo>
                  <a:pt x="39839" y="108945"/>
                </a:lnTo>
                <a:lnTo>
                  <a:pt x="38907" y="108651"/>
                </a:lnTo>
                <a:lnTo>
                  <a:pt x="37950" y="108332"/>
                </a:lnTo>
                <a:lnTo>
                  <a:pt x="37018" y="108013"/>
                </a:lnTo>
                <a:lnTo>
                  <a:pt x="36111" y="107670"/>
                </a:lnTo>
                <a:lnTo>
                  <a:pt x="35178" y="107302"/>
                </a:lnTo>
                <a:lnTo>
                  <a:pt x="34271" y="106934"/>
                </a:lnTo>
                <a:lnTo>
                  <a:pt x="33363" y="106517"/>
                </a:lnTo>
                <a:lnTo>
                  <a:pt x="32480" y="106124"/>
                </a:lnTo>
                <a:lnTo>
                  <a:pt x="31597" y="105683"/>
                </a:lnTo>
                <a:lnTo>
                  <a:pt x="30714" y="105241"/>
                </a:lnTo>
                <a:lnTo>
                  <a:pt x="29830" y="104775"/>
                </a:lnTo>
                <a:lnTo>
                  <a:pt x="28972" y="104309"/>
                </a:lnTo>
                <a:lnTo>
                  <a:pt x="28113" y="103818"/>
                </a:lnTo>
                <a:lnTo>
                  <a:pt x="27279" y="103303"/>
                </a:lnTo>
                <a:lnTo>
                  <a:pt x="26421" y="102788"/>
                </a:lnTo>
                <a:lnTo>
                  <a:pt x="25586" y="102248"/>
                </a:lnTo>
                <a:lnTo>
                  <a:pt x="24777" y="101684"/>
                </a:lnTo>
                <a:lnTo>
                  <a:pt x="23943" y="101120"/>
                </a:lnTo>
                <a:lnTo>
                  <a:pt x="23133" y="100506"/>
                </a:lnTo>
                <a:lnTo>
                  <a:pt x="22348" y="99918"/>
                </a:lnTo>
                <a:lnTo>
                  <a:pt x="21539" y="99280"/>
                </a:lnTo>
                <a:lnTo>
                  <a:pt x="20754" y="98642"/>
                </a:lnTo>
                <a:lnTo>
                  <a:pt x="19969" y="97980"/>
                </a:lnTo>
                <a:lnTo>
                  <a:pt x="19208" y="97317"/>
                </a:lnTo>
                <a:lnTo>
                  <a:pt x="18031" y="96262"/>
                </a:lnTo>
                <a:lnTo>
                  <a:pt x="16927" y="95183"/>
                </a:lnTo>
                <a:lnTo>
                  <a:pt x="15847" y="94079"/>
                </a:lnTo>
                <a:lnTo>
                  <a:pt x="14817" y="92975"/>
                </a:lnTo>
                <a:lnTo>
                  <a:pt x="13860" y="91847"/>
                </a:lnTo>
                <a:lnTo>
                  <a:pt x="12904" y="90718"/>
                </a:lnTo>
                <a:lnTo>
                  <a:pt x="12020" y="89590"/>
                </a:lnTo>
                <a:lnTo>
                  <a:pt x="11186" y="88437"/>
                </a:lnTo>
                <a:lnTo>
                  <a:pt x="10377" y="87308"/>
                </a:lnTo>
                <a:lnTo>
                  <a:pt x="9616" y="86155"/>
                </a:lnTo>
                <a:lnTo>
                  <a:pt x="8880" y="85002"/>
                </a:lnTo>
                <a:lnTo>
                  <a:pt x="8194" y="83849"/>
                </a:lnTo>
                <a:lnTo>
                  <a:pt x="7556" y="82721"/>
                </a:lnTo>
                <a:lnTo>
                  <a:pt x="6942" y="81568"/>
                </a:lnTo>
                <a:lnTo>
                  <a:pt x="6378" y="80440"/>
                </a:lnTo>
                <a:lnTo>
                  <a:pt x="5839" y="79336"/>
                </a:lnTo>
                <a:lnTo>
                  <a:pt x="5348" y="78207"/>
                </a:lnTo>
                <a:lnTo>
                  <a:pt x="4882" y="77128"/>
                </a:lnTo>
                <a:lnTo>
                  <a:pt x="4440" y="76024"/>
                </a:lnTo>
                <a:lnTo>
                  <a:pt x="4048" y="74969"/>
                </a:lnTo>
                <a:lnTo>
                  <a:pt x="3680" y="73914"/>
                </a:lnTo>
                <a:lnTo>
                  <a:pt x="3336" y="72884"/>
                </a:lnTo>
                <a:lnTo>
                  <a:pt x="3017" y="71878"/>
                </a:lnTo>
                <a:lnTo>
                  <a:pt x="2748" y="70897"/>
                </a:lnTo>
                <a:lnTo>
                  <a:pt x="2478" y="69940"/>
                </a:lnTo>
                <a:lnTo>
                  <a:pt x="2257" y="69008"/>
                </a:lnTo>
                <a:lnTo>
                  <a:pt x="2061" y="68125"/>
                </a:lnTo>
                <a:lnTo>
                  <a:pt x="1889" y="67241"/>
                </a:lnTo>
                <a:lnTo>
                  <a:pt x="1742" y="66407"/>
                </a:lnTo>
                <a:lnTo>
                  <a:pt x="1619" y="65598"/>
                </a:lnTo>
                <a:lnTo>
                  <a:pt x="1521" y="64837"/>
                </a:lnTo>
                <a:lnTo>
                  <a:pt x="1447" y="64126"/>
                </a:lnTo>
                <a:close/>
                <a:moveTo>
                  <a:pt x="84757" y="86254"/>
                </a:moveTo>
                <a:lnTo>
                  <a:pt x="84879" y="86352"/>
                </a:lnTo>
                <a:lnTo>
                  <a:pt x="84340" y="87603"/>
                </a:lnTo>
                <a:lnTo>
                  <a:pt x="83800" y="88854"/>
                </a:lnTo>
                <a:lnTo>
                  <a:pt x="83309" y="89909"/>
                </a:lnTo>
                <a:lnTo>
                  <a:pt x="82794" y="90988"/>
                </a:lnTo>
                <a:lnTo>
                  <a:pt x="82254" y="92019"/>
                </a:lnTo>
                <a:lnTo>
                  <a:pt x="81690" y="93049"/>
                </a:lnTo>
                <a:lnTo>
                  <a:pt x="81101" y="94079"/>
                </a:lnTo>
                <a:lnTo>
                  <a:pt x="80488" y="95085"/>
                </a:lnTo>
                <a:lnTo>
                  <a:pt x="79875" y="96066"/>
                </a:lnTo>
                <a:lnTo>
                  <a:pt x="79213" y="97048"/>
                </a:lnTo>
                <a:lnTo>
                  <a:pt x="78550" y="98029"/>
                </a:lnTo>
                <a:lnTo>
                  <a:pt x="77839" y="98961"/>
                </a:lnTo>
                <a:lnTo>
                  <a:pt x="77127" y="99893"/>
                </a:lnTo>
                <a:lnTo>
                  <a:pt x="76367" y="100776"/>
                </a:lnTo>
                <a:lnTo>
                  <a:pt x="75606" y="101659"/>
                </a:lnTo>
                <a:lnTo>
                  <a:pt x="74797" y="102518"/>
                </a:lnTo>
                <a:lnTo>
                  <a:pt x="73963" y="103352"/>
                </a:lnTo>
                <a:lnTo>
                  <a:pt x="73129" y="104162"/>
                </a:lnTo>
                <a:lnTo>
                  <a:pt x="72564" y="104652"/>
                </a:lnTo>
                <a:lnTo>
                  <a:pt x="72000" y="105143"/>
                </a:lnTo>
                <a:lnTo>
                  <a:pt x="71436" y="105609"/>
                </a:lnTo>
                <a:lnTo>
                  <a:pt x="70847" y="106051"/>
                </a:lnTo>
                <a:lnTo>
                  <a:pt x="70258" y="106492"/>
                </a:lnTo>
                <a:lnTo>
                  <a:pt x="69670" y="106934"/>
                </a:lnTo>
                <a:lnTo>
                  <a:pt x="69056" y="107326"/>
                </a:lnTo>
                <a:lnTo>
                  <a:pt x="68419" y="107719"/>
                </a:lnTo>
                <a:lnTo>
                  <a:pt x="67805" y="108111"/>
                </a:lnTo>
                <a:lnTo>
                  <a:pt x="67167" y="108455"/>
                </a:lnTo>
                <a:lnTo>
                  <a:pt x="66505" y="108798"/>
                </a:lnTo>
                <a:lnTo>
                  <a:pt x="65843" y="109117"/>
                </a:lnTo>
                <a:lnTo>
                  <a:pt x="65180" y="109412"/>
                </a:lnTo>
                <a:lnTo>
                  <a:pt x="64494" y="109706"/>
                </a:lnTo>
                <a:lnTo>
                  <a:pt x="63782" y="109951"/>
                </a:lnTo>
                <a:lnTo>
                  <a:pt x="63071" y="110197"/>
                </a:lnTo>
                <a:lnTo>
                  <a:pt x="62605" y="110344"/>
                </a:lnTo>
                <a:lnTo>
                  <a:pt x="62114" y="110466"/>
                </a:lnTo>
                <a:lnTo>
                  <a:pt x="61133" y="110712"/>
                </a:lnTo>
                <a:lnTo>
                  <a:pt x="59146" y="111129"/>
                </a:lnTo>
                <a:lnTo>
                  <a:pt x="58974" y="111153"/>
                </a:lnTo>
                <a:lnTo>
                  <a:pt x="58753" y="111153"/>
                </a:lnTo>
                <a:lnTo>
                  <a:pt x="58827" y="110982"/>
                </a:lnTo>
                <a:lnTo>
                  <a:pt x="58876" y="110908"/>
                </a:lnTo>
                <a:lnTo>
                  <a:pt x="58925" y="110859"/>
                </a:lnTo>
                <a:lnTo>
                  <a:pt x="59244" y="110589"/>
                </a:lnTo>
                <a:lnTo>
                  <a:pt x="59538" y="110295"/>
                </a:lnTo>
                <a:lnTo>
                  <a:pt x="59808" y="110000"/>
                </a:lnTo>
                <a:lnTo>
                  <a:pt x="60078" y="109706"/>
                </a:lnTo>
                <a:lnTo>
                  <a:pt x="60593" y="109068"/>
                </a:lnTo>
                <a:lnTo>
                  <a:pt x="61059" y="108430"/>
                </a:lnTo>
                <a:lnTo>
                  <a:pt x="61501" y="107743"/>
                </a:lnTo>
                <a:lnTo>
                  <a:pt x="61893" y="107032"/>
                </a:lnTo>
                <a:lnTo>
                  <a:pt x="62261" y="106321"/>
                </a:lnTo>
                <a:lnTo>
                  <a:pt x="62629" y="105585"/>
                </a:lnTo>
                <a:lnTo>
                  <a:pt x="63193" y="104382"/>
                </a:lnTo>
                <a:lnTo>
                  <a:pt x="63709" y="103156"/>
                </a:lnTo>
                <a:lnTo>
                  <a:pt x="64175" y="101929"/>
                </a:lnTo>
                <a:lnTo>
                  <a:pt x="64592" y="100678"/>
                </a:lnTo>
                <a:lnTo>
                  <a:pt x="65009" y="99427"/>
                </a:lnTo>
                <a:lnTo>
                  <a:pt x="65377" y="98151"/>
                </a:lnTo>
                <a:lnTo>
                  <a:pt x="65720" y="96876"/>
                </a:lnTo>
                <a:lnTo>
                  <a:pt x="66039" y="95600"/>
                </a:lnTo>
                <a:lnTo>
                  <a:pt x="66333" y="94423"/>
                </a:lnTo>
                <a:lnTo>
                  <a:pt x="66579" y="93245"/>
                </a:lnTo>
                <a:lnTo>
                  <a:pt x="67094" y="90890"/>
                </a:lnTo>
                <a:lnTo>
                  <a:pt x="67143" y="90694"/>
                </a:lnTo>
                <a:lnTo>
                  <a:pt x="67192" y="90620"/>
                </a:lnTo>
                <a:lnTo>
                  <a:pt x="67241" y="90571"/>
                </a:lnTo>
                <a:lnTo>
                  <a:pt x="67315" y="90522"/>
                </a:lnTo>
                <a:lnTo>
                  <a:pt x="67388" y="90498"/>
                </a:lnTo>
                <a:lnTo>
                  <a:pt x="67560" y="90448"/>
                </a:lnTo>
                <a:lnTo>
                  <a:pt x="69572" y="90154"/>
                </a:lnTo>
                <a:lnTo>
                  <a:pt x="71583" y="89835"/>
                </a:lnTo>
                <a:lnTo>
                  <a:pt x="73595" y="89443"/>
                </a:lnTo>
                <a:lnTo>
                  <a:pt x="75582" y="89001"/>
                </a:lnTo>
                <a:lnTo>
                  <a:pt x="77544" y="88510"/>
                </a:lnTo>
                <a:lnTo>
                  <a:pt x="79507" y="87971"/>
                </a:lnTo>
                <a:lnTo>
                  <a:pt x="81469" y="87382"/>
                </a:lnTo>
                <a:lnTo>
                  <a:pt x="83383" y="86720"/>
                </a:lnTo>
                <a:lnTo>
                  <a:pt x="84757" y="86254"/>
                </a:lnTo>
                <a:close/>
                <a:moveTo>
                  <a:pt x="27083" y="86180"/>
                </a:moveTo>
                <a:lnTo>
                  <a:pt x="28481" y="86646"/>
                </a:lnTo>
                <a:lnTo>
                  <a:pt x="30051" y="87186"/>
                </a:lnTo>
                <a:lnTo>
                  <a:pt x="31621" y="87701"/>
                </a:lnTo>
                <a:lnTo>
                  <a:pt x="33191" y="88167"/>
                </a:lnTo>
                <a:lnTo>
                  <a:pt x="34786" y="88584"/>
                </a:lnTo>
                <a:lnTo>
                  <a:pt x="36380" y="88977"/>
                </a:lnTo>
                <a:lnTo>
                  <a:pt x="37999" y="89345"/>
                </a:lnTo>
                <a:lnTo>
                  <a:pt x="39619" y="89663"/>
                </a:lnTo>
                <a:lnTo>
                  <a:pt x="41238" y="89958"/>
                </a:lnTo>
                <a:lnTo>
                  <a:pt x="42881" y="90228"/>
                </a:lnTo>
                <a:lnTo>
                  <a:pt x="44525" y="90448"/>
                </a:lnTo>
                <a:lnTo>
                  <a:pt x="44647" y="90473"/>
                </a:lnTo>
                <a:lnTo>
                  <a:pt x="44721" y="90498"/>
                </a:lnTo>
                <a:lnTo>
                  <a:pt x="44795" y="90547"/>
                </a:lnTo>
                <a:lnTo>
                  <a:pt x="44844" y="90620"/>
                </a:lnTo>
                <a:lnTo>
                  <a:pt x="44917" y="90743"/>
                </a:lnTo>
                <a:lnTo>
                  <a:pt x="44966" y="90915"/>
                </a:lnTo>
                <a:lnTo>
                  <a:pt x="45800" y="94496"/>
                </a:lnTo>
                <a:lnTo>
                  <a:pt x="46218" y="96262"/>
                </a:lnTo>
                <a:lnTo>
                  <a:pt x="46659" y="98053"/>
                </a:lnTo>
                <a:lnTo>
                  <a:pt x="46953" y="99108"/>
                </a:lnTo>
                <a:lnTo>
                  <a:pt x="47272" y="100163"/>
                </a:lnTo>
                <a:lnTo>
                  <a:pt x="47616" y="101193"/>
                </a:lnTo>
                <a:lnTo>
                  <a:pt x="47984" y="102224"/>
                </a:lnTo>
                <a:lnTo>
                  <a:pt x="48376" y="103254"/>
                </a:lnTo>
                <a:lnTo>
                  <a:pt x="48793" y="104260"/>
                </a:lnTo>
                <a:lnTo>
                  <a:pt x="49235" y="105266"/>
                </a:lnTo>
                <a:lnTo>
                  <a:pt x="49726" y="106247"/>
                </a:lnTo>
                <a:lnTo>
                  <a:pt x="50069" y="106909"/>
                </a:lnTo>
                <a:lnTo>
                  <a:pt x="50437" y="107547"/>
                </a:lnTo>
                <a:lnTo>
                  <a:pt x="50829" y="108185"/>
                </a:lnTo>
                <a:lnTo>
                  <a:pt x="51246" y="108798"/>
                </a:lnTo>
                <a:lnTo>
                  <a:pt x="51688" y="109362"/>
                </a:lnTo>
                <a:lnTo>
                  <a:pt x="52179" y="109927"/>
                </a:lnTo>
                <a:lnTo>
                  <a:pt x="52694" y="110466"/>
                </a:lnTo>
                <a:lnTo>
                  <a:pt x="53234" y="110957"/>
                </a:lnTo>
                <a:lnTo>
                  <a:pt x="53283" y="111031"/>
                </a:lnTo>
                <a:lnTo>
                  <a:pt x="53381" y="111251"/>
                </a:lnTo>
                <a:lnTo>
                  <a:pt x="51811" y="110932"/>
                </a:lnTo>
                <a:lnTo>
                  <a:pt x="51075" y="110785"/>
                </a:lnTo>
                <a:lnTo>
                  <a:pt x="50363" y="110614"/>
                </a:lnTo>
                <a:lnTo>
                  <a:pt x="49652" y="110417"/>
                </a:lnTo>
                <a:lnTo>
                  <a:pt x="48941" y="110197"/>
                </a:lnTo>
                <a:lnTo>
                  <a:pt x="48278" y="109976"/>
                </a:lnTo>
                <a:lnTo>
                  <a:pt x="47591" y="109706"/>
                </a:lnTo>
                <a:lnTo>
                  <a:pt x="46929" y="109436"/>
                </a:lnTo>
                <a:lnTo>
                  <a:pt x="46267" y="109142"/>
                </a:lnTo>
                <a:lnTo>
                  <a:pt x="45629" y="108823"/>
                </a:lnTo>
                <a:lnTo>
                  <a:pt x="44991" y="108504"/>
                </a:lnTo>
                <a:lnTo>
                  <a:pt x="44353" y="108136"/>
                </a:lnTo>
                <a:lnTo>
                  <a:pt x="43740" y="107792"/>
                </a:lnTo>
                <a:lnTo>
                  <a:pt x="43127" y="107400"/>
                </a:lnTo>
                <a:lnTo>
                  <a:pt x="42538" y="107007"/>
                </a:lnTo>
                <a:lnTo>
                  <a:pt x="41924" y="106590"/>
                </a:lnTo>
                <a:lnTo>
                  <a:pt x="41336" y="106173"/>
                </a:lnTo>
                <a:lnTo>
                  <a:pt x="40772" y="105732"/>
                </a:lnTo>
                <a:lnTo>
                  <a:pt x="40207" y="105266"/>
                </a:lnTo>
                <a:lnTo>
                  <a:pt x="39373" y="104579"/>
                </a:lnTo>
                <a:lnTo>
                  <a:pt x="38588" y="103843"/>
                </a:lnTo>
                <a:lnTo>
                  <a:pt x="37803" y="103107"/>
                </a:lnTo>
                <a:lnTo>
                  <a:pt x="37067" y="102322"/>
                </a:lnTo>
                <a:lnTo>
                  <a:pt x="36331" y="101537"/>
                </a:lnTo>
                <a:lnTo>
                  <a:pt x="35644" y="100727"/>
                </a:lnTo>
                <a:lnTo>
                  <a:pt x="34958" y="99893"/>
                </a:lnTo>
                <a:lnTo>
                  <a:pt x="34295" y="99035"/>
                </a:lnTo>
                <a:lnTo>
                  <a:pt x="33437" y="97882"/>
                </a:lnTo>
                <a:lnTo>
                  <a:pt x="32602" y="96704"/>
                </a:lnTo>
                <a:lnTo>
                  <a:pt x="31842" y="95502"/>
                </a:lnTo>
                <a:lnTo>
                  <a:pt x="31082" y="94300"/>
                </a:lnTo>
                <a:lnTo>
                  <a:pt x="30370" y="93049"/>
                </a:lnTo>
                <a:lnTo>
                  <a:pt x="29683" y="91798"/>
                </a:lnTo>
                <a:lnTo>
                  <a:pt x="29045" y="90522"/>
                </a:lnTo>
                <a:lnTo>
                  <a:pt x="28408" y="89222"/>
                </a:lnTo>
                <a:lnTo>
                  <a:pt x="28089" y="88510"/>
                </a:lnTo>
                <a:lnTo>
                  <a:pt x="27770" y="87775"/>
                </a:lnTo>
                <a:lnTo>
                  <a:pt x="27083" y="86180"/>
                </a:lnTo>
                <a:close/>
                <a:moveTo>
                  <a:pt x="66432" y="90743"/>
                </a:moveTo>
                <a:lnTo>
                  <a:pt x="66260" y="91675"/>
                </a:lnTo>
                <a:lnTo>
                  <a:pt x="66162" y="92166"/>
                </a:lnTo>
                <a:lnTo>
                  <a:pt x="66039" y="92656"/>
                </a:lnTo>
                <a:lnTo>
                  <a:pt x="64911" y="96925"/>
                </a:lnTo>
                <a:lnTo>
                  <a:pt x="64346" y="99059"/>
                </a:lnTo>
                <a:lnTo>
                  <a:pt x="63709" y="101169"/>
                </a:lnTo>
                <a:lnTo>
                  <a:pt x="63390" y="102126"/>
                </a:lnTo>
                <a:lnTo>
                  <a:pt x="63046" y="103058"/>
                </a:lnTo>
                <a:lnTo>
                  <a:pt x="62678" y="103990"/>
                </a:lnTo>
                <a:lnTo>
                  <a:pt x="62286" y="104922"/>
                </a:lnTo>
                <a:lnTo>
                  <a:pt x="61844" y="105830"/>
                </a:lnTo>
                <a:lnTo>
                  <a:pt x="61378" y="106713"/>
                </a:lnTo>
                <a:lnTo>
                  <a:pt x="60863" y="107572"/>
                </a:lnTo>
                <a:lnTo>
                  <a:pt x="60299" y="108406"/>
                </a:lnTo>
                <a:lnTo>
                  <a:pt x="59808" y="109093"/>
                </a:lnTo>
                <a:lnTo>
                  <a:pt x="59538" y="109412"/>
                </a:lnTo>
                <a:lnTo>
                  <a:pt x="59268" y="109706"/>
                </a:lnTo>
                <a:lnTo>
                  <a:pt x="58974" y="110000"/>
                </a:lnTo>
                <a:lnTo>
                  <a:pt x="58655" y="110270"/>
                </a:lnTo>
                <a:lnTo>
                  <a:pt x="58336" y="110540"/>
                </a:lnTo>
                <a:lnTo>
                  <a:pt x="57968" y="110761"/>
                </a:lnTo>
                <a:lnTo>
                  <a:pt x="57698" y="110908"/>
                </a:lnTo>
                <a:lnTo>
                  <a:pt x="57404" y="111055"/>
                </a:lnTo>
                <a:lnTo>
                  <a:pt x="57134" y="111153"/>
                </a:lnTo>
                <a:lnTo>
                  <a:pt x="56840" y="111251"/>
                </a:lnTo>
                <a:lnTo>
                  <a:pt x="56545" y="111300"/>
                </a:lnTo>
                <a:lnTo>
                  <a:pt x="56275" y="111325"/>
                </a:lnTo>
                <a:lnTo>
                  <a:pt x="55981" y="111350"/>
                </a:lnTo>
                <a:lnTo>
                  <a:pt x="55711" y="111350"/>
                </a:lnTo>
                <a:lnTo>
                  <a:pt x="55417" y="111300"/>
                </a:lnTo>
                <a:lnTo>
                  <a:pt x="55147" y="111251"/>
                </a:lnTo>
                <a:lnTo>
                  <a:pt x="54877" y="111153"/>
                </a:lnTo>
                <a:lnTo>
                  <a:pt x="54607" y="111055"/>
                </a:lnTo>
                <a:lnTo>
                  <a:pt x="54337" y="110932"/>
                </a:lnTo>
                <a:lnTo>
                  <a:pt x="54068" y="110761"/>
                </a:lnTo>
                <a:lnTo>
                  <a:pt x="53798" y="110589"/>
                </a:lnTo>
                <a:lnTo>
                  <a:pt x="53552" y="110393"/>
                </a:lnTo>
                <a:lnTo>
                  <a:pt x="53037" y="109951"/>
                </a:lnTo>
                <a:lnTo>
                  <a:pt x="52596" y="109485"/>
                </a:lnTo>
                <a:lnTo>
                  <a:pt x="52179" y="109019"/>
                </a:lnTo>
                <a:lnTo>
                  <a:pt x="51786" y="108504"/>
                </a:lnTo>
                <a:lnTo>
                  <a:pt x="51418" y="107964"/>
                </a:lnTo>
                <a:lnTo>
                  <a:pt x="51099" y="107424"/>
                </a:lnTo>
                <a:lnTo>
                  <a:pt x="50780" y="106860"/>
                </a:lnTo>
                <a:lnTo>
                  <a:pt x="50461" y="106271"/>
                </a:lnTo>
                <a:lnTo>
                  <a:pt x="50143" y="105634"/>
                </a:lnTo>
                <a:lnTo>
                  <a:pt x="49824" y="104971"/>
                </a:lnTo>
                <a:lnTo>
                  <a:pt x="49235" y="103647"/>
                </a:lnTo>
                <a:lnTo>
                  <a:pt x="48720" y="102297"/>
                </a:lnTo>
                <a:lnTo>
                  <a:pt x="48229" y="100948"/>
                </a:lnTo>
                <a:lnTo>
                  <a:pt x="47788" y="99550"/>
                </a:lnTo>
                <a:lnTo>
                  <a:pt x="47371" y="98176"/>
                </a:lnTo>
                <a:lnTo>
                  <a:pt x="47003" y="96778"/>
                </a:lnTo>
                <a:lnTo>
                  <a:pt x="46635" y="95355"/>
                </a:lnTo>
                <a:lnTo>
                  <a:pt x="46144" y="93245"/>
                </a:lnTo>
                <a:lnTo>
                  <a:pt x="45678" y="91135"/>
                </a:lnTo>
                <a:lnTo>
                  <a:pt x="45653" y="90915"/>
                </a:lnTo>
                <a:lnTo>
                  <a:pt x="45653" y="90767"/>
                </a:lnTo>
                <a:lnTo>
                  <a:pt x="48254" y="90890"/>
                </a:lnTo>
                <a:lnTo>
                  <a:pt x="50879" y="91037"/>
                </a:lnTo>
                <a:lnTo>
                  <a:pt x="53454" y="91135"/>
                </a:lnTo>
                <a:lnTo>
                  <a:pt x="54755" y="91184"/>
                </a:lnTo>
                <a:lnTo>
                  <a:pt x="57330" y="91184"/>
                </a:lnTo>
                <a:lnTo>
                  <a:pt x="58631" y="91135"/>
                </a:lnTo>
                <a:lnTo>
                  <a:pt x="61231" y="91037"/>
                </a:lnTo>
                <a:lnTo>
                  <a:pt x="63831" y="90890"/>
                </a:lnTo>
                <a:lnTo>
                  <a:pt x="66432" y="90743"/>
                </a:lnTo>
                <a:close/>
                <a:moveTo>
                  <a:pt x="55441" y="0"/>
                </a:moveTo>
                <a:lnTo>
                  <a:pt x="54043" y="49"/>
                </a:lnTo>
                <a:lnTo>
                  <a:pt x="52645" y="98"/>
                </a:lnTo>
                <a:lnTo>
                  <a:pt x="51246" y="221"/>
                </a:lnTo>
                <a:lnTo>
                  <a:pt x="49848" y="343"/>
                </a:lnTo>
                <a:lnTo>
                  <a:pt x="48474" y="515"/>
                </a:lnTo>
                <a:lnTo>
                  <a:pt x="47101" y="711"/>
                </a:lnTo>
                <a:lnTo>
                  <a:pt x="45751" y="957"/>
                </a:lnTo>
                <a:lnTo>
                  <a:pt x="44402" y="1227"/>
                </a:lnTo>
                <a:lnTo>
                  <a:pt x="43077" y="1545"/>
                </a:lnTo>
                <a:lnTo>
                  <a:pt x="41753" y="1864"/>
                </a:lnTo>
                <a:lnTo>
                  <a:pt x="40428" y="2232"/>
                </a:lnTo>
                <a:lnTo>
                  <a:pt x="39128" y="2649"/>
                </a:lnTo>
                <a:lnTo>
                  <a:pt x="37852" y="3066"/>
                </a:lnTo>
                <a:lnTo>
                  <a:pt x="36577" y="3533"/>
                </a:lnTo>
                <a:lnTo>
                  <a:pt x="35301" y="4023"/>
                </a:lnTo>
                <a:lnTo>
                  <a:pt x="34050" y="4538"/>
                </a:lnTo>
                <a:lnTo>
                  <a:pt x="32823" y="5103"/>
                </a:lnTo>
                <a:lnTo>
                  <a:pt x="31597" y="5667"/>
                </a:lnTo>
                <a:lnTo>
                  <a:pt x="30395" y="6280"/>
                </a:lnTo>
                <a:lnTo>
                  <a:pt x="29217" y="6918"/>
                </a:lnTo>
                <a:lnTo>
                  <a:pt x="28040" y="7580"/>
                </a:lnTo>
                <a:lnTo>
                  <a:pt x="26887" y="8267"/>
                </a:lnTo>
                <a:lnTo>
                  <a:pt x="25758" y="8979"/>
                </a:lnTo>
                <a:lnTo>
                  <a:pt x="24654" y="9715"/>
                </a:lnTo>
                <a:lnTo>
                  <a:pt x="23550" y="10475"/>
                </a:lnTo>
                <a:lnTo>
                  <a:pt x="22471" y="11285"/>
                </a:lnTo>
                <a:lnTo>
                  <a:pt x="21416" y="12094"/>
                </a:lnTo>
                <a:lnTo>
                  <a:pt x="20361" y="12928"/>
                </a:lnTo>
                <a:lnTo>
                  <a:pt x="19355" y="13811"/>
                </a:lnTo>
                <a:lnTo>
                  <a:pt x="18350" y="14695"/>
                </a:lnTo>
                <a:lnTo>
                  <a:pt x="17368" y="15602"/>
                </a:lnTo>
                <a:lnTo>
                  <a:pt x="16412" y="16534"/>
                </a:lnTo>
                <a:lnTo>
                  <a:pt x="15479" y="17516"/>
                </a:lnTo>
                <a:lnTo>
                  <a:pt x="14572" y="18497"/>
                </a:lnTo>
                <a:lnTo>
                  <a:pt x="13664" y="19478"/>
                </a:lnTo>
                <a:lnTo>
                  <a:pt x="12805" y="20509"/>
                </a:lnTo>
                <a:lnTo>
                  <a:pt x="11971" y="21563"/>
                </a:lnTo>
                <a:lnTo>
                  <a:pt x="11162" y="22618"/>
                </a:lnTo>
                <a:lnTo>
                  <a:pt x="10352" y="23698"/>
                </a:lnTo>
                <a:lnTo>
                  <a:pt x="9592" y="24826"/>
                </a:lnTo>
                <a:lnTo>
                  <a:pt x="8856" y="25930"/>
                </a:lnTo>
                <a:lnTo>
                  <a:pt x="8144" y="27083"/>
                </a:lnTo>
                <a:lnTo>
                  <a:pt x="7458" y="28236"/>
                </a:lnTo>
                <a:lnTo>
                  <a:pt x="6795" y="29414"/>
                </a:lnTo>
                <a:lnTo>
                  <a:pt x="6157" y="30616"/>
                </a:lnTo>
                <a:lnTo>
                  <a:pt x="5544" y="31818"/>
                </a:lnTo>
                <a:lnTo>
                  <a:pt x="4980" y="33069"/>
                </a:lnTo>
                <a:lnTo>
                  <a:pt x="4416" y="34295"/>
                </a:lnTo>
                <a:lnTo>
                  <a:pt x="3901" y="35571"/>
                </a:lnTo>
                <a:lnTo>
                  <a:pt x="3410" y="36847"/>
                </a:lnTo>
                <a:lnTo>
                  <a:pt x="2968" y="38147"/>
                </a:lnTo>
                <a:lnTo>
                  <a:pt x="2527" y="39447"/>
                </a:lnTo>
                <a:lnTo>
                  <a:pt x="2134" y="40772"/>
                </a:lnTo>
                <a:lnTo>
                  <a:pt x="1791" y="42096"/>
                </a:lnTo>
                <a:lnTo>
                  <a:pt x="1447" y="43446"/>
                </a:lnTo>
                <a:lnTo>
                  <a:pt x="1153" y="44795"/>
                </a:lnTo>
                <a:lnTo>
                  <a:pt x="883" y="46169"/>
                </a:lnTo>
                <a:lnTo>
                  <a:pt x="662" y="47567"/>
                </a:lnTo>
                <a:lnTo>
                  <a:pt x="466" y="48965"/>
                </a:lnTo>
                <a:lnTo>
                  <a:pt x="294" y="50364"/>
                </a:lnTo>
                <a:lnTo>
                  <a:pt x="172" y="51786"/>
                </a:lnTo>
                <a:lnTo>
                  <a:pt x="74" y="53209"/>
                </a:lnTo>
                <a:lnTo>
                  <a:pt x="25" y="54657"/>
                </a:lnTo>
                <a:lnTo>
                  <a:pt x="0" y="56104"/>
                </a:lnTo>
                <a:lnTo>
                  <a:pt x="25" y="57527"/>
                </a:lnTo>
                <a:lnTo>
                  <a:pt x="74" y="58950"/>
                </a:lnTo>
                <a:lnTo>
                  <a:pt x="172" y="60373"/>
                </a:lnTo>
                <a:lnTo>
                  <a:pt x="294" y="61771"/>
                </a:lnTo>
                <a:lnTo>
                  <a:pt x="466" y="63194"/>
                </a:lnTo>
                <a:lnTo>
                  <a:pt x="662" y="64568"/>
                </a:lnTo>
                <a:lnTo>
                  <a:pt x="883" y="65966"/>
                </a:lnTo>
                <a:lnTo>
                  <a:pt x="1153" y="67340"/>
                </a:lnTo>
                <a:lnTo>
                  <a:pt x="1472" y="68689"/>
                </a:lnTo>
                <a:lnTo>
                  <a:pt x="1791" y="70038"/>
                </a:lnTo>
                <a:lnTo>
                  <a:pt x="2159" y="71387"/>
                </a:lnTo>
                <a:lnTo>
                  <a:pt x="2551" y="72712"/>
                </a:lnTo>
                <a:lnTo>
                  <a:pt x="2993" y="74012"/>
                </a:lnTo>
                <a:lnTo>
                  <a:pt x="3459" y="75312"/>
                </a:lnTo>
                <a:lnTo>
                  <a:pt x="3950" y="76588"/>
                </a:lnTo>
                <a:lnTo>
                  <a:pt x="4465" y="77864"/>
                </a:lnTo>
                <a:lnTo>
                  <a:pt x="5029" y="79115"/>
                </a:lnTo>
                <a:lnTo>
                  <a:pt x="5618" y="80366"/>
                </a:lnTo>
                <a:lnTo>
                  <a:pt x="6231" y="81593"/>
                </a:lnTo>
                <a:lnTo>
                  <a:pt x="6869" y="82795"/>
                </a:lnTo>
                <a:lnTo>
                  <a:pt x="7531" y="83972"/>
                </a:lnTo>
                <a:lnTo>
                  <a:pt x="8243" y="85150"/>
                </a:lnTo>
                <a:lnTo>
                  <a:pt x="8954" y="86303"/>
                </a:lnTo>
                <a:lnTo>
                  <a:pt x="9715" y="87456"/>
                </a:lnTo>
                <a:lnTo>
                  <a:pt x="10500" y="88560"/>
                </a:lnTo>
                <a:lnTo>
                  <a:pt x="11309" y="89663"/>
                </a:lnTo>
                <a:lnTo>
                  <a:pt x="12143" y="90743"/>
                </a:lnTo>
                <a:lnTo>
                  <a:pt x="13002" y="91798"/>
                </a:lnTo>
                <a:lnTo>
                  <a:pt x="13885" y="92828"/>
                </a:lnTo>
                <a:lnTo>
                  <a:pt x="14793" y="93858"/>
                </a:lnTo>
                <a:lnTo>
                  <a:pt x="15725" y="94840"/>
                </a:lnTo>
                <a:lnTo>
                  <a:pt x="16681" y="95821"/>
                </a:lnTo>
                <a:lnTo>
                  <a:pt x="17663" y="96778"/>
                </a:lnTo>
                <a:lnTo>
                  <a:pt x="18669" y="97685"/>
                </a:lnTo>
                <a:lnTo>
                  <a:pt x="19699" y="98593"/>
                </a:lnTo>
                <a:lnTo>
                  <a:pt x="20754" y="99476"/>
                </a:lnTo>
                <a:lnTo>
                  <a:pt x="21809" y="100310"/>
                </a:lnTo>
                <a:lnTo>
                  <a:pt x="22913" y="101144"/>
                </a:lnTo>
                <a:lnTo>
                  <a:pt x="24016" y="101954"/>
                </a:lnTo>
                <a:lnTo>
                  <a:pt x="25145" y="102714"/>
                </a:lnTo>
                <a:lnTo>
                  <a:pt x="26298" y="103475"/>
                </a:lnTo>
                <a:lnTo>
                  <a:pt x="27475" y="104186"/>
                </a:lnTo>
                <a:lnTo>
                  <a:pt x="28677" y="104873"/>
                </a:lnTo>
                <a:lnTo>
                  <a:pt x="29879" y="105535"/>
                </a:lnTo>
                <a:lnTo>
                  <a:pt x="31106" y="106173"/>
                </a:lnTo>
                <a:lnTo>
                  <a:pt x="32357" y="106787"/>
                </a:lnTo>
                <a:lnTo>
                  <a:pt x="33608" y="107351"/>
                </a:lnTo>
                <a:lnTo>
                  <a:pt x="34908" y="107891"/>
                </a:lnTo>
                <a:lnTo>
                  <a:pt x="36209" y="108406"/>
                </a:lnTo>
                <a:lnTo>
                  <a:pt x="37509" y="108896"/>
                </a:lnTo>
                <a:lnTo>
                  <a:pt x="38834" y="109338"/>
                </a:lnTo>
                <a:lnTo>
                  <a:pt x="40183" y="109755"/>
                </a:lnTo>
                <a:lnTo>
                  <a:pt x="41557" y="110123"/>
                </a:lnTo>
                <a:lnTo>
                  <a:pt x="42930" y="110491"/>
                </a:lnTo>
                <a:lnTo>
                  <a:pt x="44304" y="110810"/>
                </a:lnTo>
                <a:lnTo>
                  <a:pt x="45702" y="111080"/>
                </a:lnTo>
                <a:lnTo>
                  <a:pt x="47125" y="111325"/>
                </a:lnTo>
                <a:lnTo>
                  <a:pt x="48548" y="111546"/>
                </a:lnTo>
                <a:lnTo>
                  <a:pt x="49995" y="111717"/>
                </a:lnTo>
                <a:lnTo>
                  <a:pt x="51443" y="111840"/>
                </a:lnTo>
                <a:lnTo>
                  <a:pt x="52915" y="111938"/>
                </a:lnTo>
                <a:lnTo>
                  <a:pt x="54387" y="112012"/>
                </a:lnTo>
                <a:lnTo>
                  <a:pt x="55858" y="112036"/>
                </a:lnTo>
                <a:lnTo>
                  <a:pt x="57355" y="112012"/>
                </a:lnTo>
                <a:lnTo>
                  <a:pt x="58753" y="111963"/>
                </a:lnTo>
                <a:lnTo>
                  <a:pt x="60127" y="111889"/>
                </a:lnTo>
                <a:lnTo>
                  <a:pt x="61501" y="111767"/>
                </a:lnTo>
                <a:lnTo>
                  <a:pt x="62874" y="111619"/>
                </a:lnTo>
                <a:lnTo>
                  <a:pt x="64224" y="111448"/>
                </a:lnTo>
                <a:lnTo>
                  <a:pt x="65548" y="111227"/>
                </a:lnTo>
                <a:lnTo>
                  <a:pt x="66898" y="110982"/>
                </a:lnTo>
                <a:lnTo>
                  <a:pt x="68222" y="110712"/>
                </a:lnTo>
                <a:lnTo>
                  <a:pt x="69523" y="110393"/>
                </a:lnTo>
                <a:lnTo>
                  <a:pt x="70823" y="110049"/>
                </a:lnTo>
                <a:lnTo>
                  <a:pt x="72123" y="109681"/>
                </a:lnTo>
                <a:lnTo>
                  <a:pt x="73399" y="109289"/>
                </a:lnTo>
                <a:lnTo>
                  <a:pt x="74650" y="108847"/>
                </a:lnTo>
                <a:lnTo>
                  <a:pt x="75901" y="108381"/>
                </a:lnTo>
                <a:lnTo>
                  <a:pt x="77152" y="107891"/>
                </a:lnTo>
                <a:lnTo>
                  <a:pt x="78378" y="107375"/>
                </a:lnTo>
                <a:lnTo>
                  <a:pt x="79580" y="106836"/>
                </a:lnTo>
                <a:lnTo>
                  <a:pt x="80758" y="106247"/>
                </a:lnTo>
                <a:lnTo>
                  <a:pt x="81936" y="105658"/>
                </a:lnTo>
                <a:lnTo>
                  <a:pt x="83113" y="105020"/>
                </a:lnTo>
                <a:lnTo>
                  <a:pt x="84266" y="104382"/>
                </a:lnTo>
                <a:lnTo>
                  <a:pt x="85394" y="103696"/>
                </a:lnTo>
                <a:lnTo>
                  <a:pt x="86498" y="102984"/>
                </a:lnTo>
                <a:lnTo>
                  <a:pt x="87602" y="102248"/>
                </a:lnTo>
                <a:lnTo>
                  <a:pt x="88682" y="101488"/>
                </a:lnTo>
                <a:lnTo>
                  <a:pt x="89737" y="100703"/>
                </a:lnTo>
                <a:lnTo>
                  <a:pt x="90767" y="99918"/>
                </a:lnTo>
                <a:lnTo>
                  <a:pt x="91797" y="99084"/>
                </a:lnTo>
                <a:lnTo>
                  <a:pt x="92803" y="98225"/>
                </a:lnTo>
                <a:lnTo>
                  <a:pt x="93760" y="97342"/>
                </a:lnTo>
                <a:lnTo>
                  <a:pt x="94741" y="96459"/>
                </a:lnTo>
                <a:lnTo>
                  <a:pt x="95673" y="95527"/>
                </a:lnTo>
                <a:lnTo>
                  <a:pt x="96581" y="94594"/>
                </a:lnTo>
                <a:lnTo>
                  <a:pt x="97489" y="93613"/>
                </a:lnTo>
                <a:lnTo>
                  <a:pt x="98372" y="92632"/>
                </a:lnTo>
                <a:lnTo>
                  <a:pt x="99206" y="91626"/>
                </a:lnTo>
                <a:lnTo>
                  <a:pt x="100040" y="90620"/>
                </a:lnTo>
                <a:lnTo>
                  <a:pt x="100849" y="89565"/>
                </a:lnTo>
                <a:lnTo>
                  <a:pt x="101634" y="88510"/>
                </a:lnTo>
                <a:lnTo>
                  <a:pt x="102370" y="87407"/>
                </a:lnTo>
                <a:lnTo>
                  <a:pt x="103106" y="86303"/>
                </a:lnTo>
                <a:lnTo>
                  <a:pt x="103818" y="85199"/>
                </a:lnTo>
                <a:lnTo>
                  <a:pt x="104505" y="84046"/>
                </a:lnTo>
                <a:lnTo>
                  <a:pt x="105142" y="82893"/>
                </a:lnTo>
                <a:lnTo>
                  <a:pt x="105780" y="81740"/>
                </a:lnTo>
                <a:lnTo>
                  <a:pt x="106369" y="80538"/>
                </a:lnTo>
                <a:lnTo>
                  <a:pt x="106958" y="79336"/>
                </a:lnTo>
                <a:lnTo>
                  <a:pt x="107497" y="78109"/>
                </a:lnTo>
                <a:lnTo>
                  <a:pt x="108013" y="76882"/>
                </a:lnTo>
                <a:lnTo>
                  <a:pt x="108503" y="75631"/>
                </a:lnTo>
                <a:lnTo>
                  <a:pt x="108945" y="74380"/>
                </a:lnTo>
                <a:lnTo>
                  <a:pt x="109386" y="73080"/>
                </a:lnTo>
                <a:lnTo>
                  <a:pt x="109779" y="71804"/>
                </a:lnTo>
                <a:lnTo>
                  <a:pt x="110147" y="70480"/>
                </a:lnTo>
                <a:lnTo>
                  <a:pt x="110490" y="69179"/>
                </a:lnTo>
                <a:lnTo>
                  <a:pt x="110785" y="67830"/>
                </a:lnTo>
                <a:lnTo>
                  <a:pt x="111055" y="66506"/>
                </a:lnTo>
                <a:lnTo>
                  <a:pt x="111300" y="65132"/>
                </a:lnTo>
                <a:lnTo>
                  <a:pt x="111521" y="63782"/>
                </a:lnTo>
                <a:lnTo>
                  <a:pt x="111692" y="62409"/>
                </a:lnTo>
                <a:lnTo>
                  <a:pt x="111840" y="61010"/>
                </a:lnTo>
                <a:lnTo>
                  <a:pt x="111938" y="59612"/>
                </a:lnTo>
                <a:lnTo>
                  <a:pt x="112011" y="58214"/>
                </a:lnTo>
                <a:lnTo>
                  <a:pt x="112060" y="56791"/>
                </a:lnTo>
                <a:lnTo>
                  <a:pt x="112060" y="55319"/>
                </a:lnTo>
                <a:lnTo>
                  <a:pt x="112011" y="53847"/>
                </a:lnTo>
                <a:lnTo>
                  <a:pt x="111938" y="52375"/>
                </a:lnTo>
                <a:lnTo>
                  <a:pt x="111815" y="50928"/>
                </a:lnTo>
                <a:lnTo>
                  <a:pt x="111668" y="49480"/>
                </a:lnTo>
                <a:lnTo>
                  <a:pt x="111472" y="48058"/>
                </a:lnTo>
                <a:lnTo>
                  <a:pt x="111251" y="46635"/>
                </a:lnTo>
                <a:lnTo>
                  <a:pt x="111005" y="45237"/>
                </a:lnTo>
                <a:lnTo>
                  <a:pt x="110711" y="43838"/>
                </a:lnTo>
                <a:lnTo>
                  <a:pt x="110368" y="42464"/>
                </a:lnTo>
                <a:lnTo>
                  <a:pt x="110024" y="41115"/>
                </a:lnTo>
                <a:lnTo>
                  <a:pt x="109632" y="39766"/>
                </a:lnTo>
                <a:lnTo>
                  <a:pt x="109190" y="38417"/>
                </a:lnTo>
                <a:lnTo>
                  <a:pt x="108724" y="37092"/>
                </a:lnTo>
                <a:lnTo>
                  <a:pt x="108233" y="35792"/>
                </a:lnTo>
                <a:lnTo>
                  <a:pt x="107718" y="34516"/>
                </a:lnTo>
                <a:lnTo>
                  <a:pt x="107179" y="33240"/>
                </a:lnTo>
                <a:lnTo>
                  <a:pt x="106590" y="31989"/>
                </a:lnTo>
                <a:lnTo>
                  <a:pt x="105976" y="30738"/>
                </a:lnTo>
                <a:lnTo>
                  <a:pt x="105339" y="29512"/>
                </a:lnTo>
                <a:lnTo>
                  <a:pt x="104652" y="28310"/>
                </a:lnTo>
                <a:lnTo>
                  <a:pt x="103965" y="27132"/>
                </a:lnTo>
                <a:lnTo>
                  <a:pt x="103229" y="25955"/>
                </a:lnTo>
                <a:lnTo>
                  <a:pt x="102468" y="24826"/>
                </a:lnTo>
                <a:lnTo>
                  <a:pt x="101708" y="23698"/>
                </a:lnTo>
                <a:lnTo>
                  <a:pt x="100898" y="22594"/>
                </a:lnTo>
                <a:lnTo>
                  <a:pt x="100064" y="21514"/>
                </a:lnTo>
                <a:lnTo>
                  <a:pt x="99206" y="20435"/>
                </a:lnTo>
                <a:lnTo>
                  <a:pt x="98323" y="19405"/>
                </a:lnTo>
                <a:lnTo>
                  <a:pt x="97415" y="18374"/>
                </a:lnTo>
                <a:lnTo>
                  <a:pt x="96483" y="17368"/>
                </a:lnTo>
                <a:lnTo>
                  <a:pt x="95526" y="16412"/>
                </a:lnTo>
                <a:lnTo>
                  <a:pt x="94545" y="15455"/>
                </a:lnTo>
                <a:lnTo>
                  <a:pt x="93539" y="14523"/>
                </a:lnTo>
                <a:lnTo>
                  <a:pt x="92509" y="13615"/>
                </a:lnTo>
                <a:lnTo>
                  <a:pt x="91478" y="12732"/>
                </a:lnTo>
                <a:lnTo>
                  <a:pt x="90399" y="11898"/>
                </a:lnTo>
                <a:lnTo>
                  <a:pt x="89320" y="11064"/>
                </a:lnTo>
                <a:lnTo>
                  <a:pt x="88216" y="10254"/>
                </a:lnTo>
                <a:lnTo>
                  <a:pt x="87087" y="9494"/>
                </a:lnTo>
                <a:lnTo>
                  <a:pt x="85934" y="8733"/>
                </a:lnTo>
                <a:lnTo>
                  <a:pt x="84781" y="8022"/>
                </a:lnTo>
                <a:lnTo>
                  <a:pt x="83604" y="7335"/>
                </a:lnTo>
                <a:lnTo>
                  <a:pt x="82402" y="6673"/>
                </a:lnTo>
                <a:lnTo>
                  <a:pt x="81175" y="6035"/>
                </a:lnTo>
                <a:lnTo>
                  <a:pt x="79948" y="5422"/>
                </a:lnTo>
                <a:lnTo>
                  <a:pt x="78697" y="4833"/>
                </a:lnTo>
                <a:lnTo>
                  <a:pt x="77422" y="4293"/>
                </a:lnTo>
                <a:lnTo>
                  <a:pt x="76146" y="3778"/>
                </a:lnTo>
                <a:lnTo>
                  <a:pt x="74846" y="3287"/>
                </a:lnTo>
                <a:lnTo>
                  <a:pt x="73546" y="2846"/>
                </a:lnTo>
                <a:lnTo>
                  <a:pt x="72221" y="2429"/>
                </a:lnTo>
                <a:lnTo>
                  <a:pt x="70896" y="2036"/>
                </a:lnTo>
                <a:lnTo>
                  <a:pt x="69547" y="1668"/>
                </a:lnTo>
                <a:lnTo>
                  <a:pt x="68173" y="1349"/>
                </a:lnTo>
                <a:lnTo>
                  <a:pt x="66800" y="1055"/>
                </a:lnTo>
                <a:lnTo>
                  <a:pt x="65426" y="810"/>
                </a:lnTo>
                <a:lnTo>
                  <a:pt x="64027" y="589"/>
                </a:lnTo>
                <a:lnTo>
                  <a:pt x="62629" y="393"/>
                </a:lnTo>
                <a:lnTo>
                  <a:pt x="61206" y="245"/>
                </a:lnTo>
                <a:lnTo>
                  <a:pt x="59783" y="123"/>
                </a:lnTo>
                <a:lnTo>
                  <a:pt x="58336" y="49"/>
                </a:lnTo>
                <a:lnTo>
                  <a:pt x="56913" y="25"/>
                </a:lnTo>
                <a:lnTo>
                  <a:pt x="5544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1237" name="Google Shape;1237;p16"/>
          <p:cNvSpPr/>
          <p:nvPr/>
        </p:nvSpPr>
        <p:spPr>
          <a:xfrm>
            <a:off x="27250034" y="10463999"/>
            <a:ext cx="702367" cy="864468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</p:spTree>
    <p:extLst>
      <p:ext uri="{BB962C8B-B14F-4D97-AF65-F5344CB8AC3E}">
        <p14:creationId xmlns:p14="http://schemas.microsoft.com/office/powerpoint/2010/main" val="2795836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" name="Google Shape;1239;p17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0" name="Google Shape;1240;p17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1241" name="Google Shape;1241;p17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2" name="Google Shape;1242;p17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3" name="Google Shape;1243;p17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4" name="Google Shape;1244;p17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5" name="Google Shape;1245;p17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6" name="Google Shape;1246;p17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7" name="Google Shape;1247;p17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8" name="Google Shape;1248;p17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9" name="Google Shape;1249;p17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0" name="Google Shape;1250;p17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1" name="Google Shape;1251;p17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2" name="Google Shape;1252;p17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3" name="Google Shape;1253;p17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4" name="Google Shape;1254;p17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5" name="Google Shape;1255;p17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6" name="Google Shape;1256;p17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7" name="Google Shape;1257;p17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8" name="Google Shape;1258;p17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9" name="Google Shape;1259;p17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0" name="Google Shape;1260;p17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1" name="Google Shape;1261;p17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2" name="Google Shape;1262;p17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3" name="Google Shape;1263;p17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4" name="Google Shape;1264;p17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5" name="Google Shape;1265;p17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6" name="Google Shape;1266;p17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7" name="Google Shape;1267;p17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8" name="Google Shape;1268;p17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9" name="Google Shape;1269;p17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0" name="Google Shape;1270;p17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1" name="Google Shape;1271;p17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2" name="Google Shape;1272;p17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3" name="Google Shape;1273;p17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17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17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6" name="Google Shape;1276;p17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7" name="Google Shape;1277;p17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8" name="Google Shape;1278;p17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9" name="Google Shape;1279;p17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0" name="Google Shape;1280;p17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1" name="Google Shape;1281;p17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2" name="Google Shape;1282;p17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3" name="Google Shape;1283;p17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4" name="Google Shape;1284;p17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5" name="Google Shape;1285;p17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6" name="Google Shape;1286;p17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7" name="Google Shape;1287;p17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8" name="Google Shape;1288;p17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9" name="Google Shape;1289;p17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0" name="Google Shape;1290;p17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1" name="Google Shape;1291;p17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2" name="Google Shape;1292;p17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3" name="Google Shape;1293;p17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94" name="Google Shape;1294;p17"/>
          <p:cNvSpPr txBox="1">
            <a:spLocks noGrp="1"/>
          </p:cNvSpPr>
          <p:nvPr>
            <p:ph type="title"/>
          </p:nvPr>
        </p:nvSpPr>
        <p:spPr>
          <a:xfrm>
            <a:off x="8003701" y="8649521"/>
            <a:ext cx="12864462" cy="1538223"/>
          </a:xfrm>
          <a:prstGeom prst="rect">
            <a:avLst/>
          </a:prstGeom>
          <a:noFill/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95" name="Google Shape;1295;p17"/>
          <p:cNvSpPr txBox="1">
            <a:spLocks noGrp="1"/>
          </p:cNvSpPr>
          <p:nvPr>
            <p:ph type="subTitle" idx="1"/>
          </p:nvPr>
        </p:nvSpPr>
        <p:spPr>
          <a:xfrm>
            <a:off x="8006043" y="10187745"/>
            <a:ext cx="12859725" cy="2050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96" name="Google Shape;1296;p17"/>
          <p:cNvSpPr/>
          <p:nvPr/>
        </p:nvSpPr>
        <p:spPr>
          <a:xfrm rot="10800000" flipH="1">
            <a:off x="22630283" y="9702061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1297" name="Google Shape;1297;p17"/>
          <p:cNvSpPr/>
          <p:nvPr/>
        </p:nvSpPr>
        <p:spPr>
          <a:xfrm rot="10800000">
            <a:off x="-5890664" y="-4473727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1298" name="Google Shape;1298;p17"/>
          <p:cNvGrpSpPr/>
          <p:nvPr/>
        </p:nvGrpSpPr>
        <p:grpSpPr>
          <a:xfrm>
            <a:off x="3155341" y="13358320"/>
            <a:ext cx="22561182" cy="603851"/>
            <a:chOff x="1032945" y="4765050"/>
            <a:chExt cx="7145346" cy="215400"/>
          </a:xfrm>
        </p:grpSpPr>
        <p:sp>
          <p:nvSpPr>
            <p:cNvPr id="1299" name="Google Shape;1299;p17"/>
            <p:cNvSpPr/>
            <p:nvPr/>
          </p:nvSpPr>
          <p:spPr>
            <a:xfrm>
              <a:off x="1323950" y="4765050"/>
              <a:ext cx="62724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300" name="Google Shape;1300;p17"/>
            <p:cNvSpPr/>
            <p:nvPr/>
          </p:nvSpPr>
          <p:spPr>
            <a:xfrm>
              <a:off x="1032945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301" name="Google Shape;1301;p17"/>
            <p:cNvSpPr/>
            <p:nvPr/>
          </p:nvSpPr>
          <p:spPr>
            <a:xfrm>
              <a:off x="1421949" y="4838700"/>
              <a:ext cx="5257500" cy="73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302" name="Google Shape;1302;p17"/>
            <p:cNvSpPr/>
            <p:nvPr/>
          </p:nvSpPr>
          <p:spPr>
            <a:xfrm>
              <a:off x="7596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303" name="Google Shape;1303;p17"/>
            <p:cNvSpPr/>
            <p:nvPr/>
          </p:nvSpPr>
          <p:spPr>
            <a:xfrm>
              <a:off x="7887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304" name="Google Shape;1304;p17"/>
            <p:cNvSpPr/>
            <p:nvPr/>
          </p:nvSpPr>
          <p:spPr>
            <a:xfrm rot="-5400000">
              <a:off x="1136145" y="48336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305" name="Google Shape;1305;p17"/>
            <p:cNvSpPr/>
            <p:nvPr/>
          </p:nvSpPr>
          <p:spPr>
            <a:xfrm rot="5400000" flipH="1">
              <a:off x="7990490" y="48387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grpSp>
          <p:nvGrpSpPr>
            <p:cNvPr id="1306" name="Google Shape;1306;p17"/>
            <p:cNvGrpSpPr/>
            <p:nvPr/>
          </p:nvGrpSpPr>
          <p:grpSpPr>
            <a:xfrm>
              <a:off x="7686297" y="4812750"/>
              <a:ext cx="110987" cy="125100"/>
              <a:chOff x="5597857" y="567504"/>
              <a:chExt cx="110987" cy="125100"/>
            </a:xfrm>
          </p:grpSpPr>
          <p:cxnSp>
            <p:nvCxnSpPr>
              <p:cNvPr id="1307" name="Google Shape;1307;p17"/>
              <p:cNvCxnSpPr/>
              <p:nvPr/>
            </p:nvCxnSpPr>
            <p:spPr>
              <a:xfrm rot="10800000">
                <a:off x="5597857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8" name="Google Shape;1308;p17"/>
              <p:cNvCxnSpPr/>
              <p:nvPr/>
            </p:nvCxnSpPr>
            <p:spPr>
              <a:xfrm rot="10800000">
                <a:off x="5653350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9" name="Google Shape;1309;p17"/>
              <p:cNvCxnSpPr/>
              <p:nvPr/>
            </p:nvCxnSpPr>
            <p:spPr>
              <a:xfrm rot="10800000">
                <a:off x="5708843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10" name="Google Shape;1310;p17"/>
          <p:cNvGrpSpPr/>
          <p:nvPr/>
        </p:nvGrpSpPr>
        <p:grpSpPr>
          <a:xfrm>
            <a:off x="812684" y="10139784"/>
            <a:ext cx="702243" cy="2754253"/>
            <a:chOff x="257640" y="539414"/>
            <a:chExt cx="222407" cy="982471"/>
          </a:xfrm>
        </p:grpSpPr>
        <p:grpSp>
          <p:nvGrpSpPr>
            <p:cNvPr id="1311" name="Google Shape;1311;p17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1312" name="Google Shape;1312;p17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313" name="Google Shape;1313;p17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314" name="Google Shape;1314;p17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5" name="Google Shape;1315;p17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1316" name="Google Shape;1316;p17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317" name="Google Shape;1317;p17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318" name="Google Shape;1318;p17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9" name="Google Shape;1319;p17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1320" name="Google Shape;1320;p17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321" name="Google Shape;1321;p17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322" name="Google Shape;1322;p17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23" name="Google Shape;1323;p17"/>
          <p:cNvGrpSpPr/>
          <p:nvPr/>
        </p:nvGrpSpPr>
        <p:grpSpPr>
          <a:xfrm>
            <a:off x="27306728" y="1528042"/>
            <a:ext cx="776622" cy="1631355"/>
            <a:chOff x="8616804" y="545067"/>
            <a:chExt cx="245964" cy="581921"/>
          </a:xfrm>
        </p:grpSpPr>
        <p:grpSp>
          <p:nvGrpSpPr>
            <p:cNvPr id="1324" name="Google Shape;1324;p17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1325" name="Google Shape;1325;p17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326" name="Google Shape;1326;p17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17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28" name="Google Shape;1328;p17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1329" name="Google Shape;1329;p17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330" name="Google Shape;1330;p17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1" name="Google Shape;1331;p17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819922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3" name="Google Shape;1333;p18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4" name="Google Shape;1334;p18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1335" name="Google Shape;1335;p18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6" name="Google Shape;1336;p18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7" name="Google Shape;1337;p18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8" name="Google Shape;1338;p18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9" name="Google Shape;1339;p18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0" name="Google Shape;1340;p18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1" name="Google Shape;1341;p18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2" name="Google Shape;1342;p18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3" name="Google Shape;1343;p18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4" name="Google Shape;1344;p18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5" name="Google Shape;1345;p18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6" name="Google Shape;1346;p18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7" name="Google Shape;1347;p18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8" name="Google Shape;1348;p18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9" name="Google Shape;1349;p18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0" name="Google Shape;1350;p18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1" name="Google Shape;1351;p18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2" name="Google Shape;1352;p18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3" name="Google Shape;1353;p18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4" name="Google Shape;1354;p18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5" name="Google Shape;1355;p18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6" name="Google Shape;1356;p18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7" name="Google Shape;1357;p18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8" name="Google Shape;1358;p18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9" name="Google Shape;1359;p18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0" name="Google Shape;1360;p18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1" name="Google Shape;1361;p18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2" name="Google Shape;1362;p18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3" name="Google Shape;1363;p18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4" name="Google Shape;1364;p18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5" name="Google Shape;1365;p18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6" name="Google Shape;1366;p18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7" name="Google Shape;1367;p18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8" name="Google Shape;1368;p18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9" name="Google Shape;1369;p18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0" name="Google Shape;1370;p18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1" name="Google Shape;1371;p18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2" name="Google Shape;1372;p18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3" name="Google Shape;1373;p18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4" name="Google Shape;1374;p18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5" name="Google Shape;1375;p18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6" name="Google Shape;1376;p18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7" name="Google Shape;1377;p18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8" name="Google Shape;1378;p18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9" name="Google Shape;1379;p18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0" name="Google Shape;1380;p18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1" name="Google Shape;1381;p18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2" name="Google Shape;1382;p18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3" name="Google Shape;1383;p18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4" name="Google Shape;1384;p18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5" name="Google Shape;1385;p18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6" name="Google Shape;1386;p18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7" name="Google Shape;1387;p18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88" name="Google Shape;1388;p18"/>
          <p:cNvSpPr txBox="1">
            <a:spLocks noGrp="1"/>
          </p:cNvSpPr>
          <p:nvPr>
            <p:ph type="title"/>
          </p:nvPr>
        </p:nvSpPr>
        <p:spPr>
          <a:xfrm>
            <a:off x="15456046" y="5784668"/>
            <a:ext cx="9551016" cy="1538223"/>
          </a:xfrm>
          <a:prstGeom prst="rect">
            <a:avLst/>
          </a:prstGeom>
          <a:noFill/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89" name="Google Shape;1389;p18"/>
          <p:cNvSpPr txBox="1">
            <a:spLocks noGrp="1"/>
          </p:cNvSpPr>
          <p:nvPr>
            <p:ph type="subTitle" idx="1"/>
          </p:nvPr>
        </p:nvSpPr>
        <p:spPr>
          <a:xfrm>
            <a:off x="15457940" y="7322890"/>
            <a:ext cx="9547228" cy="27518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390" name="Google Shape;1390;p18"/>
          <p:cNvSpPr/>
          <p:nvPr/>
        </p:nvSpPr>
        <p:spPr>
          <a:xfrm>
            <a:off x="23563057" y="9702061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1391" name="Google Shape;1391;p18"/>
          <p:cNvSpPr/>
          <p:nvPr/>
        </p:nvSpPr>
        <p:spPr>
          <a:xfrm>
            <a:off x="-4476694" y="-4900966"/>
            <a:ext cx="11616946" cy="10301636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</p:spTree>
    <p:extLst>
      <p:ext uri="{BB962C8B-B14F-4D97-AF65-F5344CB8AC3E}">
        <p14:creationId xmlns:p14="http://schemas.microsoft.com/office/powerpoint/2010/main" val="1651823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3" name="Google Shape;1393;p19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4" name="Google Shape;1394;p19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1395" name="Google Shape;1395;p19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6" name="Google Shape;1396;p19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7" name="Google Shape;1397;p19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8" name="Google Shape;1398;p19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Google Shape;1399;p19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19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1" name="Google Shape;1401;p19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2" name="Google Shape;1402;p19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3" name="Google Shape;1403;p19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4" name="Google Shape;1404;p19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5" name="Google Shape;1405;p19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6" name="Google Shape;1406;p19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7" name="Google Shape;1407;p19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8" name="Google Shape;1408;p19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9" name="Google Shape;1409;p19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0" name="Google Shape;1410;p19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1" name="Google Shape;1411;p19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2" name="Google Shape;1412;p19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3" name="Google Shape;1413;p19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4" name="Google Shape;1414;p19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5" name="Google Shape;1415;p19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6" name="Google Shape;1416;p19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7" name="Google Shape;1417;p19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8" name="Google Shape;1418;p19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9" name="Google Shape;1419;p19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0" name="Google Shape;1420;p19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1" name="Google Shape;1421;p19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2" name="Google Shape;1422;p19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3" name="Google Shape;1423;p19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4" name="Google Shape;1424;p19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5" name="Google Shape;1425;p19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6" name="Google Shape;1426;p19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7" name="Google Shape;1427;p19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8" name="Google Shape;1428;p19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9" name="Google Shape;1429;p19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0" name="Google Shape;1430;p19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1" name="Google Shape;1431;p19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2" name="Google Shape;1432;p19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3" name="Google Shape;1433;p19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4" name="Google Shape;1434;p19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5" name="Google Shape;1435;p19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6" name="Google Shape;1436;p19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7" name="Google Shape;1437;p19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8" name="Google Shape;1438;p19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9" name="Google Shape;1439;p19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0" name="Google Shape;1440;p19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1" name="Google Shape;1441;p19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2" name="Google Shape;1442;p19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3" name="Google Shape;1443;p19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4" name="Google Shape;1444;p19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5" name="Google Shape;1445;p19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6" name="Google Shape;1446;p19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7" name="Google Shape;1447;p19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48" name="Google Shape;1448;p19"/>
          <p:cNvSpPr txBox="1">
            <a:spLocks noGrp="1"/>
          </p:cNvSpPr>
          <p:nvPr>
            <p:ph type="title"/>
          </p:nvPr>
        </p:nvSpPr>
        <p:spPr>
          <a:xfrm>
            <a:off x="4105260" y="5793339"/>
            <a:ext cx="9551016" cy="1538223"/>
          </a:xfrm>
          <a:prstGeom prst="rect">
            <a:avLst/>
          </a:prstGeom>
          <a:noFill/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49" name="Google Shape;1449;p19"/>
          <p:cNvSpPr txBox="1">
            <a:spLocks noGrp="1"/>
          </p:cNvSpPr>
          <p:nvPr>
            <p:ph type="subTitle" idx="1"/>
          </p:nvPr>
        </p:nvSpPr>
        <p:spPr>
          <a:xfrm>
            <a:off x="4107157" y="7331564"/>
            <a:ext cx="9547228" cy="27518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450" name="Google Shape;1450;p19"/>
          <p:cNvSpPr/>
          <p:nvPr/>
        </p:nvSpPr>
        <p:spPr>
          <a:xfrm flipH="1">
            <a:off x="-4476695" y="9702061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1451" name="Google Shape;1451;p19"/>
          <p:cNvSpPr/>
          <p:nvPr/>
        </p:nvSpPr>
        <p:spPr>
          <a:xfrm flipH="1">
            <a:off x="24078357" y="-4900966"/>
            <a:ext cx="11616946" cy="10301636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1452" name="Google Shape;1452;p19"/>
          <p:cNvGrpSpPr/>
          <p:nvPr/>
        </p:nvGrpSpPr>
        <p:grpSpPr>
          <a:xfrm>
            <a:off x="807620" y="11262621"/>
            <a:ext cx="776622" cy="1631355"/>
            <a:chOff x="8616804" y="545067"/>
            <a:chExt cx="245964" cy="581921"/>
          </a:xfrm>
        </p:grpSpPr>
        <p:grpSp>
          <p:nvGrpSpPr>
            <p:cNvPr id="1453" name="Google Shape;1453;p19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1454" name="Google Shape;1454;p19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455" name="Google Shape;1455;p19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6" name="Google Shape;1456;p19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57" name="Google Shape;1457;p19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1458" name="Google Shape;1458;p19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459" name="Google Shape;1459;p19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0" name="Google Shape;1460;p19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461" name="Google Shape;1461;p19"/>
          <p:cNvGrpSpPr/>
          <p:nvPr/>
        </p:nvGrpSpPr>
        <p:grpSpPr>
          <a:xfrm>
            <a:off x="27306728" y="1528042"/>
            <a:ext cx="776622" cy="1631355"/>
            <a:chOff x="8616804" y="545067"/>
            <a:chExt cx="245964" cy="581921"/>
          </a:xfrm>
        </p:grpSpPr>
        <p:grpSp>
          <p:nvGrpSpPr>
            <p:cNvPr id="1462" name="Google Shape;1462;p19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1463" name="Google Shape;1463;p19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464" name="Google Shape;1464;p19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5" name="Google Shape;1465;p19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66" name="Google Shape;1466;p19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1467" name="Google Shape;1467;p19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468" name="Google Shape;1468;p19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9" name="Google Shape;1469;p19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470" name="Google Shape;1470;p19"/>
          <p:cNvGrpSpPr/>
          <p:nvPr/>
        </p:nvGrpSpPr>
        <p:grpSpPr>
          <a:xfrm>
            <a:off x="26046456" y="13413347"/>
            <a:ext cx="2110631" cy="500984"/>
            <a:chOff x="1858350" y="160875"/>
            <a:chExt cx="832037" cy="222437"/>
          </a:xfrm>
        </p:grpSpPr>
        <p:sp>
          <p:nvSpPr>
            <p:cNvPr id="1471" name="Google Shape;1471;p19"/>
            <p:cNvSpPr/>
            <p:nvPr/>
          </p:nvSpPr>
          <p:spPr>
            <a:xfrm>
              <a:off x="18583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472" name="Google Shape;1472;p19"/>
            <p:cNvSpPr/>
            <p:nvPr/>
          </p:nvSpPr>
          <p:spPr>
            <a:xfrm>
              <a:off x="21631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473" name="Google Shape;1473;p19"/>
            <p:cNvSpPr/>
            <p:nvPr/>
          </p:nvSpPr>
          <p:spPr>
            <a:xfrm>
              <a:off x="24679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</p:grpSp>
      <p:grpSp>
        <p:nvGrpSpPr>
          <p:cNvPr id="1474" name="Google Shape;1474;p19"/>
          <p:cNvGrpSpPr/>
          <p:nvPr/>
        </p:nvGrpSpPr>
        <p:grpSpPr>
          <a:xfrm>
            <a:off x="681196" y="586905"/>
            <a:ext cx="2110631" cy="500984"/>
            <a:chOff x="1858350" y="160875"/>
            <a:chExt cx="832037" cy="222437"/>
          </a:xfrm>
        </p:grpSpPr>
        <p:sp>
          <p:nvSpPr>
            <p:cNvPr id="1475" name="Google Shape;1475;p19"/>
            <p:cNvSpPr/>
            <p:nvPr/>
          </p:nvSpPr>
          <p:spPr>
            <a:xfrm>
              <a:off x="18583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476" name="Google Shape;1476;p19"/>
            <p:cNvSpPr/>
            <p:nvPr/>
          </p:nvSpPr>
          <p:spPr>
            <a:xfrm>
              <a:off x="21631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477" name="Google Shape;1477;p19"/>
            <p:cNvSpPr/>
            <p:nvPr/>
          </p:nvSpPr>
          <p:spPr>
            <a:xfrm>
              <a:off x="24679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</p:grpSp>
    </p:spTree>
    <p:extLst>
      <p:ext uri="{BB962C8B-B14F-4D97-AF65-F5344CB8AC3E}">
        <p14:creationId xmlns:p14="http://schemas.microsoft.com/office/powerpoint/2010/main" val="3706778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0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0" name="Google Shape;1480;p20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1481" name="Google Shape;1481;p20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20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20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4" name="Google Shape;1484;p20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5" name="Google Shape;1485;p20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6" name="Google Shape;1486;p20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7" name="Google Shape;1487;p20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8" name="Google Shape;1488;p20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9" name="Google Shape;1489;p20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0" name="Google Shape;1490;p20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1" name="Google Shape;1491;p20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2" name="Google Shape;1492;p20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3" name="Google Shape;1493;p20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4" name="Google Shape;1494;p20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5" name="Google Shape;1495;p20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6" name="Google Shape;1496;p20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7" name="Google Shape;1497;p20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8" name="Google Shape;1498;p20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9" name="Google Shape;1499;p20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0" name="Google Shape;1500;p20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1" name="Google Shape;1501;p20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2" name="Google Shape;1502;p20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3" name="Google Shape;1503;p20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4" name="Google Shape;1504;p20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5" name="Google Shape;1505;p20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6" name="Google Shape;1506;p20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7" name="Google Shape;1507;p20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8" name="Google Shape;1508;p20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9" name="Google Shape;1509;p20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0" name="Google Shape;1510;p20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1" name="Google Shape;1511;p20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2" name="Google Shape;1512;p20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20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20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5" name="Google Shape;1515;p20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6" name="Google Shape;1516;p20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7" name="Google Shape;1517;p20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8" name="Google Shape;1518;p20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9" name="Google Shape;1519;p20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0" name="Google Shape;1520;p20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1" name="Google Shape;1521;p20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2" name="Google Shape;1522;p20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3" name="Google Shape;1523;p20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4" name="Google Shape;1524;p20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5" name="Google Shape;1525;p20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6" name="Google Shape;1526;p20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7" name="Google Shape;1527;p20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8" name="Google Shape;1528;p20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9" name="Google Shape;1529;p20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0" name="Google Shape;1530;p20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1" name="Google Shape;1531;p20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2" name="Google Shape;1532;p20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3" name="Google Shape;1533;p20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34" name="Google Shape;1534;p20"/>
          <p:cNvSpPr txBox="1">
            <a:spLocks noGrp="1"/>
          </p:cNvSpPr>
          <p:nvPr>
            <p:ph type="body" idx="1"/>
          </p:nvPr>
        </p:nvSpPr>
        <p:spPr>
          <a:xfrm>
            <a:off x="2510028" y="4361383"/>
            <a:ext cx="11838600" cy="8105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31258" lvl="0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tillium Web Light"/>
              <a:buChar char="●"/>
              <a:defRPr sz="2559"/>
            </a:lvl1pPr>
            <a:lvl2pPr marL="1462516" lvl="1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559"/>
            </a:lvl2pPr>
            <a:lvl3pPr marL="2193773" lvl="2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559"/>
            </a:lvl3pPr>
            <a:lvl4pPr marL="2925031" lvl="3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559"/>
            </a:lvl4pPr>
            <a:lvl5pPr marL="3656290" lvl="4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559"/>
            </a:lvl5pPr>
            <a:lvl6pPr marL="4387548" lvl="5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559"/>
            </a:lvl6pPr>
            <a:lvl7pPr marL="5118805" lvl="6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559"/>
            </a:lvl7pPr>
            <a:lvl8pPr marL="5850063" lvl="7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559"/>
            </a:lvl8pPr>
            <a:lvl9pPr marL="6581321" lvl="8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55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535" name="Google Shape;1535;p20"/>
          <p:cNvSpPr txBox="1">
            <a:spLocks noGrp="1"/>
          </p:cNvSpPr>
          <p:nvPr>
            <p:ph type="body" idx="2"/>
          </p:nvPr>
        </p:nvSpPr>
        <p:spPr>
          <a:xfrm>
            <a:off x="14523235" y="4361383"/>
            <a:ext cx="11838600" cy="8105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31258" lvl="0" indent="-528131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2559"/>
            </a:lvl1pPr>
            <a:lvl2pPr marL="1462516" lvl="1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559"/>
            </a:lvl2pPr>
            <a:lvl3pPr marL="2193773" lvl="2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559"/>
            </a:lvl3pPr>
            <a:lvl4pPr marL="2925031" lvl="3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559"/>
            </a:lvl4pPr>
            <a:lvl5pPr marL="3656290" lvl="4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559"/>
            </a:lvl5pPr>
            <a:lvl6pPr marL="4387548" lvl="5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559"/>
            </a:lvl6pPr>
            <a:lvl7pPr marL="5118805" lvl="6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559"/>
            </a:lvl7pPr>
            <a:lvl8pPr marL="5850063" lvl="7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559"/>
            </a:lvl8pPr>
            <a:lvl9pPr marL="6581321" lvl="8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255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536" name="Google Shape;1536;p20"/>
          <p:cNvSpPr txBox="1">
            <a:spLocks noGrp="1"/>
          </p:cNvSpPr>
          <p:nvPr>
            <p:ph type="title"/>
          </p:nvPr>
        </p:nvSpPr>
        <p:spPr>
          <a:xfrm>
            <a:off x="2273375" y="1512431"/>
            <a:ext cx="24325113" cy="1281712"/>
          </a:xfrm>
          <a:prstGeom prst="rect">
            <a:avLst/>
          </a:prstGeom>
          <a:noFill/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537" name="Google Shape;1537;p20"/>
          <p:cNvSpPr txBox="1">
            <a:spLocks noGrp="1"/>
          </p:cNvSpPr>
          <p:nvPr>
            <p:ph type="subTitle" idx="3"/>
          </p:nvPr>
        </p:nvSpPr>
        <p:spPr>
          <a:xfrm>
            <a:off x="2273848" y="3085698"/>
            <a:ext cx="24325113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38" name="Google Shape;1538;p20"/>
          <p:cNvSpPr/>
          <p:nvPr/>
        </p:nvSpPr>
        <p:spPr>
          <a:xfrm>
            <a:off x="22630283" y="9702061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1539" name="Google Shape;1539;p20"/>
          <p:cNvGrpSpPr/>
          <p:nvPr/>
        </p:nvGrpSpPr>
        <p:grpSpPr>
          <a:xfrm>
            <a:off x="27306728" y="1528042"/>
            <a:ext cx="776622" cy="1631355"/>
            <a:chOff x="8616804" y="545067"/>
            <a:chExt cx="245964" cy="581921"/>
          </a:xfrm>
        </p:grpSpPr>
        <p:grpSp>
          <p:nvGrpSpPr>
            <p:cNvPr id="1540" name="Google Shape;1540;p20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1541" name="Google Shape;1541;p20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542" name="Google Shape;1542;p20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3" name="Google Shape;1543;p20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44" name="Google Shape;1544;p20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1545" name="Google Shape;1545;p20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546" name="Google Shape;1546;p20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7" name="Google Shape;1547;p20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8" name="Google Shape;1548;p20"/>
          <p:cNvGrpSpPr/>
          <p:nvPr/>
        </p:nvGrpSpPr>
        <p:grpSpPr>
          <a:xfrm>
            <a:off x="812684" y="10139784"/>
            <a:ext cx="702243" cy="2754253"/>
            <a:chOff x="257640" y="539414"/>
            <a:chExt cx="222407" cy="982471"/>
          </a:xfrm>
        </p:grpSpPr>
        <p:grpSp>
          <p:nvGrpSpPr>
            <p:cNvPr id="1549" name="Google Shape;1549;p20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1550" name="Google Shape;1550;p2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551" name="Google Shape;1551;p2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552" name="Google Shape;1552;p2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53" name="Google Shape;1553;p20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1554" name="Google Shape;1554;p2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555" name="Google Shape;1555;p2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556" name="Google Shape;1556;p2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57" name="Google Shape;1557;p20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1558" name="Google Shape;1558;p2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559" name="Google Shape;1559;p2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560" name="Google Shape;1560;p2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61" name="Google Shape;1561;p20"/>
          <p:cNvSpPr/>
          <p:nvPr/>
        </p:nvSpPr>
        <p:spPr>
          <a:xfrm>
            <a:off x="1576610" y="912927"/>
            <a:ext cx="1350743" cy="1199015"/>
          </a:xfrm>
          <a:custGeom>
            <a:avLst/>
            <a:gdLst/>
            <a:ahLst/>
            <a:cxnLst/>
            <a:rect l="l" t="t" r="r" b="b"/>
            <a:pathLst>
              <a:path w="112061" h="112037" extrusionOk="0">
                <a:moveTo>
                  <a:pt x="56079" y="711"/>
                </a:moveTo>
                <a:lnTo>
                  <a:pt x="56496" y="736"/>
                </a:lnTo>
                <a:lnTo>
                  <a:pt x="56889" y="810"/>
                </a:lnTo>
                <a:lnTo>
                  <a:pt x="57257" y="932"/>
                </a:lnTo>
                <a:lnTo>
                  <a:pt x="57600" y="1104"/>
                </a:lnTo>
                <a:lnTo>
                  <a:pt x="57968" y="1300"/>
                </a:lnTo>
                <a:lnTo>
                  <a:pt x="58287" y="1521"/>
                </a:lnTo>
                <a:lnTo>
                  <a:pt x="58606" y="1766"/>
                </a:lnTo>
                <a:lnTo>
                  <a:pt x="58998" y="2110"/>
                </a:lnTo>
                <a:lnTo>
                  <a:pt x="59366" y="2478"/>
                </a:lnTo>
                <a:lnTo>
                  <a:pt x="59710" y="2870"/>
                </a:lnTo>
                <a:lnTo>
                  <a:pt x="60029" y="3263"/>
                </a:lnTo>
                <a:lnTo>
                  <a:pt x="60323" y="3680"/>
                </a:lnTo>
                <a:lnTo>
                  <a:pt x="60618" y="4121"/>
                </a:lnTo>
                <a:lnTo>
                  <a:pt x="61133" y="4980"/>
                </a:lnTo>
                <a:lnTo>
                  <a:pt x="61746" y="6084"/>
                </a:lnTo>
                <a:lnTo>
                  <a:pt x="62286" y="7212"/>
                </a:lnTo>
                <a:lnTo>
                  <a:pt x="62801" y="8365"/>
                </a:lnTo>
                <a:lnTo>
                  <a:pt x="63267" y="9518"/>
                </a:lnTo>
                <a:lnTo>
                  <a:pt x="63684" y="10696"/>
                </a:lnTo>
                <a:lnTo>
                  <a:pt x="64077" y="11873"/>
                </a:lnTo>
                <a:lnTo>
                  <a:pt x="64444" y="13075"/>
                </a:lnTo>
                <a:lnTo>
                  <a:pt x="64763" y="14277"/>
                </a:lnTo>
                <a:lnTo>
                  <a:pt x="65205" y="15995"/>
                </a:lnTo>
                <a:lnTo>
                  <a:pt x="65622" y="17712"/>
                </a:lnTo>
                <a:lnTo>
                  <a:pt x="66407" y="21171"/>
                </a:lnTo>
                <a:lnTo>
                  <a:pt x="66456" y="21465"/>
                </a:lnTo>
                <a:lnTo>
                  <a:pt x="66456" y="21465"/>
                </a:lnTo>
                <a:lnTo>
                  <a:pt x="65156" y="21318"/>
                </a:lnTo>
                <a:lnTo>
                  <a:pt x="63856" y="21195"/>
                </a:lnTo>
                <a:lnTo>
                  <a:pt x="62531" y="21097"/>
                </a:lnTo>
                <a:lnTo>
                  <a:pt x="61231" y="20999"/>
                </a:lnTo>
                <a:lnTo>
                  <a:pt x="59931" y="20926"/>
                </a:lnTo>
                <a:lnTo>
                  <a:pt x="58631" y="20876"/>
                </a:lnTo>
                <a:lnTo>
                  <a:pt x="57330" y="20852"/>
                </a:lnTo>
                <a:lnTo>
                  <a:pt x="54730" y="20852"/>
                </a:lnTo>
                <a:lnTo>
                  <a:pt x="53430" y="20876"/>
                </a:lnTo>
                <a:lnTo>
                  <a:pt x="52105" y="20926"/>
                </a:lnTo>
                <a:lnTo>
                  <a:pt x="50805" y="20999"/>
                </a:lnTo>
                <a:lnTo>
                  <a:pt x="49505" y="21097"/>
                </a:lnTo>
                <a:lnTo>
                  <a:pt x="48180" y="21195"/>
                </a:lnTo>
                <a:lnTo>
                  <a:pt x="46880" y="21318"/>
                </a:lnTo>
                <a:lnTo>
                  <a:pt x="45580" y="21465"/>
                </a:lnTo>
                <a:lnTo>
                  <a:pt x="45580" y="21465"/>
                </a:lnTo>
                <a:lnTo>
                  <a:pt x="45874" y="20042"/>
                </a:lnTo>
                <a:lnTo>
                  <a:pt x="46144" y="18718"/>
                </a:lnTo>
                <a:lnTo>
                  <a:pt x="46463" y="17368"/>
                </a:lnTo>
                <a:lnTo>
                  <a:pt x="46806" y="16019"/>
                </a:lnTo>
                <a:lnTo>
                  <a:pt x="47150" y="14670"/>
                </a:lnTo>
                <a:lnTo>
                  <a:pt x="47542" y="13321"/>
                </a:lnTo>
                <a:lnTo>
                  <a:pt x="47935" y="11996"/>
                </a:lnTo>
                <a:lnTo>
                  <a:pt x="48376" y="10696"/>
                </a:lnTo>
                <a:lnTo>
                  <a:pt x="48867" y="9396"/>
                </a:lnTo>
                <a:lnTo>
                  <a:pt x="49382" y="8095"/>
                </a:lnTo>
                <a:lnTo>
                  <a:pt x="49701" y="7360"/>
                </a:lnTo>
                <a:lnTo>
                  <a:pt x="50044" y="6624"/>
                </a:lnTo>
                <a:lnTo>
                  <a:pt x="50388" y="5912"/>
                </a:lnTo>
                <a:lnTo>
                  <a:pt x="50756" y="5225"/>
                </a:lnTo>
                <a:lnTo>
                  <a:pt x="51173" y="4538"/>
                </a:lnTo>
                <a:lnTo>
                  <a:pt x="51614" y="3851"/>
                </a:lnTo>
                <a:lnTo>
                  <a:pt x="52081" y="3214"/>
                </a:lnTo>
                <a:lnTo>
                  <a:pt x="52596" y="2600"/>
                </a:lnTo>
                <a:lnTo>
                  <a:pt x="52915" y="2257"/>
                </a:lnTo>
                <a:lnTo>
                  <a:pt x="53234" y="1938"/>
                </a:lnTo>
                <a:lnTo>
                  <a:pt x="53577" y="1644"/>
                </a:lnTo>
                <a:lnTo>
                  <a:pt x="53945" y="1374"/>
                </a:lnTo>
                <a:lnTo>
                  <a:pt x="54337" y="1153"/>
                </a:lnTo>
                <a:lnTo>
                  <a:pt x="54755" y="957"/>
                </a:lnTo>
                <a:lnTo>
                  <a:pt x="55196" y="834"/>
                </a:lnTo>
                <a:lnTo>
                  <a:pt x="55417" y="785"/>
                </a:lnTo>
                <a:lnTo>
                  <a:pt x="55662" y="736"/>
                </a:lnTo>
                <a:lnTo>
                  <a:pt x="56079" y="711"/>
                </a:lnTo>
                <a:close/>
                <a:moveTo>
                  <a:pt x="53209" y="883"/>
                </a:moveTo>
                <a:lnTo>
                  <a:pt x="53283" y="1030"/>
                </a:lnTo>
                <a:lnTo>
                  <a:pt x="52620" y="1644"/>
                </a:lnTo>
                <a:lnTo>
                  <a:pt x="52203" y="2061"/>
                </a:lnTo>
                <a:lnTo>
                  <a:pt x="51811" y="2527"/>
                </a:lnTo>
                <a:lnTo>
                  <a:pt x="51443" y="2993"/>
                </a:lnTo>
                <a:lnTo>
                  <a:pt x="51099" y="3459"/>
                </a:lnTo>
                <a:lnTo>
                  <a:pt x="50780" y="3950"/>
                </a:lnTo>
                <a:lnTo>
                  <a:pt x="50461" y="4465"/>
                </a:lnTo>
                <a:lnTo>
                  <a:pt x="50167" y="4980"/>
                </a:lnTo>
                <a:lnTo>
                  <a:pt x="49897" y="5495"/>
                </a:lnTo>
                <a:lnTo>
                  <a:pt x="49554" y="6133"/>
                </a:lnTo>
                <a:lnTo>
                  <a:pt x="49259" y="6771"/>
                </a:lnTo>
                <a:lnTo>
                  <a:pt x="48671" y="8071"/>
                </a:lnTo>
                <a:lnTo>
                  <a:pt x="48156" y="9396"/>
                </a:lnTo>
                <a:lnTo>
                  <a:pt x="47665" y="10720"/>
                </a:lnTo>
                <a:lnTo>
                  <a:pt x="47223" y="12070"/>
                </a:lnTo>
                <a:lnTo>
                  <a:pt x="46806" y="13443"/>
                </a:lnTo>
                <a:lnTo>
                  <a:pt x="46438" y="14793"/>
                </a:lnTo>
                <a:lnTo>
                  <a:pt x="46070" y="16191"/>
                </a:lnTo>
                <a:lnTo>
                  <a:pt x="45776" y="17393"/>
                </a:lnTo>
                <a:lnTo>
                  <a:pt x="45506" y="18620"/>
                </a:lnTo>
                <a:lnTo>
                  <a:pt x="44991" y="21073"/>
                </a:lnTo>
                <a:lnTo>
                  <a:pt x="44942" y="21195"/>
                </a:lnTo>
                <a:lnTo>
                  <a:pt x="44917" y="21318"/>
                </a:lnTo>
                <a:lnTo>
                  <a:pt x="44844" y="21392"/>
                </a:lnTo>
                <a:lnTo>
                  <a:pt x="44795" y="21465"/>
                </a:lnTo>
                <a:lnTo>
                  <a:pt x="44697" y="21539"/>
                </a:lnTo>
                <a:lnTo>
                  <a:pt x="44623" y="21588"/>
                </a:lnTo>
                <a:lnTo>
                  <a:pt x="44500" y="21612"/>
                </a:lnTo>
                <a:lnTo>
                  <a:pt x="44378" y="21637"/>
                </a:lnTo>
                <a:lnTo>
                  <a:pt x="42685" y="21858"/>
                </a:lnTo>
                <a:lnTo>
                  <a:pt x="40992" y="22128"/>
                </a:lnTo>
                <a:lnTo>
                  <a:pt x="39300" y="22447"/>
                </a:lnTo>
                <a:lnTo>
                  <a:pt x="37631" y="22790"/>
                </a:lnTo>
                <a:lnTo>
                  <a:pt x="35988" y="23158"/>
                </a:lnTo>
                <a:lnTo>
                  <a:pt x="34320" y="23600"/>
                </a:lnTo>
                <a:lnTo>
                  <a:pt x="32676" y="24041"/>
                </a:lnTo>
                <a:lnTo>
                  <a:pt x="31032" y="24556"/>
                </a:lnTo>
                <a:lnTo>
                  <a:pt x="29364" y="25120"/>
                </a:lnTo>
                <a:lnTo>
                  <a:pt x="27672" y="25685"/>
                </a:lnTo>
                <a:lnTo>
                  <a:pt x="27451" y="25758"/>
                </a:lnTo>
                <a:lnTo>
                  <a:pt x="27132" y="25807"/>
                </a:lnTo>
                <a:lnTo>
                  <a:pt x="27451" y="24998"/>
                </a:lnTo>
                <a:lnTo>
                  <a:pt x="27745" y="24262"/>
                </a:lnTo>
                <a:lnTo>
                  <a:pt x="28260" y="23109"/>
                </a:lnTo>
                <a:lnTo>
                  <a:pt x="28825" y="21980"/>
                </a:lnTo>
                <a:lnTo>
                  <a:pt x="29389" y="20852"/>
                </a:lnTo>
                <a:lnTo>
                  <a:pt x="29953" y="19724"/>
                </a:lnTo>
                <a:lnTo>
                  <a:pt x="30566" y="18620"/>
                </a:lnTo>
                <a:lnTo>
                  <a:pt x="31204" y="17540"/>
                </a:lnTo>
                <a:lnTo>
                  <a:pt x="31867" y="16461"/>
                </a:lnTo>
                <a:lnTo>
                  <a:pt x="32553" y="15406"/>
                </a:lnTo>
                <a:lnTo>
                  <a:pt x="33265" y="14400"/>
                </a:lnTo>
                <a:lnTo>
                  <a:pt x="33976" y="13394"/>
                </a:lnTo>
                <a:lnTo>
                  <a:pt x="34712" y="12438"/>
                </a:lnTo>
                <a:lnTo>
                  <a:pt x="35497" y="11481"/>
                </a:lnTo>
                <a:lnTo>
                  <a:pt x="36282" y="10573"/>
                </a:lnTo>
                <a:lnTo>
                  <a:pt x="37116" y="9666"/>
                </a:lnTo>
                <a:lnTo>
                  <a:pt x="37975" y="8807"/>
                </a:lnTo>
                <a:lnTo>
                  <a:pt x="38858" y="7973"/>
                </a:lnTo>
                <a:lnTo>
                  <a:pt x="39545" y="7360"/>
                </a:lnTo>
                <a:lnTo>
                  <a:pt x="40256" y="6771"/>
                </a:lnTo>
                <a:lnTo>
                  <a:pt x="40968" y="6207"/>
                </a:lnTo>
                <a:lnTo>
                  <a:pt x="41679" y="5642"/>
                </a:lnTo>
                <a:lnTo>
                  <a:pt x="42415" y="5127"/>
                </a:lnTo>
                <a:lnTo>
                  <a:pt x="43176" y="4636"/>
                </a:lnTo>
                <a:lnTo>
                  <a:pt x="43936" y="4170"/>
                </a:lnTo>
                <a:lnTo>
                  <a:pt x="44721" y="3704"/>
                </a:lnTo>
                <a:lnTo>
                  <a:pt x="45506" y="3287"/>
                </a:lnTo>
                <a:lnTo>
                  <a:pt x="46316" y="2895"/>
                </a:lnTo>
                <a:lnTo>
                  <a:pt x="47125" y="2551"/>
                </a:lnTo>
                <a:lnTo>
                  <a:pt x="47959" y="2208"/>
                </a:lnTo>
                <a:lnTo>
                  <a:pt x="48818" y="1913"/>
                </a:lnTo>
                <a:lnTo>
                  <a:pt x="49701" y="1619"/>
                </a:lnTo>
                <a:lnTo>
                  <a:pt x="50584" y="1398"/>
                </a:lnTo>
                <a:lnTo>
                  <a:pt x="51492" y="1178"/>
                </a:lnTo>
                <a:lnTo>
                  <a:pt x="52350" y="1030"/>
                </a:lnTo>
                <a:lnTo>
                  <a:pt x="53209" y="883"/>
                </a:lnTo>
                <a:close/>
                <a:moveTo>
                  <a:pt x="58827" y="908"/>
                </a:moveTo>
                <a:lnTo>
                  <a:pt x="59416" y="981"/>
                </a:lnTo>
                <a:lnTo>
                  <a:pt x="59980" y="1079"/>
                </a:lnTo>
                <a:lnTo>
                  <a:pt x="60568" y="1178"/>
                </a:lnTo>
                <a:lnTo>
                  <a:pt x="61133" y="1300"/>
                </a:lnTo>
                <a:lnTo>
                  <a:pt x="61721" y="1447"/>
                </a:lnTo>
                <a:lnTo>
                  <a:pt x="62286" y="1619"/>
                </a:lnTo>
                <a:lnTo>
                  <a:pt x="63414" y="1963"/>
                </a:lnTo>
                <a:lnTo>
                  <a:pt x="63978" y="2183"/>
                </a:lnTo>
                <a:lnTo>
                  <a:pt x="64543" y="2404"/>
                </a:lnTo>
                <a:lnTo>
                  <a:pt x="65107" y="2625"/>
                </a:lnTo>
                <a:lnTo>
                  <a:pt x="65647" y="2870"/>
                </a:lnTo>
                <a:lnTo>
                  <a:pt x="66726" y="3385"/>
                </a:lnTo>
                <a:lnTo>
                  <a:pt x="67781" y="3974"/>
                </a:lnTo>
                <a:lnTo>
                  <a:pt x="68811" y="4587"/>
                </a:lnTo>
                <a:lnTo>
                  <a:pt x="69817" y="5250"/>
                </a:lnTo>
                <a:lnTo>
                  <a:pt x="70774" y="5961"/>
                </a:lnTo>
                <a:lnTo>
                  <a:pt x="71730" y="6722"/>
                </a:lnTo>
                <a:lnTo>
                  <a:pt x="72442" y="7310"/>
                </a:lnTo>
                <a:lnTo>
                  <a:pt x="73129" y="7924"/>
                </a:lnTo>
                <a:lnTo>
                  <a:pt x="73791" y="8537"/>
                </a:lnTo>
                <a:lnTo>
                  <a:pt x="74453" y="9175"/>
                </a:lnTo>
                <a:lnTo>
                  <a:pt x="75091" y="9837"/>
                </a:lnTo>
                <a:lnTo>
                  <a:pt x="75704" y="10500"/>
                </a:lnTo>
                <a:lnTo>
                  <a:pt x="76318" y="11186"/>
                </a:lnTo>
                <a:lnTo>
                  <a:pt x="76907" y="11898"/>
                </a:lnTo>
                <a:lnTo>
                  <a:pt x="77471" y="12585"/>
                </a:lnTo>
                <a:lnTo>
                  <a:pt x="78035" y="13321"/>
                </a:lnTo>
                <a:lnTo>
                  <a:pt x="78575" y="14057"/>
                </a:lnTo>
                <a:lnTo>
                  <a:pt x="79090" y="14817"/>
                </a:lnTo>
                <a:lnTo>
                  <a:pt x="79605" y="15578"/>
                </a:lnTo>
                <a:lnTo>
                  <a:pt x="80096" y="16338"/>
                </a:lnTo>
                <a:lnTo>
                  <a:pt x="80562" y="17123"/>
                </a:lnTo>
                <a:lnTo>
                  <a:pt x="81028" y="17933"/>
                </a:lnTo>
                <a:lnTo>
                  <a:pt x="81518" y="18816"/>
                </a:lnTo>
                <a:lnTo>
                  <a:pt x="82009" y="19724"/>
                </a:lnTo>
                <a:lnTo>
                  <a:pt x="82917" y="21563"/>
                </a:lnTo>
                <a:lnTo>
                  <a:pt x="83800" y="23403"/>
                </a:lnTo>
                <a:lnTo>
                  <a:pt x="84708" y="25243"/>
                </a:lnTo>
                <a:lnTo>
                  <a:pt x="84757" y="25366"/>
                </a:lnTo>
                <a:lnTo>
                  <a:pt x="84781" y="25488"/>
                </a:lnTo>
                <a:lnTo>
                  <a:pt x="84879" y="25832"/>
                </a:lnTo>
                <a:lnTo>
                  <a:pt x="84217" y="25636"/>
                </a:lnTo>
                <a:lnTo>
                  <a:pt x="83628" y="25439"/>
                </a:lnTo>
                <a:lnTo>
                  <a:pt x="82132" y="24900"/>
                </a:lnTo>
                <a:lnTo>
                  <a:pt x="80635" y="24434"/>
                </a:lnTo>
                <a:lnTo>
                  <a:pt x="79139" y="23967"/>
                </a:lnTo>
                <a:lnTo>
                  <a:pt x="77618" y="23550"/>
                </a:lnTo>
                <a:lnTo>
                  <a:pt x="76072" y="23158"/>
                </a:lnTo>
                <a:lnTo>
                  <a:pt x="74527" y="22815"/>
                </a:lnTo>
                <a:lnTo>
                  <a:pt x="72981" y="22496"/>
                </a:lnTo>
                <a:lnTo>
                  <a:pt x="71436" y="22226"/>
                </a:lnTo>
                <a:lnTo>
                  <a:pt x="69547" y="21907"/>
                </a:lnTo>
                <a:lnTo>
                  <a:pt x="67658" y="21612"/>
                </a:lnTo>
                <a:lnTo>
                  <a:pt x="67437" y="21563"/>
                </a:lnTo>
                <a:lnTo>
                  <a:pt x="67364" y="21539"/>
                </a:lnTo>
                <a:lnTo>
                  <a:pt x="67266" y="21465"/>
                </a:lnTo>
                <a:lnTo>
                  <a:pt x="67217" y="21392"/>
                </a:lnTo>
                <a:lnTo>
                  <a:pt x="67167" y="21318"/>
                </a:lnTo>
                <a:lnTo>
                  <a:pt x="67118" y="21195"/>
                </a:lnTo>
                <a:lnTo>
                  <a:pt x="67069" y="21073"/>
                </a:lnTo>
                <a:lnTo>
                  <a:pt x="66800" y="19724"/>
                </a:lnTo>
                <a:lnTo>
                  <a:pt x="66505" y="18374"/>
                </a:lnTo>
                <a:lnTo>
                  <a:pt x="66211" y="17050"/>
                </a:lnTo>
                <a:lnTo>
                  <a:pt x="65867" y="15725"/>
                </a:lnTo>
                <a:lnTo>
                  <a:pt x="65524" y="14400"/>
                </a:lnTo>
                <a:lnTo>
                  <a:pt x="65131" y="13075"/>
                </a:lnTo>
                <a:lnTo>
                  <a:pt x="64714" y="11775"/>
                </a:lnTo>
                <a:lnTo>
                  <a:pt x="64273" y="10475"/>
                </a:lnTo>
                <a:lnTo>
                  <a:pt x="63929" y="9494"/>
                </a:lnTo>
                <a:lnTo>
                  <a:pt x="63561" y="8537"/>
                </a:lnTo>
                <a:lnTo>
                  <a:pt x="63169" y="7580"/>
                </a:lnTo>
                <a:lnTo>
                  <a:pt x="62752" y="6648"/>
                </a:lnTo>
                <a:lnTo>
                  <a:pt x="62286" y="5716"/>
                </a:lnTo>
                <a:lnTo>
                  <a:pt x="61795" y="4808"/>
                </a:lnTo>
                <a:lnTo>
                  <a:pt x="61255" y="3925"/>
                </a:lnTo>
                <a:lnTo>
                  <a:pt x="60961" y="3508"/>
                </a:lnTo>
                <a:lnTo>
                  <a:pt x="60667" y="3091"/>
                </a:lnTo>
                <a:lnTo>
                  <a:pt x="60274" y="2600"/>
                </a:lnTo>
                <a:lnTo>
                  <a:pt x="59882" y="2159"/>
                </a:lnTo>
                <a:lnTo>
                  <a:pt x="59023" y="1276"/>
                </a:lnTo>
                <a:lnTo>
                  <a:pt x="58949" y="1202"/>
                </a:lnTo>
                <a:lnTo>
                  <a:pt x="58876" y="1153"/>
                </a:lnTo>
                <a:lnTo>
                  <a:pt x="58729" y="1055"/>
                </a:lnTo>
                <a:lnTo>
                  <a:pt x="58827" y="908"/>
                </a:lnTo>
                <a:close/>
                <a:moveTo>
                  <a:pt x="57453" y="21514"/>
                </a:moveTo>
                <a:lnTo>
                  <a:pt x="58900" y="21563"/>
                </a:lnTo>
                <a:lnTo>
                  <a:pt x="60323" y="21637"/>
                </a:lnTo>
                <a:lnTo>
                  <a:pt x="61746" y="21711"/>
                </a:lnTo>
                <a:lnTo>
                  <a:pt x="63169" y="21809"/>
                </a:lnTo>
                <a:lnTo>
                  <a:pt x="64616" y="21931"/>
                </a:lnTo>
                <a:lnTo>
                  <a:pt x="65450" y="22005"/>
                </a:lnTo>
                <a:lnTo>
                  <a:pt x="66309" y="22128"/>
                </a:lnTo>
                <a:lnTo>
                  <a:pt x="66407" y="22177"/>
                </a:lnTo>
                <a:lnTo>
                  <a:pt x="66530" y="22275"/>
                </a:lnTo>
                <a:lnTo>
                  <a:pt x="66603" y="22373"/>
                </a:lnTo>
                <a:lnTo>
                  <a:pt x="66652" y="22496"/>
                </a:lnTo>
                <a:lnTo>
                  <a:pt x="67118" y="25071"/>
                </a:lnTo>
                <a:lnTo>
                  <a:pt x="67339" y="26372"/>
                </a:lnTo>
                <a:lnTo>
                  <a:pt x="67511" y="27696"/>
                </a:lnTo>
                <a:lnTo>
                  <a:pt x="68075" y="32087"/>
                </a:lnTo>
                <a:lnTo>
                  <a:pt x="68590" y="36528"/>
                </a:lnTo>
                <a:lnTo>
                  <a:pt x="68713" y="37828"/>
                </a:lnTo>
                <a:lnTo>
                  <a:pt x="68811" y="39153"/>
                </a:lnTo>
                <a:lnTo>
                  <a:pt x="68983" y="41778"/>
                </a:lnTo>
                <a:lnTo>
                  <a:pt x="68983" y="41998"/>
                </a:lnTo>
                <a:lnTo>
                  <a:pt x="68958" y="42293"/>
                </a:lnTo>
                <a:lnTo>
                  <a:pt x="65720" y="42121"/>
                </a:lnTo>
                <a:lnTo>
                  <a:pt x="62482" y="41998"/>
                </a:lnTo>
                <a:lnTo>
                  <a:pt x="59244" y="41925"/>
                </a:lnTo>
                <a:lnTo>
                  <a:pt x="52767" y="41925"/>
                </a:lnTo>
                <a:lnTo>
                  <a:pt x="49529" y="41998"/>
                </a:lnTo>
                <a:lnTo>
                  <a:pt x="46267" y="42121"/>
                </a:lnTo>
                <a:lnTo>
                  <a:pt x="43004" y="42293"/>
                </a:lnTo>
                <a:lnTo>
                  <a:pt x="43004" y="42293"/>
                </a:lnTo>
                <a:lnTo>
                  <a:pt x="43225" y="39521"/>
                </a:lnTo>
                <a:lnTo>
                  <a:pt x="43323" y="38147"/>
                </a:lnTo>
                <a:lnTo>
                  <a:pt x="43445" y="36822"/>
                </a:lnTo>
                <a:lnTo>
                  <a:pt x="44010" y="32038"/>
                </a:lnTo>
                <a:lnTo>
                  <a:pt x="44598" y="27255"/>
                </a:lnTo>
                <a:lnTo>
                  <a:pt x="44770" y="26053"/>
                </a:lnTo>
                <a:lnTo>
                  <a:pt x="44966" y="24875"/>
                </a:lnTo>
                <a:lnTo>
                  <a:pt x="45383" y="22496"/>
                </a:lnTo>
                <a:lnTo>
                  <a:pt x="45433" y="22373"/>
                </a:lnTo>
                <a:lnTo>
                  <a:pt x="45555" y="22275"/>
                </a:lnTo>
                <a:lnTo>
                  <a:pt x="45678" y="22177"/>
                </a:lnTo>
                <a:lnTo>
                  <a:pt x="45800" y="22128"/>
                </a:lnTo>
                <a:lnTo>
                  <a:pt x="49480" y="21833"/>
                </a:lnTo>
                <a:lnTo>
                  <a:pt x="51320" y="21686"/>
                </a:lnTo>
                <a:lnTo>
                  <a:pt x="53160" y="21588"/>
                </a:lnTo>
                <a:lnTo>
                  <a:pt x="54607" y="21539"/>
                </a:lnTo>
                <a:lnTo>
                  <a:pt x="56030" y="21514"/>
                </a:lnTo>
                <a:close/>
                <a:moveTo>
                  <a:pt x="67364" y="22250"/>
                </a:moveTo>
                <a:lnTo>
                  <a:pt x="69007" y="22471"/>
                </a:lnTo>
                <a:lnTo>
                  <a:pt x="69792" y="22594"/>
                </a:lnTo>
                <a:lnTo>
                  <a:pt x="70577" y="22741"/>
                </a:lnTo>
                <a:lnTo>
                  <a:pt x="74650" y="23600"/>
                </a:lnTo>
                <a:lnTo>
                  <a:pt x="76686" y="24066"/>
                </a:lnTo>
                <a:lnTo>
                  <a:pt x="78697" y="24581"/>
                </a:lnTo>
                <a:lnTo>
                  <a:pt x="79507" y="24802"/>
                </a:lnTo>
                <a:lnTo>
                  <a:pt x="80292" y="25047"/>
                </a:lnTo>
                <a:lnTo>
                  <a:pt x="81862" y="25562"/>
                </a:lnTo>
                <a:lnTo>
                  <a:pt x="85002" y="26641"/>
                </a:lnTo>
                <a:lnTo>
                  <a:pt x="85125" y="26715"/>
                </a:lnTo>
                <a:lnTo>
                  <a:pt x="85247" y="26813"/>
                </a:lnTo>
                <a:lnTo>
                  <a:pt x="85345" y="26936"/>
                </a:lnTo>
                <a:lnTo>
                  <a:pt x="85419" y="27058"/>
                </a:lnTo>
                <a:lnTo>
                  <a:pt x="85959" y="28555"/>
                </a:lnTo>
                <a:lnTo>
                  <a:pt x="86498" y="30027"/>
                </a:lnTo>
                <a:lnTo>
                  <a:pt x="86964" y="31548"/>
                </a:lnTo>
                <a:lnTo>
                  <a:pt x="87431" y="33044"/>
                </a:lnTo>
                <a:lnTo>
                  <a:pt x="87848" y="34565"/>
                </a:lnTo>
                <a:lnTo>
                  <a:pt x="88216" y="36111"/>
                </a:lnTo>
                <a:lnTo>
                  <a:pt x="88584" y="37656"/>
                </a:lnTo>
                <a:lnTo>
                  <a:pt x="88902" y="39202"/>
                </a:lnTo>
                <a:lnTo>
                  <a:pt x="89123" y="40477"/>
                </a:lnTo>
                <a:lnTo>
                  <a:pt x="89344" y="41778"/>
                </a:lnTo>
                <a:lnTo>
                  <a:pt x="89761" y="44353"/>
                </a:lnTo>
                <a:lnTo>
                  <a:pt x="89761" y="44501"/>
                </a:lnTo>
                <a:lnTo>
                  <a:pt x="89761" y="44697"/>
                </a:lnTo>
                <a:lnTo>
                  <a:pt x="88657" y="44525"/>
                </a:lnTo>
                <a:lnTo>
                  <a:pt x="87578" y="44353"/>
                </a:lnTo>
                <a:lnTo>
                  <a:pt x="82058" y="43617"/>
                </a:lnTo>
                <a:lnTo>
                  <a:pt x="79311" y="43249"/>
                </a:lnTo>
                <a:lnTo>
                  <a:pt x="76539" y="42906"/>
                </a:lnTo>
                <a:lnTo>
                  <a:pt x="74944" y="42734"/>
                </a:lnTo>
                <a:lnTo>
                  <a:pt x="73349" y="42612"/>
                </a:lnTo>
                <a:lnTo>
                  <a:pt x="70160" y="42366"/>
                </a:lnTo>
                <a:lnTo>
                  <a:pt x="70038" y="42366"/>
                </a:lnTo>
                <a:lnTo>
                  <a:pt x="69940" y="42342"/>
                </a:lnTo>
                <a:lnTo>
                  <a:pt x="69841" y="42293"/>
                </a:lnTo>
                <a:lnTo>
                  <a:pt x="69792" y="42244"/>
                </a:lnTo>
                <a:lnTo>
                  <a:pt x="69743" y="42170"/>
                </a:lnTo>
                <a:lnTo>
                  <a:pt x="69719" y="42096"/>
                </a:lnTo>
                <a:lnTo>
                  <a:pt x="69670" y="41876"/>
                </a:lnTo>
                <a:lnTo>
                  <a:pt x="69277" y="37117"/>
                </a:lnTo>
                <a:lnTo>
                  <a:pt x="69081" y="34737"/>
                </a:lnTo>
                <a:lnTo>
                  <a:pt x="68811" y="32382"/>
                </a:lnTo>
                <a:lnTo>
                  <a:pt x="68492" y="29929"/>
                </a:lnTo>
                <a:lnTo>
                  <a:pt x="68149" y="27500"/>
                </a:lnTo>
                <a:lnTo>
                  <a:pt x="67413" y="22643"/>
                </a:lnTo>
                <a:lnTo>
                  <a:pt x="67364" y="22250"/>
                </a:lnTo>
                <a:close/>
                <a:moveTo>
                  <a:pt x="44697" y="22250"/>
                </a:moveTo>
                <a:lnTo>
                  <a:pt x="44476" y="23796"/>
                </a:lnTo>
                <a:lnTo>
                  <a:pt x="43666" y="29536"/>
                </a:lnTo>
                <a:lnTo>
                  <a:pt x="43298" y="32406"/>
                </a:lnTo>
                <a:lnTo>
                  <a:pt x="42930" y="35277"/>
                </a:lnTo>
                <a:lnTo>
                  <a:pt x="42759" y="36896"/>
                </a:lnTo>
                <a:lnTo>
                  <a:pt x="42611" y="38539"/>
                </a:lnTo>
                <a:lnTo>
                  <a:pt x="42366" y="41802"/>
                </a:lnTo>
                <a:lnTo>
                  <a:pt x="42366" y="41949"/>
                </a:lnTo>
                <a:lnTo>
                  <a:pt x="42342" y="42072"/>
                </a:lnTo>
                <a:lnTo>
                  <a:pt x="42292" y="42146"/>
                </a:lnTo>
                <a:lnTo>
                  <a:pt x="42243" y="42244"/>
                </a:lnTo>
                <a:lnTo>
                  <a:pt x="42170" y="42293"/>
                </a:lnTo>
                <a:lnTo>
                  <a:pt x="42072" y="42342"/>
                </a:lnTo>
                <a:lnTo>
                  <a:pt x="41949" y="42366"/>
                </a:lnTo>
                <a:lnTo>
                  <a:pt x="41802" y="42391"/>
                </a:lnTo>
                <a:lnTo>
                  <a:pt x="38024" y="42661"/>
                </a:lnTo>
                <a:lnTo>
                  <a:pt x="36135" y="42832"/>
                </a:lnTo>
                <a:lnTo>
                  <a:pt x="34246" y="43004"/>
                </a:lnTo>
                <a:lnTo>
                  <a:pt x="31965" y="43298"/>
                </a:lnTo>
                <a:lnTo>
                  <a:pt x="29659" y="43593"/>
                </a:lnTo>
                <a:lnTo>
                  <a:pt x="25096" y="44231"/>
                </a:lnTo>
                <a:lnTo>
                  <a:pt x="24409" y="44329"/>
                </a:lnTo>
                <a:lnTo>
                  <a:pt x="23698" y="44451"/>
                </a:lnTo>
                <a:lnTo>
                  <a:pt x="22250" y="44721"/>
                </a:lnTo>
                <a:lnTo>
                  <a:pt x="22520" y="42759"/>
                </a:lnTo>
                <a:lnTo>
                  <a:pt x="22667" y="41827"/>
                </a:lnTo>
                <a:lnTo>
                  <a:pt x="22839" y="40894"/>
                </a:lnTo>
                <a:lnTo>
                  <a:pt x="23133" y="39349"/>
                </a:lnTo>
                <a:lnTo>
                  <a:pt x="23452" y="37803"/>
                </a:lnTo>
                <a:lnTo>
                  <a:pt x="23796" y="36258"/>
                </a:lnTo>
                <a:lnTo>
                  <a:pt x="24164" y="34737"/>
                </a:lnTo>
                <a:lnTo>
                  <a:pt x="24581" y="33216"/>
                </a:lnTo>
                <a:lnTo>
                  <a:pt x="25022" y="31720"/>
                </a:lnTo>
                <a:lnTo>
                  <a:pt x="25488" y="30223"/>
                </a:lnTo>
                <a:lnTo>
                  <a:pt x="26003" y="28727"/>
                </a:lnTo>
                <a:lnTo>
                  <a:pt x="26053" y="28604"/>
                </a:lnTo>
                <a:lnTo>
                  <a:pt x="26077" y="28481"/>
                </a:lnTo>
                <a:lnTo>
                  <a:pt x="26126" y="28211"/>
                </a:lnTo>
                <a:lnTo>
                  <a:pt x="26200" y="27942"/>
                </a:lnTo>
                <a:lnTo>
                  <a:pt x="26298" y="27696"/>
                </a:lnTo>
                <a:lnTo>
                  <a:pt x="26396" y="27476"/>
                </a:lnTo>
                <a:lnTo>
                  <a:pt x="26543" y="27279"/>
                </a:lnTo>
                <a:lnTo>
                  <a:pt x="26690" y="27108"/>
                </a:lnTo>
                <a:lnTo>
                  <a:pt x="26838" y="26936"/>
                </a:lnTo>
                <a:lnTo>
                  <a:pt x="27009" y="26789"/>
                </a:lnTo>
                <a:lnTo>
                  <a:pt x="27206" y="26666"/>
                </a:lnTo>
                <a:lnTo>
                  <a:pt x="27402" y="26519"/>
                </a:lnTo>
                <a:lnTo>
                  <a:pt x="27843" y="26323"/>
                </a:lnTo>
                <a:lnTo>
                  <a:pt x="28309" y="26126"/>
                </a:lnTo>
                <a:lnTo>
                  <a:pt x="28800" y="25955"/>
                </a:lnTo>
                <a:lnTo>
                  <a:pt x="30321" y="25464"/>
                </a:lnTo>
                <a:lnTo>
                  <a:pt x="31867" y="24998"/>
                </a:lnTo>
                <a:lnTo>
                  <a:pt x="33412" y="24556"/>
                </a:lnTo>
                <a:lnTo>
                  <a:pt x="34958" y="24139"/>
                </a:lnTo>
                <a:lnTo>
                  <a:pt x="36503" y="23747"/>
                </a:lnTo>
                <a:lnTo>
                  <a:pt x="38073" y="23403"/>
                </a:lnTo>
                <a:lnTo>
                  <a:pt x="39643" y="23084"/>
                </a:lnTo>
                <a:lnTo>
                  <a:pt x="41213" y="22790"/>
                </a:lnTo>
                <a:lnTo>
                  <a:pt x="44697" y="22250"/>
                </a:lnTo>
                <a:close/>
                <a:moveTo>
                  <a:pt x="64886" y="1447"/>
                </a:moveTo>
                <a:lnTo>
                  <a:pt x="65205" y="1472"/>
                </a:lnTo>
                <a:lnTo>
                  <a:pt x="65941" y="1570"/>
                </a:lnTo>
                <a:lnTo>
                  <a:pt x="66800" y="1742"/>
                </a:lnTo>
                <a:lnTo>
                  <a:pt x="67805" y="1963"/>
                </a:lnTo>
                <a:lnTo>
                  <a:pt x="68934" y="2257"/>
                </a:lnTo>
                <a:lnTo>
                  <a:pt x="70111" y="2576"/>
                </a:lnTo>
                <a:lnTo>
                  <a:pt x="71362" y="2944"/>
                </a:lnTo>
                <a:lnTo>
                  <a:pt x="72663" y="3361"/>
                </a:lnTo>
                <a:lnTo>
                  <a:pt x="73963" y="3802"/>
                </a:lnTo>
                <a:lnTo>
                  <a:pt x="75287" y="4269"/>
                </a:lnTo>
                <a:lnTo>
                  <a:pt x="76563" y="4735"/>
                </a:lnTo>
                <a:lnTo>
                  <a:pt x="77790" y="5225"/>
                </a:lnTo>
                <a:lnTo>
                  <a:pt x="78943" y="5691"/>
                </a:lnTo>
                <a:lnTo>
                  <a:pt x="80022" y="6182"/>
                </a:lnTo>
                <a:lnTo>
                  <a:pt x="80979" y="6648"/>
                </a:lnTo>
                <a:lnTo>
                  <a:pt x="81960" y="7163"/>
                </a:lnTo>
                <a:lnTo>
                  <a:pt x="82941" y="7678"/>
                </a:lnTo>
                <a:lnTo>
                  <a:pt x="83898" y="8243"/>
                </a:lnTo>
                <a:lnTo>
                  <a:pt x="84830" y="8807"/>
                </a:lnTo>
                <a:lnTo>
                  <a:pt x="85762" y="9371"/>
                </a:lnTo>
                <a:lnTo>
                  <a:pt x="86695" y="9984"/>
                </a:lnTo>
                <a:lnTo>
                  <a:pt x="87602" y="10598"/>
                </a:lnTo>
                <a:lnTo>
                  <a:pt x="88510" y="11236"/>
                </a:lnTo>
                <a:lnTo>
                  <a:pt x="89393" y="11898"/>
                </a:lnTo>
                <a:lnTo>
                  <a:pt x="90252" y="12560"/>
                </a:lnTo>
                <a:lnTo>
                  <a:pt x="91110" y="13247"/>
                </a:lnTo>
                <a:lnTo>
                  <a:pt x="91969" y="13959"/>
                </a:lnTo>
                <a:lnTo>
                  <a:pt x="92778" y="14670"/>
                </a:lnTo>
                <a:lnTo>
                  <a:pt x="93613" y="15430"/>
                </a:lnTo>
                <a:lnTo>
                  <a:pt x="94422" y="16191"/>
                </a:lnTo>
                <a:lnTo>
                  <a:pt x="95207" y="16951"/>
                </a:lnTo>
                <a:lnTo>
                  <a:pt x="95968" y="17761"/>
                </a:lnTo>
                <a:lnTo>
                  <a:pt x="96728" y="18546"/>
                </a:lnTo>
                <a:lnTo>
                  <a:pt x="97464" y="19380"/>
                </a:lnTo>
                <a:lnTo>
                  <a:pt x="98200" y="20214"/>
                </a:lnTo>
                <a:lnTo>
                  <a:pt x="98887" y="21048"/>
                </a:lnTo>
                <a:lnTo>
                  <a:pt x="99574" y="21907"/>
                </a:lnTo>
                <a:lnTo>
                  <a:pt x="100261" y="22765"/>
                </a:lnTo>
                <a:lnTo>
                  <a:pt x="100898" y="23649"/>
                </a:lnTo>
                <a:lnTo>
                  <a:pt x="101536" y="24532"/>
                </a:lnTo>
                <a:lnTo>
                  <a:pt x="102150" y="25439"/>
                </a:lnTo>
                <a:lnTo>
                  <a:pt x="102738" y="26372"/>
                </a:lnTo>
                <a:lnTo>
                  <a:pt x="103327" y="27304"/>
                </a:lnTo>
                <a:lnTo>
                  <a:pt x="103891" y="28236"/>
                </a:lnTo>
                <a:lnTo>
                  <a:pt x="104431" y="29193"/>
                </a:lnTo>
                <a:lnTo>
                  <a:pt x="104946" y="30174"/>
                </a:lnTo>
                <a:lnTo>
                  <a:pt x="105461" y="31155"/>
                </a:lnTo>
                <a:lnTo>
                  <a:pt x="105952" y="32137"/>
                </a:lnTo>
                <a:lnTo>
                  <a:pt x="106418" y="33142"/>
                </a:lnTo>
                <a:lnTo>
                  <a:pt x="106860" y="34148"/>
                </a:lnTo>
                <a:lnTo>
                  <a:pt x="107277" y="35154"/>
                </a:lnTo>
                <a:lnTo>
                  <a:pt x="107694" y="36184"/>
                </a:lnTo>
                <a:lnTo>
                  <a:pt x="108086" y="37190"/>
                </a:lnTo>
                <a:lnTo>
                  <a:pt x="108430" y="38220"/>
                </a:lnTo>
                <a:lnTo>
                  <a:pt x="108773" y="39275"/>
                </a:lnTo>
                <a:lnTo>
                  <a:pt x="109092" y="40306"/>
                </a:lnTo>
                <a:lnTo>
                  <a:pt x="109386" y="41360"/>
                </a:lnTo>
                <a:lnTo>
                  <a:pt x="109681" y="42415"/>
                </a:lnTo>
                <a:lnTo>
                  <a:pt x="109926" y="43495"/>
                </a:lnTo>
                <a:lnTo>
                  <a:pt x="110171" y="44550"/>
                </a:lnTo>
                <a:lnTo>
                  <a:pt x="110368" y="45629"/>
                </a:lnTo>
                <a:lnTo>
                  <a:pt x="110564" y="46708"/>
                </a:lnTo>
                <a:lnTo>
                  <a:pt x="110736" y="47812"/>
                </a:lnTo>
                <a:lnTo>
                  <a:pt x="110564" y="47861"/>
                </a:lnTo>
                <a:lnTo>
                  <a:pt x="109926" y="46463"/>
                </a:lnTo>
                <a:lnTo>
                  <a:pt x="109558" y="45629"/>
                </a:lnTo>
                <a:lnTo>
                  <a:pt x="109166" y="44844"/>
                </a:lnTo>
                <a:lnTo>
                  <a:pt x="108724" y="44059"/>
                </a:lnTo>
                <a:lnTo>
                  <a:pt x="108282" y="43298"/>
                </a:lnTo>
                <a:lnTo>
                  <a:pt x="107792" y="42538"/>
                </a:lnTo>
                <a:lnTo>
                  <a:pt x="107301" y="41827"/>
                </a:lnTo>
                <a:lnTo>
                  <a:pt x="106761" y="41091"/>
                </a:lnTo>
                <a:lnTo>
                  <a:pt x="106222" y="40404"/>
                </a:lnTo>
                <a:lnTo>
                  <a:pt x="105535" y="39594"/>
                </a:lnTo>
                <a:lnTo>
                  <a:pt x="104848" y="38785"/>
                </a:lnTo>
                <a:lnTo>
                  <a:pt x="104161" y="38024"/>
                </a:lnTo>
                <a:lnTo>
                  <a:pt x="103425" y="37264"/>
                </a:lnTo>
                <a:lnTo>
                  <a:pt x="102763" y="36601"/>
                </a:lnTo>
                <a:lnTo>
                  <a:pt x="102100" y="35988"/>
                </a:lnTo>
                <a:lnTo>
                  <a:pt x="101414" y="35375"/>
                </a:lnTo>
                <a:lnTo>
                  <a:pt x="100702" y="34786"/>
                </a:lnTo>
                <a:lnTo>
                  <a:pt x="99991" y="34197"/>
                </a:lnTo>
                <a:lnTo>
                  <a:pt x="99255" y="33633"/>
                </a:lnTo>
                <a:lnTo>
                  <a:pt x="98519" y="33093"/>
                </a:lnTo>
                <a:lnTo>
                  <a:pt x="97758" y="32554"/>
                </a:lnTo>
                <a:lnTo>
                  <a:pt x="96924" y="31989"/>
                </a:lnTo>
                <a:lnTo>
                  <a:pt x="96090" y="31425"/>
                </a:lnTo>
                <a:lnTo>
                  <a:pt x="95232" y="30885"/>
                </a:lnTo>
                <a:lnTo>
                  <a:pt x="94373" y="30370"/>
                </a:lnTo>
                <a:lnTo>
                  <a:pt x="93514" y="29880"/>
                </a:lnTo>
                <a:lnTo>
                  <a:pt x="92631" y="29389"/>
                </a:lnTo>
                <a:lnTo>
                  <a:pt x="91724" y="28923"/>
                </a:lnTo>
                <a:lnTo>
                  <a:pt x="90840" y="28457"/>
                </a:lnTo>
                <a:lnTo>
                  <a:pt x="89663" y="27917"/>
                </a:lnTo>
                <a:lnTo>
                  <a:pt x="88510" y="27402"/>
                </a:lnTo>
                <a:lnTo>
                  <a:pt x="87332" y="26887"/>
                </a:lnTo>
                <a:lnTo>
                  <a:pt x="86179" y="26347"/>
                </a:lnTo>
                <a:lnTo>
                  <a:pt x="86008" y="26273"/>
                </a:lnTo>
                <a:lnTo>
                  <a:pt x="85885" y="26151"/>
                </a:lnTo>
                <a:lnTo>
                  <a:pt x="85762" y="26028"/>
                </a:lnTo>
                <a:lnTo>
                  <a:pt x="85689" y="25881"/>
                </a:lnTo>
                <a:lnTo>
                  <a:pt x="85051" y="24335"/>
                </a:lnTo>
                <a:lnTo>
                  <a:pt x="84364" y="22815"/>
                </a:lnTo>
                <a:lnTo>
                  <a:pt x="83653" y="21318"/>
                </a:lnTo>
                <a:lnTo>
                  <a:pt x="82892" y="19822"/>
                </a:lnTo>
                <a:lnTo>
                  <a:pt x="82107" y="18374"/>
                </a:lnTo>
                <a:lnTo>
                  <a:pt x="81249" y="16951"/>
                </a:lnTo>
                <a:lnTo>
                  <a:pt x="80807" y="16240"/>
                </a:lnTo>
                <a:lnTo>
                  <a:pt x="80341" y="15553"/>
                </a:lnTo>
                <a:lnTo>
                  <a:pt x="79875" y="14866"/>
                </a:lnTo>
                <a:lnTo>
                  <a:pt x="79409" y="14179"/>
                </a:lnTo>
                <a:lnTo>
                  <a:pt x="78427" y="12904"/>
                </a:lnTo>
                <a:lnTo>
                  <a:pt x="77446" y="11653"/>
                </a:lnTo>
                <a:lnTo>
                  <a:pt x="76416" y="10426"/>
                </a:lnTo>
                <a:lnTo>
                  <a:pt x="75337" y="9248"/>
                </a:lnTo>
                <a:lnTo>
                  <a:pt x="74821" y="8684"/>
                </a:lnTo>
                <a:lnTo>
                  <a:pt x="74306" y="8145"/>
                </a:lnTo>
                <a:lnTo>
                  <a:pt x="73766" y="7605"/>
                </a:lnTo>
                <a:lnTo>
                  <a:pt x="73202" y="7114"/>
                </a:lnTo>
                <a:lnTo>
                  <a:pt x="72638" y="6599"/>
                </a:lnTo>
                <a:lnTo>
                  <a:pt x="72074" y="6133"/>
                </a:lnTo>
                <a:lnTo>
                  <a:pt x="71485" y="5667"/>
                </a:lnTo>
                <a:lnTo>
                  <a:pt x="70896" y="5201"/>
                </a:lnTo>
                <a:lnTo>
                  <a:pt x="70283" y="4759"/>
                </a:lnTo>
                <a:lnTo>
                  <a:pt x="69670" y="4342"/>
                </a:lnTo>
                <a:lnTo>
                  <a:pt x="69032" y="3950"/>
                </a:lnTo>
                <a:lnTo>
                  <a:pt x="68394" y="3557"/>
                </a:lnTo>
                <a:lnTo>
                  <a:pt x="67756" y="3189"/>
                </a:lnTo>
                <a:lnTo>
                  <a:pt x="67069" y="2821"/>
                </a:lnTo>
                <a:lnTo>
                  <a:pt x="66407" y="2478"/>
                </a:lnTo>
                <a:lnTo>
                  <a:pt x="65720" y="2159"/>
                </a:lnTo>
                <a:lnTo>
                  <a:pt x="64248" y="1521"/>
                </a:lnTo>
                <a:lnTo>
                  <a:pt x="64420" y="1472"/>
                </a:lnTo>
                <a:lnTo>
                  <a:pt x="64641" y="1447"/>
                </a:lnTo>
                <a:close/>
                <a:moveTo>
                  <a:pt x="47886" y="1300"/>
                </a:moveTo>
                <a:lnTo>
                  <a:pt x="47959" y="1447"/>
                </a:lnTo>
                <a:lnTo>
                  <a:pt x="47591" y="1619"/>
                </a:lnTo>
                <a:lnTo>
                  <a:pt x="47223" y="1791"/>
                </a:lnTo>
                <a:lnTo>
                  <a:pt x="46659" y="2012"/>
                </a:lnTo>
                <a:lnTo>
                  <a:pt x="46095" y="2257"/>
                </a:lnTo>
                <a:lnTo>
                  <a:pt x="45015" y="2797"/>
                </a:lnTo>
                <a:lnTo>
                  <a:pt x="43961" y="3385"/>
                </a:lnTo>
                <a:lnTo>
                  <a:pt x="42930" y="3999"/>
                </a:lnTo>
                <a:lnTo>
                  <a:pt x="41924" y="4686"/>
                </a:lnTo>
                <a:lnTo>
                  <a:pt x="40943" y="5397"/>
                </a:lnTo>
                <a:lnTo>
                  <a:pt x="39986" y="6133"/>
                </a:lnTo>
                <a:lnTo>
                  <a:pt x="39079" y="6918"/>
                </a:lnTo>
                <a:lnTo>
                  <a:pt x="38392" y="7531"/>
                </a:lnTo>
                <a:lnTo>
                  <a:pt x="37754" y="8145"/>
                </a:lnTo>
                <a:lnTo>
                  <a:pt x="37116" y="8782"/>
                </a:lnTo>
                <a:lnTo>
                  <a:pt x="36503" y="9420"/>
                </a:lnTo>
                <a:lnTo>
                  <a:pt x="35890" y="10058"/>
                </a:lnTo>
                <a:lnTo>
                  <a:pt x="35301" y="10745"/>
                </a:lnTo>
                <a:lnTo>
                  <a:pt x="34737" y="11407"/>
                </a:lnTo>
                <a:lnTo>
                  <a:pt x="34173" y="12094"/>
                </a:lnTo>
                <a:lnTo>
                  <a:pt x="33633" y="12806"/>
                </a:lnTo>
                <a:lnTo>
                  <a:pt x="33093" y="13517"/>
                </a:lnTo>
                <a:lnTo>
                  <a:pt x="32578" y="14253"/>
                </a:lnTo>
                <a:lnTo>
                  <a:pt x="32087" y="14964"/>
                </a:lnTo>
                <a:lnTo>
                  <a:pt x="31597" y="15725"/>
                </a:lnTo>
                <a:lnTo>
                  <a:pt x="31106" y="16461"/>
                </a:lnTo>
                <a:lnTo>
                  <a:pt x="30174" y="18006"/>
                </a:lnTo>
                <a:lnTo>
                  <a:pt x="29634" y="18963"/>
                </a:lnTo>
                <a:lnTo>
                  <a:pt x="29119" y="19920"/>
                </a:lnTo>
                <a:lnTo>
                  <a:pt x="28628" y="20901"/>
                </a:lnTo>
                <a:lnTo>
                  <a:pt x="28138" y="21882"/>
                </a:lnTo>
                <a:lnTo>
                  <a:pt x="27672" y="22888"/>
                </a:lnTo>
                <a:lnTo>
                  <a:pt x="27206" y="23869"/>
                </a:lnTo>
                <a:lnTo>
                  <a:pt x="26347" y="25906"/>
                </a:lnTo>
                <a:lnTo>
                  <a:pt x="26273" y="26028"/>
                </a:lnTo>
                <a:lnTo>
                  <a:pt x="26151" y="26175"/>
                </a:lnTo>
                <a:lnTo>
                  <a:pt x="26003" y="26273"/>
                </a:lnTo>
                <a:lnTo>
                  <a:pt x="25856" y="26347"/>
                </a:lnTo>
                <a:lnTo>
                  <a:pt x="24384" y="26985"/>
                </a:lnTo>
                <a:lnTo>
                  <a:pt x="22937" y="27647"/>
                </a:lnTo>
                <a:lnTo>
                  <a:pt x="21490" y="28334"/>
                </a:lnTo>
                <a:lnTo>
                  <a:pt x="20067" y="29046"/>
                </a:lnTo>
                <a:lnTo>
                  <a:pt x="18669" y="29806"/>
                </a:lnTo>
                <a:lnTo>
                  <a:pt x="17270" y="30616"/>
                </a:lnTo>
                <a:lnTo>
                  <a:pt x="15921" y="31450"/>
                </a:lnTo>
                <a:lnTo>
                  <a:pt x="14596" y="32333"/>
                </a:lnTo>
                <a:lnTo>
                  <a:pt x="13591" y="33044"/>
                </a:lnTo>
                <a:lnTo>
                  <a:pt x="12634" y="33756"/>
                </a:lnTo>
                <a:lnTo>
                  <a:pt x="11677" y="34516"/>
                </a:lnTo>
                <a:lnTo>
                  <a:pt x="10745" y="35277"/>
                </a:lnTo>
                <a:lnTo>
                  <a:pt x="9837" y="36086"/>
                </a:lnTo>
                <a:lnTo>
                  <a:pt x="8954" y="36920"/>
                </a:lnTo>
                <a:lnTo>
                  <a:pt x="8120" y="37779"/>
                </a:lnTo>
                <a:lnTo>
                  <a:pt x="7286" y="38662"/>
                </a:lnTo>
                <a:lnTo>
                  <a:pt x="6403" y="39668"/>
                </a:lnTo>
                <a:lnTo>
                  <a:pt x="5569" y="40698"/>
                </a:lnTo>
                <a:lnTo>
                  <a:pt x="4784" y="41753"/>
                </a:lnTo>
                <a:lnTo>
                  <a:pt x="4416" y="42293"/>
                </a:lnTo>
                <a:lnTo>
                  <a:pt x="4048" y="42832"/>
                </a:lnTo>
                <a:lnTo>
                  <a:pt x="3704" y="43397"/>
                </a:lnTo>
                <a:lnTo>
                  <a:pt x="3385" y="43961"/>
                </a:lnTo>
                <a:lnTo>
                  <a:pt x="3042" y="44550"/>
                </a:lnTo>
                <a:lnTo>
                  <a:pt x="2748" y="45138"/>
                </a:lnTo>
                <a:lnTo>
                  <a:pt x="2453" y="45727"/>
                </a:lnTo>
                <a:lnTo>
                  <a:pt x="2159" y="46316"/>
                </a:lnTo>
                <a:lnTo>
                  <a:pt x="1889" y="46929"/>
                </a:lnTo>
                <a:lnTo>
                  <a:pt x="1644" y="47542"/>
                </a:lnTo>
                <a:lnTo>
                  <a:pt x="1472" y="47960"/>
                </a:lnTo>
                <a:lnTo>
                  <a:pt x="1276" y="47861"/>
                </a:lnTo>
                <a:lnTo>
                  <a:pt x="1472" y="46684"/>
                </a:lnTo>
                <a:lnTo>
                  <a:pt x="1693" y="45482"/>
                </a:lnTo>
                <a:lnTo>
                  <a:pt x="1938" y="44304"/>
                </a:lnTo>
                <a:lnTo>
                  <a:pt x="2208" y="43151"/>
                </a:lnTo>
                <a:lnTo>
                  <a:pt x="2502" y="41998"/>
                </a:lnTo>
                <a:lnTo>
                  <a:pt x="2821" y="40845"/>
                </a:lnTo>
                <a:lnTo>
                  <a:pt x="3140" y="39717"/>
                </a:lnTo>
                <a:lnTo>
                  <a:pt x="3508" y="38588"/>
                </a:lnTo>
                <a:lnTo>
                  <a:pt x="3876" y="37484"/>
                </a:lnTo>
                <a:lnTo>
                  <a:pt x="4269" y="36405"/>
                </a:lnTo>
                <a:lnTo>
                  <a:pt x="4686" y="35301"/>
                </a:lnTo>
                <a:lnTo>
                  <a:pt x="5127" y="34246"/>
                </a:lnTo>
                <a:lnTo>
                  <a:pt x="5593" y="33167"/>
                </a:lnTo>
                <a:lnTo>
                  <a:pt x="6084" y="32137"/>
                </a:lnTo>
                <a:lnTo>
                  <a:pt x="6599" y="31082"/>
                </a:lnTo>
                <a:lnTo>
                  <a:pt x="7114" y="30076"/>
                </a:lnTo>
                <a:lnTo>
                  <a:pt x="7678" y="29046"/>
                </a:lnTo>
                <a:lnTo>
                  <a:pt x="8243" y="28040"/>
                </a:lnTo>
                <a:lnTo>
                  <a:pt x="8831" y="27058"/>
                </a:lnTo>
                <a:lnTo>
                  <a:pt x="9469" y="26077"/>
                </a:lnTo>
                <a:lnTo>
                  <a:pt x="10107" y="25120"/>
                </a:lnTo>
                <a:lnTo>
                  <a:pt x="10769" y="24164"/>
                </a:lnTo>
                <a:lnTo>
                  <a:pt x="11456" y="23207"/>
                </a:lnTo>
                <a:lnTo>
                  <a:pt x="12168" y="22275"/>
                </a:lnTo>
                <a:lnTo>
                  <a:pt x="12879" y="21367"/>
                </a:lnTo>
                <a:lnTo>
                  <a:pt x="13640" y="20459"/>
                </a:lnTo>
                <a:lnTo>
                  <a:pt x="14425" y="19576"/>
                </a:lnTo>
                <a:lnTo>
                  <a:pt x="15210" y="18693"/>
                </a:lnTo>
                <a:lnTo>
                  <a:pt x="16044" y="17810"/>
                </a:lnTo>
                <a:lnTo>
                  <a:pt x="16878" y="16951"/>
                </a:lnTo>
                <a:lnTo>
                  <a:pt x="17736" y="16117"/>
                </a:lnTo>
                <a:lnTo>
                  <a:pt x="18619" y="15283"/>
                </a:lnTo>
                <a:lnTo>
                  <a:pt x="19404" y="14572"/>
                </a:lnTo>
                <a:lnTo>
                  <a:pt x="20190" y="13885"/>
                </a:lnTo>
                <a:lnTo>
                  <a:pt x="20999" y="13198"/>
                </a:lnTo>
                <a:lnTo>
                  <a:pt x="21809" y="12560"/>
                </a:lnTo>
                <a:lnTo>
                  <a:pt x="22618" y="11922"/>
                </a:lnTo>
                <a:lnTo>
                  <a:pt x="23452" y="11285"/>
                </a:lnTo>
                <a:lnTo>
                  <a:pt x="24286" y="10696"/>
                </a:lnTo>
                <a:lnTo>
                  <a:pt x="25145" y="10107"/>
                </a:lnTo>
                <a:lnTo>
                  <a:pt x="25979" y="9543"/>
                </a:lnTo>
                <a:lnTo>
                  <a:pt x="26838" y="8979"/>
                </a:lnTo>
                <a:lnTo>
                  <a:pt x="27721" y="8463"/>
                </a:lnTo>
                <a:lnTo>
                  <a:pt x="28604" y="7948"/>
                </a:lnTo>
                <a:lnTo>
                  <a:pt x="29487" y="7433"/>
                </a:lnTo>
                <a:lnTo>
                  <a:pt x="30370" y="6967"/>
                </a:lnTo>
                <a:lnTo>
                  <a:pt x="31278" y="6501"/>
                </a:lnTo>
                <a:lnTo>
                  <a:pt x="32185" y="6059"/>
                </a:lnTo>
                <a:lnTo>
                  <a:pt x="33118" y="5642"/>
                </a:lnTo>
                <a:lnTo>
                  <a:pt x="34050" y="5225"/>
                </a:lnTo>
                <a:lnTo>
                  <a:pt x="34982" y="4833"/>
                </a:lnTo>
                <a:lnTo>
                  <a:pt x="35914" y="4465"/>
                </a:lnTo>
                <a:lnTo>
                  <a:pt x="36871" y="4097"/>
                </a:lnTo>
                <a:lnTo>
                  <a:pt x="37828" y="3753"/>
                </a:lnTo>
                <a:lnTo>
                  <a:pt x="38809" y="3434"/>
                </a:lnTo>
                <a:lnTo>
                  <a:pt x="39790" y="3116"/>
                </a:lnTo>
                <a:lnTo>
                  <a:pt x="40772" y="2846"/>
                </a:lnTo>
                <a:lnTo>
                  <a:pt x="41753" y="2576"/>
                </a:lnTo>
                <a:lnTo>
                  <a:pt x="42759" y="2306"/>
                </a:lnTo>
                <a:lnTo>
                  <a:pt x="43764" y="2085"/>
                </a:lnTo>
                <a:lnTo>
                  <a:pt x="44795" y="1864"/>
                </a:lnTo>
                <a:lnTo>
                  <a:pt x="45825" y="1644"/>
                </a:lnTo>
                <a:lnTo>
                  <a:pt x="46855" y="1472"/>
                </a:lnTo>
                <a:lnTo>
                  <a:pt x="47886" y="1300"/>
                </a:lnTo>
                <a:close/>
                <a:moveTo>
                  <a:pt x="25832" y="27157"/>
                </a:moveTo>
                <a:lnTo>
                  <a:pt x="25660" y="27672"/>
                </a:lnTo>
                <a:lnTo>
                  <a:pt x="25513" y="28138"/>
                </a:lnTo>
                <a:lnTo>
                  <a:pt x="25022" y="29585"/>
                </a:lnTo>
                <a:lnTo>
                  <a:pt x="24532" y="31033"/>
                </a:lnTo>
                <a:lnTo>
                  <a:pt x="24090" y="32505"/>
                </a:lnTo>
                <a:lnTo>
                  <a:pt x="23673" y="33952"/>
                </a:lnTo>
                <a:lnTo>
                  <a:pt x="23305" y="35448"/>
                </a:lnTo>
                <a:lnTo>
                  <a:pt x="22937" y="36945"/>
                </a:lnTo>
                <a:lnTo>
                  <a:pt x="22618" y="38441"/>
                </a:lnTo>
                <a:lnTo>
                  <a:pt x="22348" y="39938"/>
                </a:lnTo>
                <a:lnTo>
                  <a:pt x="21956" y="42219"/>
                </a:lnTo>
                <a:lnTo>
                  <a:pt x="21588" y="44501"/>
                </a:lnTo>
                <a:lnTo>
                  <a:pt x="21539" y="44697"/>
                </a:lnTo>
                <a:lnTo>
                  <a:pt x="21465" y="44819"/>
                </a:lnTo>
                <a:lnTo>
                  <a:pt x="21342" y="44918"/>
                </a:lnTo>
                <a:lnTo>
                  <a:pt x="21171" y="44967"/>
                </a:lnTo>
                <a:lnTo>
                  <a:pt x="19969" y="45187"/>
                </a:lnTo>
                <a:lnTo>
                  <a:pt x="18767" y="45433"/>
                </a:lnTo>
                <a:lnTo>
                  <a:pt x="17565" y="45703"/>
                </a:lnTo>
                <a:lnTo>
                  <a:pt x="16387" y="45997"/>
                </a:lnTo>
                <a:lnTo>
                  <a:pt x="15210" y="46316"/>
                </a:lnTo>
                <a:lnTo>
                  <a:pt x="14008" y="46635"/>
                </a:lnTo>
                <a:lnTo>
                  <a:pt x="12855" y="46978"/>
                </a:lnTo>
                <a:lnTo>
                  <a:pt x="11677" y="47371"/>
                </a:lnTo>
                <a:lnTo>
                  <a:pt x="10500" y="47763"/>
                </a:lnTo>
                <a:lnTo>
                  <a:pt x="9347" y="48180"/>
                </a:lnTo>
                <a:lnTo>
                  <a:pt x="8194" y="48622"/>
                </a:lnTo>
                <a:lnTo>
                  <a:pt x="7065" y="49113"/>
                </a:lnTo>
                <a:lnTo>
                  <a:pt x="6501" y="49382"/>
                </a:lnTo>
                <a:lnTo>
                  <a:pt x="5937" y="49652"/>
                </a:lnTo>
                <a:lnTo>
                  <a:pt x="5397" y="49922"/>
                </a:lnTo>
                <a:lnTo>
                  <a:pt x="4857" y="50241"/>
                </a:lnTo>
                <a:lnTo>
                  <a:pt x="4342" y="50560"/>
                </a:lnTo>
                <a:lnTo>
                  <a:pt x="3802" y="50903"/>
                </a:lnTo>
                <a:lnTo>
                  <a:pt x="3312" y="51247"/>
                </a:lnTo>
                <a:lnTo>
                  <a:pt x="2797" y="51615"/>
                </a:lnTo>
                <a:lnTo>
                  <a:pt x="2429" y="51934"/>
                </a:lnTo>
                <a:lnTo>
                  <a:pt x="2061" y="52253"/>
                </a:lnTo>
                <a:lnTo>
                  <a:pt x="1374" y="52939"/>
                </a:lnTo>
                <a:lnTo>
                  <a:pt x="1006" y="53258"/>
                </a:lnTo>
                <a:lnTo>
                  <a:pt x="859" y="53185"/>
                </a:lnTo>
                <a:lnTo>
                  <a:pt x="1079" y="51909"/>
                </a:lnTo>
                <a:lnTo>
                  <a:pt x="1227" y="51271"/>
                </a:lnTo>
                <a:lnTo>
                  <a:pt x="1374" y="50633"/>
                </a:lnTo>
                <a:lnTo>
                  <a:pt x="1545" y="49947"/>
                </a:lnTo>
                <a:lnTo>
                  <a:pt x="1766" y="49260"/>
                </a:lnTo>
                <a:lnTo>
                  <a:pt x="1987" y="48573"/>
                </a:lnTo>
                <a:lnTo>
                  <a:pt x="2232" y="47910"/>
                </a:lnTo>
                <a:lnTo>
                  <a:pt x="2478" y="47248"/>
                </a:lnTo>
                <a:lnTo>
                  <a:pt x="2772" y="46586"/>
                </a:lnTo>
                <a:lnTo>
                  <a:pt x="3066" y="45948"/>
                </a:lnTo>
                <a:lnTo>
                  <a:pt x="3385" y="45310"/>
                </a:lnTo>
                <a:lnTo>
                  <a:pt x="3729" y="44697"/>
                </a:lnTo>
                <a:lnTo>
                  <a:pt x="4072" y="44084"/>
                </a:lnTo>
                <a:lnTo>
                  <a:pt x="4440" y="43470"/>
                </a:lnTo>
                <a:lnTo>
                  <a:pt x="4833" y="42881"/>
                </a:lnTo>
                <a:lnTo>
                  <a:pt x="5225" y="42293"/>
                </a:lnTo>
                <a:lnTo>
                  <a:pt x="5642" y="41704"/>
                </a:lnTo>
                <a:lnTo>
                  <a:pt x="6059" y="41140"/>
                </a:lnTo>
                <a:lnTo>
                  <a:pt x="6501" y="40551"/>
                </a:lnTo>
                <a:lnTo>
                  <a:pt x="7114" y="39840"/>
                </a:lnTo>
                <a:lnTo>
                  <a:pt x="7727" y="39128"/>
                </a:lnTo>
                <a:lnTo>
                  <a:pt x="8341" y="38441"/>
                </a:lnTo>
                <a:lnTo>
                  <a:pt x="8979" y="37779"/>
                </a:lnTo>
                <a:lnTo>
                  <a:pt x="9641" y="37141"/>
                </a:lnTo>
                <a:lnTo>
                  <a:pt x="10303" y="36503"/>
                </a:lnTo>
                <a:lnTo>
                  <a:pt x="10990" y="35890"/>
                </a:lnTo>
                <a:lnTo>
                  <a:pt x="11702" y="35301"/>
                </a:lnTo>
                <a:lnTo>
                  <a:pt x="12413" y="34712"/>
                </a:lnTo>
                <a:lnTo>
                  <a:pt x="13149" y="34148"/>
                </a:lnTo>
                <a:lnTo>
                  <a:pt x="13885" y="33608"/>
                </a:lnTo>
                <a:lnTo>
                  <a:pt x="14645" y="33069"/>
                </a:lnTo>
                <a:lnTo>
                  <a:pt x="15406" y="32554"/>
                </a:lnTo>
                <a:lnTo>
                  <a:pt x="16191" y="32063"/>
                </a:lnTo>
                <a:lnTo>
                  <a:pt x="16976" y="31572"/>
                </a:lnTo>
                <a:lnTo>
                  <a:pt x="17785" y="31106"/>
                </a:lnTo>
                <a:lnTo>
                  <a:pt x="18718" y="30591"/>
                </a:lnTo>
                <a:lnTo>
                  <a:pt x="19650" y="30100"/>
                </a:lnTo>
                <a:lnTo>
                  <a:pt x="21563" y="29144"/>
                </a:lnTo>
                <a:lnTo>
                  <a:pt x="23477" y="28211"/>
                </a:lnTo>
                <a:lnTo>
                  <a:pt x="25390" y="27279"/>
                </a:lnTo>
                <a:lnTo>
                  <a:pt x="25562" y="27230"/>
                </a:lnTo>
                <a:lnTo>
                  <a:pt x="25832" y="27157"/>
                </a:lnTo>
                <a:close/>
                <a:moveTo>
                  <a:pt x="86204" y="27132"/>
                </a:moveTo>
                <a:lnTo>
                  <a:pt x="86793" y="27353"/>
                </a:lnTo>
                <a:lnTo>
                  <a:pt x="87283" y="27549"/>
                </a:lnTo>
                <a:lnTo>
                  <a:pt x="88584" y="28113"/>
                </a:lnTo>
                <a:lnTo>
                  <a:pt x="89859" y="28727"/>
                </a:lnTo>
                <a:lnTo>
                  <a:pt x="91135" y="29340"/>
                </a:lnTo>
                <a:lnTo>
                  <a:pt x="92386" y="30002"/>
                </a:lnTo>
                <a:lnTo>
                  <a:pt x="93613" y="30689"/>
                </a:lnTo>
                <a:lnTo>
                  <a:pt x="94815" y="31401"/>
                </a:lnTo>
                <a:lnTo>
                  <a:pt x="96017" y="32161"/>
                </a:lnTo>
                <a:lnTo>
                  <a:pt x="97194" y="32946"/>
                </a:lnTo>
                <a:lnTo>
                  <a:pt x="98175" y="33633"/>
                </a:lnTo>
                <a:lnTo>
                  <a:pt x="99132" y="34344"/>
                </a:lnTo>
                <a:lnTo>
                  <a:pt x="100064" y="35080"/>
                </a:lnTo>
                <a:lnTo>
                  <a:pt x="100972" y="35865"/>
                </a:lnTo>
                <a:lnTo>
                  <a:pt x="101880" y="36650"/>
                </a:lnTo>
                <a:lnTo>
                  <a:pt x="102738" y="37460"/>
                </a:lnTo>
                <a:lnTo>
                  <a:pt x="103572" y="38319"/>
                </a:lnTo>
                <a:lnTo>
                  <a:pt x="104382" y="39177"/>
                </a:lnTo>
                <a:lnTo>
                  <a:pt x="104897" y="39766"/>
                </a:lnTo>
                <a:lnTo>
                  <a:pt x="105388" y="40355"/>
                </a:lnTo>
                <a:lnTo>
                  <a:pt x="105854" y="40943"/>
                </a:lnTo>
                <a:lnTo>
                  <a:pt x="106320" y="41557"/>
                </a:lnTo>
                <a:lnTo>
                  <a:pt x="106761" y="42170"/>
                </a:lnTo>
                <a:lnTo>
                  <a:pt x="107179" y="42783"/>
                </a:lnTo>
                <a:lnTo>
                  <a:pt x="107596" y="43421"/>
                </a:lnTo>
                <a:lnTo>
                  <a:pt x="107988" y="44059"/>
                </a:lnTo>
                <a:lnTo>
                  <a:pt x="108356" y="44721"/>
                </a:lnTo>
                <a:lnTo>
                  <a:pt x="108724" y="45384"/>
                </a:lnTo>
                <a:lnTo>
                  <a:pt x="109043" y="46071"/>
                </a:lnTo>
                <a:lnTo>
                  <a:pt x="109362" y="46757"/>
                </a:lnTo>
                <a:lnTo>
                  <a:pt x="109656" y="47444"/>
                </a:lnTo>
                <a:lnTo>
                  <a:pt x="109926" y="48156"/>
                </a:lnTo>
                <a:lnTo>
                  <a:pt x="110171" y="48892"/>
                </a:lnTo>
                <a:lnTo>
                  <a:pt x="110392" y="49628"/>
                </a:lnTo>
                <a:lnTo>
                  <a:pt x="110613" y="50462"/>
                </a:lnTo>
                <a:lnTo>
                  <a:pt x="110785" y="51296"/>
                </a:lnTo>
                <a:lnTo>
                  <a:pt x="111128" y="52964"/>
                </a:lnTo>
                <a:lnTo>
                  <a:pt x="111153" y="53038"/>
                </a:lnTo>
                <a:lnTo>
                  <a:pt x="111128" y="53111"/>
                </a:lnTo>
                <a:lnTo>
                  <a:pt x="111128" y="53283"/>
                </a:lnTo>
                <a:lnTo>
                  <a:pt x="111005" y="53357"/>
                </a:lnTo>
                <a:lnTo>
                  <a:pt x="110343" y="52621"/>
                </a:lnTo>
                <a:lnTo>
                  <a:pt x="110000" y="52253"/>
                </a:lnTo>
                <a:lnTo>
                  <a:pt x="109632" y="51934"/>
                </a:lnTo>
                <a:lnTo>
                  <a:pt x="108945" y="51369"/>
                </a:lnTo>
                <a:lnTo>
                  <a:pt x="108233" y="50879"/>
                </a:lnTo>
                <a:lnTo>
                  <a:pt x="107522" y="50413"/>
                </a:lnTo>
                <a:lnTo>
                  <a:pt x="106761" y="49996"/>
                </a:lnTo>
                <a:lnTo>
                  <a:pt x="106001" y="49579"/>
                </a:lnTo>
                <a:lnTo>
                  <a:pt x="105216" y="49211"/>
                </a:lnTo>
                <a:lnTo>
                  <a:pt x="104431" y="48867"/>
                </a:lnTo>
                <a:lnTo>
                  <a:pt x="103621" y="48548"/>
                </a:lnTo>
                <a:lnTo>
                  <a:pt x="102076" y="47960"/>
                </a:lnTo>
                <a:lnTo>
                  <a:pt x="100530" y="47420"/>
                </a:lnTo>
                <a:lnTo>
                  <a:pt x="98960" y="46929"/>
                </a:lnTo>
                <a:lnTo>
                  <a:pt x="97390" y="46463"/>
                </a:lnTo>
                <a:lnTo>
                  <a:pt x="95820" y="46046"/>
                </a:lnTo>
                <a:lnTo>
                  <a:pt x="94226" y="45678"/>
                </a:lnTo>
                <a:lnTo>
                  <a:pt x="92607" y="45310"/>
                </a:lnTo>
                <a:lnTo>
                  <a:pt x="91012" y="44991"/>
                </a:lnTo>
                <a:lnTo>
                  <a:pt x="90865" y="44942"/>
                </a:lnTo>
                <a:lnTo>
                  <a:pt x="90742" y="44918"/>
                </a:lnTo>
                <a:lnTo>
                  <a:pt x="90669" y="44869"/>
                </a:lnTo>
                <a:lnTo>
                  <a:pt x="90595" y="44795"/>
                </a:lnTo>
                <a:lnTo>
                  <a:pt x="90522" y="44721"/>
                </a:lnTo>
                <a:lnTo>
                  <a:pt x="90497" y="44623"/>
                </a:lnTo>
                <a:lnTo>
                  <a:pt x="90448" y="44378"/>
                </a:lnTo>
                <a:lnTo>
                  <a:pt x="90129" y="42244"/>
                </a:lnTo>
                <a:lnTo>
                  <a:pt x="89761" y="40134"/>
                </a:lnTo>
                <a:lnTo>
                  <a:pt x="89344" y="38049"/>
                </a:lnTo>
                <a:lnTo>
                  <a:pt x="88878" y="35964"/>
                </a:lnTo>
                <a:lnTo>
                  <a:pt x="88633" y="34909"/>
                </a:lnTo>
                <a:lnTo>
                  <a:pt x="88338" y="33878"/>
                </a:lnTo>
                <a:lnTo>
                  <a:pt x="88068" y="32848"/>
                </a:lnTo>
                <a:lnTo>
                  <a:pt x="87750" y="31818"/>
                </a:lnTo>
                <a:lnTo>
                  <a:pt x="87455" y="30812"/>
                </a:lnTo>
                <a:lnTo>
                  <a:pt x="87112" y="29782"/>
                </a:lnTo>
                <a:lnTo>
                  <a:pt x="86768" y="28776"/>
                </a:lnTo>
                <a:lnTo>
                  <a:pt x="86400" y="27770"/>
                </a:lnTo>
                <a:lnTo>
                  <a:pt x="86204" y="27132"/>
                </a:lnTo>
                <a:close/>
                <a:moveTo>
                  <a:pt x="90595" y="45629"/>
                </a:moveTo>
                <a:lnTo>
                  <a:pt x="91061" y="45678"/>
                </a:lnTo>
                <a:lnTo>
                  <a:pt x="91478" y="45752"/>
                </a:lnTo>
                <a:lnTo>
                  <a:pt x="93048" y="46095"/>
                </a:lnTo>
                <a:lnTo>
                  <a:pt x="94643" y="46463"/>
                </a:lnTo>
                <a:lnTo>
                  <a:pt x="96213" y="46856"/>
                </a:lnTo>
                <a:lnTo>
                  <a:pt x="97783" y="47273"/>
                </a:lnTo>
                <a:lnTo>
                  <a:pt x="99328" y="47739"/>
                </a:lnTo>
                <a:lnTo>
                  <a:pt x="100874" y="48229"/>
                </a:lnTo>
                <a:lnTo>
                  <a:pt x="102395" y="48769"/>
                </a:lnTo>
                <a:lnTo>
                  <a:pt x="103155" y="49063"/>
                </a:lnTo>
                <a:lnTo>
                  <a:pt x="103916" y="49382"/>
                </a:lnTo>
                <a:lnTo>
                  <a:pt x="104603" y="49677"/>
                </a:lnTo>
                <a:lnTo>
                  <a:pt x="105290" y="49996"/>
                </a:lnTo>
                <a:lnTo>
                  <a:pt x="105976" y="50315"/>
                </a:lnTo>
                <a:lnTo>
                  <a:pt x="106639" y="50658"/>
                </a:lnTo>
                <a:lnTo>
                  <a:pt x="107301" y="51051"/>
                </a:lnTo>
                <a:lnTo>
                  <a:pt x="107939" y="51443"/>
                </a:lnTo>
                <a:lnTo>
                  <a:pt x="108552" y="51885"/>
                </a:lnTo>
                <a:lnTo>
                  <a:pt x="109166" y="52351"/>
                </a:lnTo>
                <a:lnTo>
                  <a:pt x="109509" y="52670"/>
                </a:lnTo>
                <a:lnTo>
                  <a:pt x="109852" y="52989"/>
                </a:lnTo>
                <a:lnTo>
                  <a:pt x="110147" y="53332"/>
                </a:lnTo>
                <a:lnTo>
                  <a:pt x="110441" y="53675"/>
                </a:lnTo>
                <a:lnTo>
                  <a:pt x="110662" y="53970"/>
                </a:lnTo>
                <a:lnTo>
                  <a:pt x="110858" y="54264"/>
                </a:lnTo>
                <a:lnTo>
                  <a:pt x="111005" y="54583"/>
                </a:lnTo>
                <a:lnTo>
                  <a:pt x="111128" y="54877"/>
                </a:lnTo>
                <a:lnTo>
                  <a:pt x="111226" y="55172"/>
                </a:lnTo>
                <a:lnTo>
                  <a:pt x="111300" y="55466"/>
                </a:lnTo>
                <a:lnTo>
                  <a:pt x="111349" y="55785"/>
                </a:lnTo>
                <a:lnTo>
                  <a:pt x="111349" y="56080"/>
                </a:lnTo>
                <a:lnTo>
                  <a:pt x="111324" y="56374"/>
                </a:lnTo>
                <a:lnTo>
                  <a:pt x="111300" y="56668"/>
                </a:lnTo>
                <a:lnTo>
                  <a:pt x="111202" y="56987"/>
                </a:lnTo>
                <a:lnTo>
                  <a:pt x="111104" y="57282"/>
                </a:lnTo>
                <a:lnTo>
                  <a:pt x="110981" y="57576"/>
                </a:lnTo>
                <a:lnTo>
                  <a:pt x="110809" y="57870"/>
                </a:lnTo>
                <a:lnTo>
                  <a:pt x="110613" y="58165"/>
                </a:lnTo>
                <a:lnTo>
                  <a:pt x="110392" y="58459"/>
                </a:lnTo>
                <a:lnTo>
                  <a:pt x="109951" y="58974"/>
                </a:lnTo>
                <a:lnTo>
                  <a:pt x="109484" y="59440"/>
                </a:lnTo>
                <a:lnTo>
                  <a:pt x="108994" y="59857"/>
                </a:lnTo>
                <a:lnTo>
                  <a:pt x="108479" y="60250"/>
                </a:lnTo>
                <a:lnTo>
                  <a:pt x="107939" y="60618"/>
                </a:lnTo>
                <a:lnTo>
                  <a:pt x="107399" y="60961"/>
                </a:lnTo>
                <a:lnTo>
                  <a:pt x="106811" y="61280"/>
                </a:lnTo>
                <a:lnTo>
                  <a:pt x="106246" y="61599"/>
                </a:lnTo>
                <a:lnTo>
                  <a:pt x="105020" y="62188"/>
                </a:lnTo>
                <a:lnTo>
                  <a:pt x="103769" y="62752"/>
                </a:lnTo>
                <a:lnTo>
                  <a:pt x="102493" y="63267"/>
                </a:lnTo>
                <a:lnTo>
                  <a:pt x="101217" y="63709"/>
                </a:lnTo>
                <a:lnTo>
                  <a:pt x="99917" y="64150"/>
                </a:lnTo>
                <a:lnTo>
                  <a:pt x="98617" y="64543"/>
                </a:lnTo>
                <a:lnTo>
                  <a:pt x="97292" y="64911"/>
                </a:lnTo>
                <a:lnTo>
                  <a:pt x="95968" y="65254"/>
                </a:lnTo>
                <a:lnTo>
                  <a:pt x="94716" y="65549"/>
                </a:lnTo>
                <a:lnTo>
                  <a:pt x="93465" y="65819"/>
                </a:lnTo>
                <a:lnTo>
                  <a:pt x="90963" y="66383"/>
                </a:lnTo>
                <a:lnTo>
                  <a:pt x="90816" y="66407"/>
                </a:lnTo>
                <a:lnTo>
                  <a:pt x="90620" y="66407"/>
                </a:lnTo>
                <a:lnTo>
                  <a:pt x="90742" y="65107"/>
                </a:lnTo>
                <a:lnTo>
                  <a:pt x="90865" y="63807"/>
                </a:lnTo>
                <a:lnTo>
                  <a:pt x="90988" y="62531"/>
                </a:lnTo>
                <a:lnTo>
                  <a:pt x="91061" y="61231"/>
                </a:lnTo>
                <a:lnTo>
                  <a:pt x="91135" y="59931"/>
                </a:lnTo>
                <a:lnTo>
                  <a:pt x="91184" y="58631"/>
                </a:lnTo>
                <a:lnTo>
                  <a:pt x="91208" y="57331"/>
                </a:lnTo>
                <a:lnTo>
                  <a:pt x="91208" y="56030"/>
                </a:lnTo>
                <a:lnTo>
                  <a:pt x="91208" y="54730"/>
                </a:lnTo>
                <a:lnTo>
                  <a:pt x="91184" y="53430"/>
                </a:lnTo>
                <a:lnTo>
                  <a:pt x="91135" y="52130"/>
                </a:lnTo>
                <a:lnTo>
                  <a:pt x="91061" y="50830"/>
                </a:lnTo>
                <a:lnTo>
                  <a:pt x="90988" y="49530"/>
                </a:lnTo>
                <a:lnTo>
                  <a:pt x="90865" y="48229"/>
                </a:lnTo>
                <a:lnTo>
                  <a:pt x="90742" y="46929"/>
                </a:lnTo>
                <a:lnTo>
                  <a:pt x="90595" y="45629"/>
                </a:lnTo>
                <a:close/>
                <a:moveTo>
                  <a:pt x="21195" y="45629"/>
                </a:moveTo>
                <a:lnTo>
                  <a:pt x="21465" y="45654"/>
                </a:lnTo>
                <a:lnTo>
                  <a:pt x="21293" y="46954"/>
                </a:lnTo>
                <a:lnTo>
                  <a:pt x="21171" y="48254"/>
                </a:lnTo>
                <a:lnTo>
                  <a:pt x="21048" y="49554"/>
                </a:lnTo>
                <a:lnTo>
                  <a:pt x="20975" y="50854"/>
                </a:lnTo>
                <a:lnTo>
                  <a:pt x="20901" y="52154"/>
                </a:lnTo>
                <a:lnTo>
                  <a:pt x="20876" y="53455"/>
                </a:lnTo>
                <a:lnTo>
                  <a:pt x="20852" y="54755"/>
                </a:lnTo>
                <a:lnTo>
                  <a:pt x="20827" y="56030"/>
                </a:lnTo>
                <a:lnTo>
                  <a:pt x="20827" y="57331"/>
                </a:lnTo>
                <a:lnTo>
                  <a:pt x="20876" y="58631"/>
                </a:lnTo>
                <a:lnTo>
                  <a:pt x="20901" y="59931"/>
                </a:lnTo>
                <a:lnTo>
                  <a:pt x="20975" y="61231"/>
                </a:lnTo>
                <a:lnTo>
                  <a:pt x="21073" y="62531"/>
                </a:lnTo>
                <a:lnTo>
                  <a:pt x="21171" y="63832"/>
                </a:lnTo>
                <a:lnTo>
                  <a:pt x="21318" y="65132"/>
                </a:lnTo>
                <a:lnTo>
                  <a:pt x="21465" y="66456"/>
                </a:lnTo>
                <a:lnTo>
                  <a:pt x="20582" y="66309"/>
                </a:lnTo>
                <a:lnTo>
                  <a:pt x="19748" y="66138"/>
                </a:lnTo>
                <a:lnTo>
                  <a:pt x="17197" y="65549"/>
                </a:lnTo>
                <a:lnTo>
                  <a:pt x="15946" y="65230"/>
                </a:lnTo>
                <a:lnTo>
                  <a:pt x="14670" y="64911"/>
                </a:lnTo>
                <a:lnTo>
                  <a:pt x="13419" y="64543"/>
                </a:lnTo>
                <a:lnTo>
                  <a:pt x="12168" y="64175"/>
                </a:lnTo>
                <a:lnTo>
                  <a:pt x="10941" y="63758"/>
                </a:lnTo>
                <a:lnTo>
                  <a:pt x="9715" y="63316"/>
                </a:lnTo>
                <a:lnTo>
                  <a:pt x="8831" y="62973"/>
                </a:lnTo>
                <a:lnTo>
                  <a:pt x="7948" y="62605"/>
                </a:lnTo>
                <a:lnTo>
                  <a:pt x="7090" y="62237"/>
                </a:lnTo>
                <a:lnTo>
                  <a:pt x="6231" y="61820"/>
                </a:lnTo>
                <a:lnTo>
                  <a:pt x="5397" y="61403"/>
                </a:lnTo>
                <a:lnTo>
                  <a:pt x="4587" y="60912"/>
                </a:lnTo>
                <a:lnTo>
                  <a:pt x="3802" y="60397"/>
                </a:lnTo>
                <a:lnTo>
                  <a:pt x="3017" y="59857"/>
                </a:lnTo>
                <a:lnTo>
                  <a:pt x="2698" y="59588"/>
                </a:lnTo>
                <a:lnTo>
                  <a:pt x="2380" y="59318"/>
                </a:lnTo>
                <a:lnTo>
                  <a:pt x="2085" y="59023"/>
                </a:lnTo>
                <a:lnTo>
                  <a:pt x="1815" y="58729"/>
                </a:lnTo>
                <a:lnTo>
                  <a:pt x="1570" y="58410"/>
                </a:lnTo>
                <a:lnTo>
                  <a:pt x="1325" y="58091"/>
                </a:lnTo>
                <a:lnTo>
                  <a:pt x="1128" y="57723"/>
                </a:lnTo>
                <a:lnTo>
                  <a:pt x="957" y="57355"/>
                </a:lnTo>
                <a:lnTo>
                  <a:pt x="859" y="57036"/>
                </a:lnTo>
                <a:lnTo>
                  <a:pt x="760" y="56742"/>
                </a:lnTo>
                <a:lnTo>
                  <a:pt x="711" y="56448"/>
                </a:lnTo>
                <a:lnTo>
                  <a:pt x="687" y="56178"/>
                </a:lnTo>
                <a:lnTo>
                  <a:pt x="687" y="55883"/>
                </a:lnTo>
                <a:lnTo>
                  <a:pt x="711" y="55613"/>
                </a:lnTo>
                <a:lnTo>
                  <a:pt x="760" y="55344"/>
                </a:lnTo>
                <a:lnTo>
                  <a:pt x="810" y="55074"/>
                </a:lnTo>
                <a:lnTo>
                  <a:pt x="908" y="54804"/>
                </a:lnTo>
                <a:lnTo>
                  <a:pt x="1006" y="54559"/>
                </a:lnTo>
                <a:lnTo>
                  <a:pt x="1128" y="54289"/>
                </a:lnTo>
                <a:lnTo>
                  <a:pt x="1276" y="54043"/>
                </a:lnTo>
                <a:lnTo>
                  <a:pt x="1447" y="53823"/>
                </a:lnTo>
                <a:lnTo>
                  <a:pt x="1619" y="53577"/>
                </a:lnTo>
                <a:lnTo>
                  <a:pt x="2036" y="53111"/>
                </a:lnTo>
                <a:lnTo>
                  <a:pt x="2576" y="52596"/>
                </a:lnTo>
                <a:lnTo>
                  <a:pt x="3140" y="52105"/>
                </a:lnTo>
                <a:lnTo>
                  <a:pt x="3753" y="51664"/>
                </a:lnTo>
                <a:lnTo>
                  <a:pt x="4367" y="51247"/>
                </a:lnTo>
                <a:lnTo>
                  <a:pt x="5004" y="50879"/>
                </a:lnTo>
                <a:lnTo>
                  <a:pt x="5667" y="50511"/>
                </a:lnTo>
                <a:lnTo>
                  <a:pt x="6329" y="50167"/>
                </a:lnTo>
                <a:lnTo>
                  <a:pt x="7016" y="49848"/>
                </a:lnTo>
                <a:lnTo>
                  <a:pt x="7875" y="49480"/>
                </a:lnTo>
                <a:lnTo>
                  <a:pt x="8709" y="49137"/>
                </a:lnTo>
                <a:lnTo>
                  <a:pt x="9567" y="48794"/>
                </a:lnTo>
                <a:lnTo>
                  <a:pt x="10401" y="48499"/>
                </a:lnTo>
                <a:lnTo>
                  <a:pt x="11260" y="48180"/>
                </a:lnTo>
                <a:lnTo>
                  <a:pt x="12143" y="47910"/>
                </a:lnTo>
                <a:lnTo>
                  <a:pt x="13885" y="47371"/>
                </a:lnTo>
                <a:lnTo>
                  <a:pt x="15627" y="46905"/>
                </a:lnTo>
                <a:lnTo>
                  <a:pt x="17393" y="46463"/>
                </a:lnTo>
                <a:lnTo>
                  <a:pt x="19184" y="46046"/>
                </a:lnTo>
                <a:lnTo>
                  <a:pt x="20950" y="45654"/>
                </a:lnTo>
                <a:lnTo>
                  <a:pt x="21195" y="45629"/>
                </a:lnTo>
                <a:close/>
                <a:moveTo>
                  <a:pt x="42023" y="43053"/>
                </a:moveTo>
                <a:lnTo>
                  <a:pt x="42121" y="43078"/>
                </a:lnTo>
                <a:lnTo>
                  <a:pt x="42292" y="43102"/>
                </a:lnTo>
                <a:lnTo>
                  <a:pt x="42121" y="46316"/>
                </a:lnTo>
                <a:lnTo>
                  <a:pt x="41998" y="49554"/>
                </a:lnTo>
                <a:lnTo>
                  <a:pt x="41924" y="52792"/>
                </a:lnTo>
                <a:lnTo>
                  <a:pt x="41924" y="56030"/>
                </a:lnTo>
                <a:lnTo>
                  <a:pt x="41924" y="59269"/>
                </a:lnTo>
                <a:lnTo>
                  <a:pt x="41998" y="62507"/>
                </a:lnTo>
                <a:lnTo>
                  <a:pt x="42121" y="65745"/>
                </a:lnTo>
                <a:lnTo>
                  <a:pt x="42292" y="69008"/>
                </a:lnTo>
                <a:lnTo>
                  <a:pt x="40428" y="68885"/>
                </a:lnTo>
                <a:lnTo>
                  <a:pt x="38637" y="68762"/>
                </a:lnTo>
                <a:lnTo>
                  <a:pt x="35252" y="68444"/>
                </a:lnTo>
                <a:lnTo>
                  <a:pt x="33559" y="68272"/>
                </a:lnTo>
                <a:lnTo>
                  <a:pt x="31867" y="68076"/>
                </a:lnTo>
                <a:lnTo>
                  <a:pt x="29536" y="67757"/>
                </a:lnTo>
                <a:lnTo>
                  <a:pt x="27206" y="67389"/>
                </a:lnTo>
                <a:lnTo>
                  <a:pt x="22545" y="66677"/>
                </a:lnTo>
                <a:lnTo>
                  <a:pt x="22348" y="66628"/>
                </a:lnTo>
                <a:lnTo>
                  <a:pt x="22275" y="66579"/>
                </a:lnTo>
                <a:lnTo>
                  <a:pt x="22226" y="66530"/>
                </a:lnTo>
                <a:lnTo>
                  <a:pt x="22177" y="66456"/>
                </a:lnTo>
                <a:lnTo>
                  <a:pt x="22152" y="66383"/>
                </a:lnTo>
                <a:lnTo>
                  <a:pt x="22103" y="66187"/>
                </a:lnTo>
                <a:lnTo>
                  <a:pt x="21931" y="64568"/>
                </a:lnTo>
                <a:lnTo>
                  <a:pt x="21784" y="62948"/>
                </a:lnTo>
                <a:lnTo>
                  <a:pt x="21661" y="61354"/>
                </a:lnTo>
                <a:lnTo>
                  <a:pt x="21588" y="59735"/>
                </a:lnTo>
                <a:lnTo>
                  <a:pt x="21539" y="58116"/>
                </a:lnTo>
                <a:lnTo>
                  <a:pt x="21514" y="56497"/>
                </a:lnTo>
                <a:lnTo>
                  <a:pt x="21539" y="54877"/>
                </a:lnTo>
                <a:lnTo>
                  <a:pt x="21563" y="53283"/>
                </a:lnTo>
                <a:lnTo>
                  <a:pt x="21612" y="52326"/>
                </a:lnTo>
                <a:lnTo>
                  <a:pt x="21661" y="51394"/>
                </a:lnTo>
                <a:lnTo>
                  <a:pt x="21809" y="49530"/>
                </a:lnTo>
                <a:lnTo>
                  <a:pt x="21980" y="47665"/>
                </a:lnTo>
                <a:lnTo>
                  <a:pt x="22127" y="45801"/>
                </a:lnTo>
                <a:lnTo>
                  <a:pt x="22152" y="45629"/>
                </a:lnTo>
                <a:lnTo>
                  <a:pt x="22177" y="45555"/>
                </a:lnTo>
                <a:lnTo>
                  <a:pt x="22226" y="45482"/>
                </a:lnTo>
                <a:lnTo>
                  <a:pt x="22299" y="45457"/>
                </a:lnTo>
                <a:lnTo>
                  <a:pt x="22348" y="45408"/>
                </a:lnTo>
                <a:lnTo>
                  <a:pt x="22520" y="45359"/>
                </a:lnTo>
                <a:lnTo>
                  <a:pt x="26322" y="44770"/>
                </a:lnTo>
                <a:lnTo>
                  <a:pt x="28236" y="44451"/>
                </a:lnTo>
                <a:lnTo>
                  <a:pt x="30149" y="44182"/>
                </a:lnTo>
                <a:lnTo>
                  <a:pt x="31891" y="43961"/>
                </a:lnTo>
                <a:lnTo>
                  <a:pt x="33608" y="43765"/>
                </a:lnTo>
                <a:lnTo>
                  <a:pt x="37092" y="43421"/>
                </a:lnTo>
                <a:lnTo>
                  <a:pt x="38318" y="43323"/>
                </a:lnTo>
                <a:lnTo>
                  <a:pt x="39569" y="43225"/>
                </a:lnTo>
                <a:lnTo>
                  <a:pt x="42023" y="43053"/>
                </a:lnTo>
                <a:close/>
                <a:moveTo>
                  <a:pt x="69768" y="43053"/>
                </a:moveTo>
                <a:lnTo>
                  <a:pt x="71191" y="43127"/>
                </a:lnTo>
                <a:lnTo>
                  <a:pt x="72564" y="43225"/>
                </a:lnTo>
                <a:lnTo>
                  <a:pt x="76490" y="43593"/>
                </a:lnTo>
                <a:lnTo>
                  <a:pt x="78452" y="43789"/>
                </a:lnTo>
                <a:lnTo>
                  <a:pt x="80415" y="43985"/>
                </a:lnTo>
                <a:lnTo>
                  <a:pt x="81985" y="44206"/>
                </a:lnTo>
                <a:lnTo>
                  <a:pt x="83579" y="44427"/>
                </a:lnTo>
                <a:lnTo>
                  <a:pt x="86744" y="44893"/>
                </a:lnTo>
                <a:lnTo>
                  <a:pt x="87382" y="45016"/>
                </a:lnTo>
                <a:lnTo>
                  <a:pt x="88019" y="45138"/>
                </a:lnTo>
                <a:lnTo>
                  <a:pt x="88657" y="45237"/>
                </a:lnTo>
                <a:lnTo>
                  <a:pt x="89295" y="45335"/>
                </a:lnTo>
                <a:lnTo>
                  <a:pt x="89467" y="45359"/>
                </a:lnTo>
                <a:lnTo>
                  <a:pt x="89614" y="45408"/>
                </a:lnTo>
                <a:lnTo>
                  <a:pt x="89712" y="45482"/>
                </a:lnTo>
                <a:lnTo>
                  <a:pt x="89810" y="45555"/>
                </a:lnTo>
                <a:lnTo>
                  <a:pt x="89884" y="45654"/>
                </a:lnTo>
                <a:lnTo>
                  <a:pt x="89933" y="45776"/>
                </a:lnTo>
                <a:lnTo>
                  <a:pt x="89957" y="45923"/>
                </a:lnTo>
                <a:lnTo>
                  <a:pt x="89982" y="46071"/>
                </a:lnTo>
                <a:lnTo>
                  <a:pt x="90203" y="48916"/>
                </a:lnTo>
                <a:lnTo>
                  <a:pt x="90325" y="50339"/>
                </a:lnTo>
                <a:lnTo>
                  <a:pt x="90423" y="51786"/>
                </a:lnTo>
                <a:lnTo>
                  <a:pt x="90473" y="53258"/>
                </a:lnTo>
                <a:lnTo>
                  <a:pt x="90522" y="54755"/>
                </a:lnTo>
                <a:lnTo>
                  <a:pt x="90522" y="56227"/>
                </a:lnTo>
                <a:lnTo>
                  <a:pt x="90522" y="57723"/>
                </a:lnTo>
                <a:lnTo>
                  <a:pt x="90473" y="59220"/>
                </a:lnTo>
                <a:lnTo>
                  <a:pt x="90399" y="60691"/>
                </a:lnTo>
                <a:lnTo>
                  <a:pt x="90301" y="62188"/>
                </a:lnTo>
                <a:lnTo>
                  <a:pt x="90178" y="63660"/>
                </a:lnTo>
                <a:lnTo>
                  <a:pt x="89933" y="66236"/>
                </a:lnTo>
                <a:lnTo>
                  <a:pt x="89908" y="66407"/>
                </a:lnTo>
                <a:lnTo>
                  <a:pt x="89859" y="66481"/>
                </a:lnTo>
                <a:lnTo>
                  <a:pt x="89810" y="66530"/>
                </a:lnTo>
                <a:lnTo>
                  <a:pt x="89761" y="66579"/>
                </a:lnTo>
                <a:lnTo>
                  <a:pt x="89687" y="66628"/>
                </a:lnTo>
                <a:lnTo>
                  <a:pt x="89516" y="66653"/>
                </a:lnTo>
                <a:lnTo>
                  <a:pt x="85910" y="67241"/>
                </a:lnTo>
                <a:lnTo>
                  <a:pt x="84094" y="67536"/>
                </a:lnTo>
                <a:lnTo>
                  <a:pt x="82279" y="67806"/>
                </a:lnTo>
                <a:lnTo>
                  <a:pt x="80071" y="68051"/>
                </a:lnTo>
                <a:lnTo>
                  <a:pt x="77839" y="68296"/>
                </a:lnTo>
                <a:lnTo>
                  <a:pt x="73399" y="68738"/>
                </a:lnTo>
                <a:lnTo>
                  <a:pt x="72491" y="68836"/>
                </a:lnTo>
                <a:lnTo>
                  <a:pt x="71608" y="68885"/>
                </a:lnTo>
                <a:lnTo>
                  <a:pt x="69768" y="69008"/>
                </a:lnTo>
                <a:lnTo>
                  <a:pt x="69915" y="65770"/>
                </a:lnTo>
                <a:lnTo>
                  <a:pt x="70038" y="62507"/>
                </a:lnTo>
                <a:lnTo>
                  <a:pt x="70111" y="59269"/>
                </a:lnTo>
                <a:lnTo>
                  <a:pt x="70136" y="56030"/>
                </a:lnTo>
                <a:lnTo>
                  <a:pt x="70111" y="52792"/>
                </a:lnTo>
                <a:lnTo>
                  <a:pt x="70038" y="49554"/>
                </a:lnTo>
                <a:lnTo>
                  <a:pt x="69915" y="46291"/>
                </a:lnTo>
                <a:lnTo>
                  <a:pt x="69768" y="43053"/>
                </a:lnTo>
                <a:close/>
                <a:moveTo>
                  <a:pt x="58680" y="42636"/>
                </a:moveTo>
                <a:lnTo>
                  <a:pt x="60765" y="42661"/>
                </a:lnTo>
                <a:lnTo>
                  <a:pt x="62825" y="42734"/>
                </a:lnTo>
                <a:lnTo>
                  <a:pt x="66996" y="42906"/>
                </a:lnTo>
                <a:lnTo>
                  <a:pt x="67879" y="42931"/>
                </a:lnTo>
                <a:lnTo>
                  <a:pt x="68762" y="43004"/>
                </a:lnTo>
                <a:lnTo>
                  <a:pt x="68860" y="43053"/>
                </a:lnTo>
                <a:lnTo>
                  <a:pt x="68958" y="43151"/>
                </a:lnTo>
                <a:lnTo>
                  <a:pt x="69032" y="43249"/>
                </a:lnTo>
                <a:lnTo>
                  <a:pt x="69081" y="43348"/>
                </a:lnTo>
                <a:lnTo>
                  <a:pt x="69277" y="47493"/>
                </a:lnTo>
                <a:lnTo>
                  <a:pt x="69351" y="49554"/>
                </a:lnTo>
                <a:lnTo>
                  <a:pt x="69400" y="51639"/>
                </a:lnTo>
                <a:lnTo>
                  <a:pt x="69424" y="53700"/>
                </a:lnTo>
                <a:lnTo>
                  <a:pt x="69449" y="55761"/>
                </a:lnTo>
                <a:lnTo>
                  <a:pt x="69424" y="57846"/>
                </a:lnTo>
                <a:lnTo>
                  <a:pt x="69400" y="59906"/>
                </a:lnTo>
                <a:lnTo>
                  <a:pt x="69253" y="64273"/>
                </a:lnTo>
                <a:lnTo>
                  <a:pt x="69081" y="68615"/>
                </a:lnTo>
                <a:lnTo>
                  <a:pt x="69081" y="68811"/>
                </a:lnTo>
                <a:lnTo>
                  <a:pt x="69056" y="68885"/>
                </a:lnTo>
                <a:lnTo>
                  <a:pt x="69007" y="68959"/>
                </a:lnTo>
                <a:lnTo>
                  <a:pt x="68958" y="69008"/>
                </a:lnTo>
                <a:lnTo>
                  <a:pt x="68885" y="69032"/>
                </a:lnTo>
                <a:lnTo>
                  <a:pt x="68811" y="69057"/>
                </a:lnTo>
                <a:lnTo>
                  <a:pt x="68688" y="69081"/>
                </a:lnTo>
                <a:lnTo>
                  <a:pt x="66726" y="69179"/>
                </a:lnTo>
                <a:lnTo>
                  <a:pt x="64763" y="69278"/>
                </a:lnTo>
                <a:lnTo>
                  <a:pt x="62825" y="69327"/>
                </a:lnTo>
                <a:lnTo>
                  <a:pt x="60863" y="69376"/>
                </a:lnTo>
                <a:lnTo>
                  <a:pt x="58900" y="69425"/>
                </a:lnTo>
                <a:lnTo>
                  <a:pt x="54975" y="69425"/>
                </a:lnTo>
                <a:lnTo>
                  <a:pt x="53013" y="69400"/>
                </a:lnTo>
                <a:lnTo>
                  <a:pt x="50609" y="69351"/>
                </a:lnTo>
                <a:lnTo>
                  <a:pt x="48205" y="69253"/>
                </a:lnTo>
                <a:lnTo>
                  <a:pt x="43372" y="69081"/>
                </a:lnTo>
                <a:lnTo>
                  <a:pt x="43176" y="69057"/>
                </a:lnTo>
                <a:lnTo>
                  <a:pt x="43127" y="69008"/>
                </a:lnTo>
                <a:lnTo>
                  <a:pt x="43053" y="68983"/>
                </a:lnTo>
                <a:lnTo>
                  <a:pt x="43028" y="68934"/>
                </a:lnTo>
                <a:lnTo>
                  <a:pt x="43004" y="68861"/>
                </a:lnTo>
                <a:lnTo>
                  <a:pt x="42979" y="68664"/>
                </a:lnTo>
                <a:lnTo>
                  <a:pt x="42857" y="66211"/>
                </a:lnTo>
                <a:lnTo>
                  <a:pt x="42783" y="64960"/>
                </a:lnTo>
                <a:lnTo>
                  <a:pt x="42734" y="63733"/>
                </a:lnTo>
                <a:lnTo>
                  <a:pt x="42660" y="60054"/>
                </a:lnTo>
                <a:lnTo>
                  <a:pt x="42636" y="58214"/>
                </a:lnTo>
                <a:lnTo>
                  <a:pt x="42611" y="56398"/>
                </a:lnTo>
                <a:lnTo>
                  <a:pt x="42660" y="53994"/>
                </a:lnTo>
                <a:lnTo>
                  <a:pt x="42685" y="51590"/>
                </a:lnTo>
                <a:lnTo>
                  <a:pt x="42808" y="46782"/>
                </a:lnTo>
                <a:lnTo>
                  <a:pt x="42881" y="44918"/>
                </a:lnTo>
                <a:lnTo>
                  <a:pt x="42979" y="43004"/>
                </a:lnTo>
                <a:lnTo>
                  <a:pt x="44672" y="42906"/>
                </a:lnTo>
                <a:lnTo>
                  <a:pt x="45482" y="42857"/>
                </a:lnTo>
                <a:lnTo>
                  <a:pt x="46291" y="42808"/>
                </a:lnTo>
                <a:lnTo>
                  <a:pt x="52473" y="42685"/>
                </a:lnTo>
                <a:lnTo>
                  <a:pt x="55564" y="42661"/>
                </a:lnTo>
                <a:lnTo>
                  <a:pt x="58680" y="42636"/>
                </a:lnTo>
                <a:close/>
                <a:moveTo>
                  <a:pt x="111177" y="58803"/>
                </a:moveTo>
                <a:lnTo>
                  <a:pt x="111055" y="59563"/>
                </a:lnTo>
                <a:lnTo>
                  <a:pt x="110932" y="60348"/>
                </a:lnTo>
                <a:lnTo>
                  <a:pt x="110785" y="60986"/>
                </a:lnTo>
                <a:lnTo>
                  <a:pt x="110637" y="61624"/>
                </a:lnTo>
                <a:lnTo>
                  <a:pt x="110466" y="62262"/>
                </a:lnTo>
                <a:lnTo>
                  <a:pt x="110270" y="62875"/>
                </a:lnTo>
                <a:lnTo>
                  <a:pt x="110049" y="63488"/>
                </a:lnTo>
                <a:lnTo>
                  <a:pt x="109828" y="64101"/>
                </a:lnTo>
                <a:lnTo>
                  <a:pt x="109607" y="64715"/>
                </a:lnTo>
                <a:lnTo>
                  <a:pt x="109337" y="65303"/>
                </a:lnTo>
                <a:lnTo>
                  <a:pt x="109067" y="65892"/>
                </a:lnTo>
                <a:lnTo>
                  <a:pt x="108773" y="66481"/>
                </a:lnTo>
                <a:lnTo>
                  <a:pt x="108479" y="67045"/>
                </a:lnTo>
                <a:lnTo>
                  <a:pt x="108160" y="67634"/>
                </a:lnTo>
                <a:lnTo>
                  <a:pt x="107841" y="68198"/>
                </a:lnTo>
                <a:lnTo>
                  <a:pt x="107497" y="68738"/>
                </a:lnTo>
                <a:lnTo>
                  <a:pt x="106761" y="69842"/>
                </a:lnTo>
                <a:lnTo>
                  <a:pt x="106295" y="70480"/>
                </a:lnTo>
                <a:lnTo>
                  <a:pt x="105829" y="71117"/>
                </a:lnTo>
                <a:lnTo>
                  <a:pt x="105339" y="71731"/>
                </a:lnTo>
                <a:lnTo>
                  <a:pt x="104848" y="72344"/>
                </a:lnTo>
                <a:lnTo>
                  <a:pt x="104333" y="72933"/>
                </a:lnTo>
                <a:lnTo>
                  <a:pt x="103793" y="73497"/>
                </a:lnTo>
                <a:lnTo>
                  <a:pt x="103253" y="74061"/>
                </a:lnTo>
                <a:lnTo>
                  <a:pt x="102689" y="74626"/>
                </a:lnTo>
                <a:lnTo>
                  <a:pt x="102125" y="75165"/>
                </a:lnTo>
                <a:lnTo>
                  <a:pt x="101561" y="75680"/>
                </a:lnTo>
                <a:lnTo>
                  <a:pt x="100972" y="76196"/>
                </a:lnTo>
                <a:lnTo>
                  <a:pt x="100359" y="76711"/>
                </a:lnTo>
                <a:lnTo>
                  <a:pt x="99132" y="77692"/>
                </a:lnTo>
                <a:lnTo>
                  <a:pt x="97881" y="78624"/>
                </a:lnTo>
                <a:lnTo>
                  <a:pt x="96875" y="79336"/>
                </a:lnTo>
                <a:lnTo>
                  <a:pt x="95869" y="79998"/>
                </a:lnTo>
                <a:lnTo>
                  <a:pt x="94864" y="80636"/>
                </a:lnTo>
                <a:lnTo>
                  <a:pt x="93809" y="81249"/>
                </a:lnTo>
                <a:lnTo>
                  <a:pt x="92778" y="81838"/>
                </a:lnTo>
                <a:lnTo>
                  <a:pt x="91699" y="82402"/>
                </a:lnTo>
                <a:lnTo>
                  <a:pt x="90620" y="82966"/>
                </a:lnTo>
                <a:lnTo>
                  <a:pt x="89540" y="83481"/>
                </a:lnTo>
                <a:lnTo>
                  <a:pt x="88755" y="83849"/>
                </a:lnTo>
                <a:lnTo>
                  <a:pt x="87946" y="84217"/>
                </a:lnTo>
                <a:lnTo>
                  <a:pt x="86351" y="84904"/>
                </a:lnTo>
                <a:lnTo>
                  <a:pt x="86204" y="84806"/>
                </a:lnTo>
                <a:lnTo>
                  <a:pt x="86817" y="83113"/>
                </a:lnTo>
                <a:lnTo>
                  <a:pt x="87332" y="81593"/>
                </a:lnTo>
                <a:lnTo>
                  <a:pt x="87799" y="80072"/>
                </a:lnTo>
                <a:lnTo>
                  <a:pt x="88240" y="78526"/>
                </a:lnTo>
                <a:lnTo>
                  <a:pt x="88657" y="76981"/>
                </a:lnTo>
                <a:lnTo>
                  <a:pt x="89050" y="75411"/>
                </a:lnTo>
                <a:lnTo>
                  <a:pt x="89393" y="73865"/>
                </a:lnTo>
                <a:lnTo>
                  <a:pt x="89687" y="72270"/>
                </a:lnTo>
                <a:lnTo>
                  <a:pt x="89982" y="70700"/>
                </a:lnTo>
                <a:lnTo>
                  <a:pt x="90227" y="69081"/>
                </a:lnTo>
                <a:lnTo>
                  <a:pt x="90473" y="67462"/>
                </a:lnTo>
                <a:lnTo>
                  <a:pt x="90522" y="67364"/>
                </a:lnTo>
                <a:lnTo>
                  <a:pt x="90620" y="67241"/>
                </a:lnTo>
                <a:lnTo>
                  <a:pt x="90718" y="67168"/>
                </a:lnTo>
                <a:lnTo>
                  <a:pt x="90840" y="67119"/>
                </a:lnTo>
                <a:lnTo>
                  <a:pt x="92778" y="66653"/>
                </a:lnTo>
                <a:lnTo>
                  <a:pt x="94716" y="66187"/>
                </a:lnTo>
                <a:lnTo>
                  <a:pt x="96679" y="65720"/>
                </a:lnTo>
                <a:lnTo>
                  <a:pt x="98617" y="65230"/>
                </a:lnTo>
                <a:lnTo>
                  <a:pt x="99844" y="64862"/>
                </a:lnTo>
                <a:lnTo>
                  <a:pt x="101070" y="64494"/>
                </a:lnTo>
                <a:lnTo>
                  <a:pt x="102272" y="64077"/>
                </a:lnTo>
                <a:lnTo>
                  <a:pt x="103474" y="63611"/>
                </a:lnTo>
                <a:lnTo>
                  <a:pt x="104652" y="63120"/>
                </a:lnTo>
                <a:lnTo>
                  <a:pt x="105216" y="62850"/>
                </a:lnTo>
                <a:lnTo>
                  <a:pt x="105805" y="62580"/>
                </a:lnTo>
                <a:lnTo>
                  <a:pt x="106369" y="62286"/>
                </a:lnTo>
                <a:lnTo>
                  <a:pt x="106933" y="61967"/>
                </a:lnTo>
                <a:lnTo>
                  <a:pt x="107473" y="61648"/>
                </a:lnTo>
                <a:lnTo>
                  <a:pt x="108037" y="61305"/>
                </a:lnTo>
                <a:lnTo>
                  <a:pt x="108405" y="61035"/>
                </a:lnTo>
                <a:lnTo>
                  <a:pt x="108773" y="60765"/>
                </a:lnTo>
                <a:lnTo>
                  <a:pt x="109460" y="60176"/>
                </a:lnTo>
                <a:lnTo>
                  <a:pt x="110147" y="59563"/>
                </a:lnTo>
                <a:lnTo>
                  <a:pt x="110834" y="58950"/>
                </a:lnTo>
                <a:lnTo>
                  <a:pt x="110956" y="58876"/>
                </a:lnTo>
                <a:lnTo>
                  <a:pt x="111055" y="58827"/>
                </a:lnTo>
                <a:lnTo>
                  <a:pt x="111177" y="58803"/>
                </a:lnTo>
                <a:close/>
                <a:moveTo>
                  <a:pt x="957" y="58803"/>
                </a:moveTo>
                <a:lnTo>
                  <a:pt x="1128" y="58901"/>
                </a:lnTo>
                <a:lnTo>
                  <a:pt x="1202" y="58950"/>
                </a:lnTo>
                <a:lnTo>
                  <a:pt x="1276" y="59023"/>
                </a:lnTo>
                <a:lnTo>
                  <a:pt x="1595" y="59367"/>
                </a:lnTo>
                <a:lnTo>
                  <a:pt x="1938" y="59686"/>
                </a:lnTo>
                <a:lnTo>
                  <a:pt x="2281" y="60005"/>
                </a:lnTo>
                <a:lnTo>
                  <a:pt x="2625" y="60324"/>
                </a:lnTo>
                <a:lnTo>
                  <a:pt x="2993" y="60593"/>
                </a:lnTo>
                <a:lnTo>
                  <a:pt x="3361" y="60888"/>
                </a:lnTo>
                <a:lnTo>
                  <a:pt x="4146" y="61403"/>
                </a:lnTo>
                <a:lnTo>
                  <a:pt x="4931" y="61869"/>
                </a:lnTo>
                <a:lnTo>
                  <a:pt x="5765" y="62311"/>
                </a:lnTo>
                <a:lnTo>
                  <a:pt x="6599" y="62703"/>
                </a:lnTo>
                <a:lnTo>
                  <a:pt x="7458" y="63096"/>
                </a:lnTo>
                <a:lnTo>
                  <a:pt x="8267" y="63439"/>
                </a:lnTo>
                <a:lnTo>
                  <a:pt x="9101" y="63782"/>
                </a:lnTo>
                <a:lnTo>
                  <a:pt x="9935" y="64101"/>
                </a:lnTo>
                <a:lnTo>
                  <a:pt x="10769" y="64396"/>
                </a:lnTo>
                <a:lnTo>
                  <a:pt x="11603" y="64690"/>
                </a:lnTo>
                <a:lnTo>
                  <a:pt x="12438" y="64960"/>
                </a:lnTo>
                <a:lnTo>
                  <a:pt x="14155" y="65451"/>
                </a:lnTo>
                <a:lnTo>
                  <a:pt x="15847" y="65892"/>
                </a:lnTo>
                <a:lnTo>
                  <a:pt x="17589" y="66309"/>
                </a:lnTo>
                <a:lnTo>
                  <a:pt x="19306" y="66702"/>
                </a:lnTo>
                <a:lnTo>
                  <a:pt x="21048" y="67070"/>
                </a:lnTo>
                <a:lnTo>
                  <a:pt x="21220" y="67119"/>
                </a:lnTo>
                <a:lnTo>
                  <a:pt x="21342" y="67168"/>
                </a:lnTo>
                <a:lnTo>
                  <a:pt x="21441" y="67241"/>
                </a:lnTo>
                <a:lnTo>
                  <a:pt x="21514" y="67340"/>
                </a:lnTo>
                <a:lnTo>
                  <a:pt x="21563" y="67438"/>
                </a:lnTo>
                <a:lnTo>
                  <a:pt x="21588" y="67536"/>
                </a:lnTo>
                <a:lnTo>
                  <a:pt x="21637" y="67806"/>
                </a:lnTo>
                <a:lnTo>
                  <a:pt x="22201" y="71191"/>
                </a:lnTo>
                <a:lnTo>
                  <a:pt x="22520" y="72884"/>
                </a:lnTo>
                <a:lnTo>
                  <a:pt x="22839" y="74576"/>
                </a:lnTo>
                <a:lnTo>
                  <a:pt x="23109" y="75828"/>
                </a:lnTo>
                <a:lnTo>
                  <a:pt x="23403" y="77079"/>
                </a:lnTo>
                <a:lnTo>
                  <a:pt x="23722" y="78305"/>
                </a:lnTo>
                <a:lnTo>
                  <a:pt x="24065" y="79532"/>
                </a:lnTo>
                <a:lnTo>
                  <a:pt x="24458" y="80758"/>
                </a:lnTo>
                <a:lnTo>
                  <a:pt x="24851" y="81985"/>
                </a:lnTo>
                <a:lnTo>
                  <a:pt x="25268" y="83187"/>
                </a:lnTo>
                <a:lnTo>
                  <a:pt x="25709" y="84414"/>
                </a:lnTo>
                <a:lnTo>
                  <a:pt x="25758" y="84634"/>
                </a:lnTo>
                <a:lnTo>
                  <a:pt x="25856" y="84953"/>
                </a:lnTo>
                <a:lnTo>
                  <a:pt x="25856" y="84953"/>
                </a:lnTo>
                <a:lnTo>
                  <a:pt x="24581" y="84414"/>
                </a:lnTo>
                <a:lnTo>
                  <a:pt x="23428" y="83923"/>
                </a:lnTo>
                <a:lnTo>
                  <a:pt x="21980" y="83261"/>
                </a:lnTo>
                <a:lnTo>
                  <a:pt x="20582" y="82549"/>
                </a:lnTo>
                <a:lnTo>
                  <a:pt x="19184" y="81789"/>
                </a:lnTo>
                <a:lnTo>
                  <a:pt x="17810" y="81004"/>
                </a:lnTo>
                <a:lnTo>
                  <a:pt x="16461" y="80170"/>
                </a:lnTo>
                <a:lnTo>
                  <a:pt x="15136" y="79311"/>
                </a:lnTo>
                <a:lnTo>
                  <a:pt x="13836" y="78403"/>
                </a:lnTo>
                <a:lnTo>
                  <a:pt x="12560" y="77447"/>
                </a:lnTo>
                <a:lnTo>
                  <a:pt x="11481" y="76564"/>
                </a:lnTo>
                <a:lnTo>
                  <a:pt x="10450" y="75656"/>
                </a:lnTo>
                <a:lnTo>
                  <a:pt x="9445" y="74724"/>
                </a:lnTo>
                <a:lnTo>
                  <a:pt x="8463" y="73742"/>
                </a:lnTo>
                <a:lnTo>
                  <a:pt x="7531" y="72737"/>
                </a:lnTo>
                <a:lnTo>
                  <a:pt x="6648" y="71682"/>
                </a:lnTo>
                <a:lnTo>
                  <a:pt x="6206" y="71142"/>
                </a:lnTo>
                <a:lnTo>
                  <a:pt x="5789" y="70578"/>
                </a:lnTo>
                <a:lnTo>
                  <a:pt x="5397" y="70038"/>
                </a:lnTo>
                <a:lnTo>
                  <a:pt x="5004" y="69449"/>
                </a:lnTo>
                <a:lnTo>
                  <a:pt x="4612" y="68885"/>
                </a:lnTo>
                <a:lnTo>
                  <a:pt x="4269" y="68296"/>
                </a:lnTo>
                <a:lnTo>
                  <a:pt x="3901" y="67708"/>
                </a:lnTo>
                <a:lnTo>
                  <a:pt x="3582" y="67119"/>
                </a:lnTo>
                <a:lnTo>
                  <a:pt x="3263" y="66506"/>
                </a:lnTo>
                <a:lnTo>
                  <a:pt x="2968" y="65917"/>
                </a:lnTo>
                <a:lnTo>
                  <a:pt x="2698" y="65279"/>
                </a:lnTo>
                <a:lnTo>
                  <a:pt x="2429" y="64666"/>
                </a:lnTo>
                <a:lnTo>
                  <a:pt x="2183" y="64052"/>
                </a:lnTo>
                <a:lnTo>
                  <a:pt x="1938" y="63415"/>
                </a:lnTo>
                <a:lnTo>
                  <a:pt x="1742" y="62752"/>
                </a:lnTo>
                <a:lnTo>
                  <a:pt x="1545" y="62114"/>
                </a:lnTo>
                <a:lnTo>
                  <a:pt x="1374" y="61452"/>
                </a:lnTo>
                <a:lnTo>
                  <a:pt x="1202" y="60790"/>
                </a:lnTo>
                <a:lnTo>
                  <a:pt x="1079" y="60127"/>
                </a:lnTo>
                <a:lnTo>
                  <a:pt x="957" y="59440"/>
                </a:lnTo>
                <a:lnTo>
                  <a:pt x="908" y="58999"/>
                </a:lnTo>
                <a:lnTo>
                  <a:pt x="932" y="58925"/>
                </a:lnTo>
                <a:lnTo>
                  <a:pt x="957" y="58803"/>
                </a:lnTo>
                <a:close/>
                <a:moveTo>
                  <a:pt x="89786" y="67389"/>
                </a:moveTo>
                <a:lnTo>
                  <a:pt x="89638" y="68566"/>
                </a:lnTo>
                <a:lnTo>
                  <a:pt x="89467" y="69719"/>
                </a:lnTo>
                <a:lnTo>
                  <a:pt x="89246" y="70970"/>
                </a:lnTo>
                <a:lnTo>
                  <a:pt x="89025" y="72221"/>
                </a:lnTo>
                <a:lnTo>
                  <a:pt x="88780" y="73473"/>
                </a:lnTo>
                <a:lnTo>
                  <a:pt x="88510" y="74699"/>
                </a:lnTo>
                <a:lnTo>
                  <a:pt x="88240" y="75950"/>
                </a:lnTo>
                <a:lnTo>
                  <a:pt x="87921" y="77177"/>
                </a:lnTo>
                <a:lnTo>
                  <a:pt x="87578" y="78403"/>
                </a:lnTo>
                <a:lnTo>
                  <a:pt x="87234" y="79605"/>
                </a:lnTo>
                <a:lnTo>
                  <a:pt x="86793" y="80955"/>
                </a:lnTo>
                <a:lnTo>
                  <a:pt x="86351" y="82304"/>
                </a:lnTo>
                <a:lnTo>
                  <a:pt x="85419" y="84978"/>
                </a:lnTo>
                <a:lnTo>
                  <a:pt x="85345" y="85101"/>
                </a:lnTo>
                <a:lnTo>
                  <a:pt x="85247" y="85248"/>
                </a:lnTo>
                <a:lnTo>
                  <a:pt x="85100" y="85346"/>
                </a:lnTo>
                <a:lnTo>
                  <a:pt x="84977" y="85419"/>
                </a:lnTo>
                <a:lnTo>
                  <a:pt x="83383" y="86008"/>
                </a:lnTo>
                <a:lnTo>
                  <a:pt x="81764" y="86572"/>
                </a:lnTo>
                <a:lnTo>
                  <a:pt x="80169" y="87088"/>
                </a:lnTo>
                <a:lnTo>
                  <a:pt x="78526" y="87554"/>
                </a:lnTo>
                <a:lnTo>
                  <a:pt x="76907" y="87995"/>
                </a:lnTo>
                <a:lnTo>
                  <a:pt x="75238" y="88388"/>
                </a:lnTo>
                <a:lnTo>
                  <a:pt x="73595" y="88756"/>
                </a:lnTo>
                <a:lnTo>
                  <a:pt x="71927" y="89075"/>
                </a:lnTo>
                <a:lnTo>
                  <a:pt x="70921" y="89246"/>
                </a:lnTo>
                <a:lnTo>
                  <a:pt x="69891" y="89418"/>
                </a:lnTo>
                <a:lnTo>
                  <a:pt x="67879" y="89713"/>
                </a:lnTo>
                <a:lnTo>
                  <a:pt x="67634" y="89737"/>
                </a:lnTo>
                <a:lnTo>
                  <a:pt x="67339" y="89762"/>
                </a:lnTo>
                <a:lnTo>
                  <a:pt x="67781" y="87235"/>
                </a:lnTo>
                <a:lnTo>
                  <a:pt x="67977" y="85984"/>
                </a:lnTo>
                <a:lnTo>
                  <a:pt x="68149" y="84757"/>
                </a:lnTo>
                <a:lnTo>
                  <a:pt x="68738" y="79949"/>
                </a:lnTo>
                <a:lnTo>
                  <a:pt x="69277" y="75141"/>
                </a:lnTo>
                <a:lnTo>
                  <a:pt x="69400" y="73865"/>
                </a:lnTo>
                <a:lnTo>
                  <a:pt x="69498" y="72589"/>
                </a:lnTo>
                <a:lnTo>
                  <a:pt x="69596" y="71314"/>
                </a:lnTo>
                <a:lnTo>
                  <a:pt x="69694" y="70038"/>
                </a:lnTo>
                <a:lnTo>
                  <a:pt x="69743" y="69915"/>
                </a:lnTo>
                <a:lnTo>
                  <a:pt x="69841" y="69817"/>
                </a:lnTo>
                <a:lnTo>
                  <a:pt x="69940" y="69719"/>
                </a:lnTo>
                <a:lnTo>
                  <a:pt x="70038" y="69695"/>
                </a:lnTo>
                <a:lnTo>
                  <a:pt x="71878" y="69547"/>
                </a:lnTo>
                <a:lnTo>
                  <a:pt x="73693" y="69400"/>
                </a:lnTo>
                <a:lnTo>
                  <a:pt x="75533" y="69253"/>
                </a:lnTo>
                <a:lnTo>
                  <a:pt x="77348" y="69081"/>
                </a:lnTo>
                <a:lnTo>
                  <a:pt x="79384" y="68836"/>
                </a:lnTo>
                <a:lnTo>
                  <a:pt x="81420" y="68591"/>
                </a:lnTo>
                <a:lnTo>
                  <a:pt x="85493" y="68026"/>
                </a:lnTo>
                <a:lnTo>
                  <a:pt x="86474" y="67879"/>
                </a:lnTo>
                <a:lnTo>
                  <a:pt x="87455" y="67732"/>
                </a:lnTo>
                <a:lnTo>
                  <a:pt x="89393" y="67389"/>
                </a:lnTo>
                <a:close/>
                <a:moveTo>
                  <a:pt x="22250" y="67340"/>
                </a:moveTo>
                <a:lnTo>
                  <a:pt x="23501" y="67560"/>
                </a:lnTo>
                <a:lnTo>
                  <a:pt x="24679" y="67757"/>
                </a:lnTo>
                <a:lnTo>
                  <a:pt x="29291" y="68394"/>
                </a:lnTo>
                <a:lnTo>
                  <a:pt x="31597" y="68689"/>
                </a:lnTo>
                <a:lnTo>
                  <a:pt x="33878" y="68983"/>
                </a:lnTo>
                <a:lnTo>
                  <a:pt x="35914" y="69179"/>
                </a:lnTo>
                <a:lnTo>
                  <a:pt x="37926" y="69351"/>
                </a:lnTo>
                <a:lnTo>
                  <a:pt x="41974" y="69670"/>
                </a:lnTo>
                <a:lnTo>
                  <a:pt x="42096" y="69695"/>
                </a:lnTo>
                <a:lnTo>
                  <a:pt x="42194" y="69719"/>
                </a:lnTo>
                <a:lnTo>
                  <a:pt x="42243" y="69768"/>
                </a:lnTo>
                <a:lnTo>
                  <a:pt x="42292" y="69817"/>
                </a:lnTo>
                <a:lnTo>
                  <a:pt x="42317" y="69891"/>
                </a:lnTo>
                <a:lnTo>
                  <a:pt x="42342" y="69964"/>
                </a:lnTo>
                <a:lnTo>
                  <a:pt x="42366" y="70161"/>
                </a:lnTo>
                <a:lnTo>
                  <a:pt x="42489" y="72172"/>
                </a:lnTo>
                <a:lnTo>
                  <a:pt x="42562" y="73203"/>
                </a:lnTo>
                <a:lnTo>
                  <a:pt x="42660" y="74208"/>
                </a:lnTo>
                <a:lnTo>
                  <a:pt x="43323" y="79851"/>
                </a:lnTo>
                <a:lnTo>
                  <a:pt x="44010" y="85493"/>
                </a:lnTo>
                <a:lnTo>
                  <a:pt x="44132" y="86450"/>
                </a:lnTo>
                <a:lnTo>
                  <a:pt x="44304" y="87382"/>
                </a:lnTo>
                <a:lnTo>
                  <a:pt x="44623" y="89246"/>
                </a:lnTo>
                <a:lnTo>
                  <a:pt x="44697" y="89786"/>
                </a:lnTo>
                <a:lnTo>
                  <a:pt x="43813" y="89663"/>
                </a:lnTo>
                <a:lnTo>
                  <a:pt x="42930" y="89565"/>
                </a:lnTo>
                <a:lnTo>
                  <a:pt x="41139" y="89271"/>
                </a:lnTo>
                <a:lnTo>
                  <a:pt x="39324" y="88928"/>
                </a:lnTo>
                <a:lnTo>
                  <a:pt x="37533" y="88560"/>
                </a:lnTo>
                <a:lnTo>
                  <a:pt x="35767" y="88142"/>
                </a:lnTo>
                <a:lnTo>
                  <a:pt x="34001" y="87676"/>
                </a:lnTo>
                <a:lnTo>
                  <a:pt x="32235" y="87186"/>
                </a:lnTo>
                <a:lnTo>
                  <a:pt x="30493" y="86646"/>
                </a:lnTo>
                <a:lnTo>
                  <a:pt x="28751" y="86057"/>
                </a:lnTo>
                <a:lnTo>
                  <a:pt x="28334" y="85886"/>
                </a:lnTo>
                <a:lnTo>
                  <a:pt x="28138" y="85812"/>
                </a:lnTo>
                <a:lnTo>
                  <a:pt x="27917" y="85763"/>
                </a:lnTo>
                <a:lnTo>
                  <a:pt x="27598" y="85689"/>
                </a:lnTo>
                <a:lnTo>
                  <a:pt x="27328" y="85567"/>
                </a:lnTo>
                <a:lnTo>
                  <a:pt x="27083" y="85395"/>
                </a:lnTo>
                <a:lnTo>
                  <a:pt x="26862" y="85223"/>
                </a:lnTo>
                <a:lnTo>
                  <a:pt x="26690" y="84978"/>
                </a:lnTo>
                <a:lnTo>
                  <a:pt x="26543" y="84733"/>
                </a:lnTo>
                <a:lnTo>
                  <a:pt x="26396" y="84463"/>
                </a:lnTo>
                <a:lnTo>
                  <a:pt x="26273" y="84144"/>
                </a:lnTo>
                <a:lnTo>
                  <a:pt x="25734" y="82549"/>
                </a:lnTo>
                <a:lnTo>
                  <a:pt x="25218" y="80955"/>
                </a:lnTo>
                <a:lnTo>
                  <a:pt x="24728" y="79360"/>
                </a:lnTo>
                <a:lnTo>
                  <a:pt x="24286" y="77741"/>
                </a:lnTo>
                <a:lnTo>
                  <a:pt x="23869" y="76122"/>
                </a:lnTo>
                <a:lnTo>
                  <a:pt x="23501" y="74503"/>
                </a:lnTo>
                <a:lnTo>
                  <a:pt x="23158" y="72859"/>
                </a:lnTo>
                <a:lnTo>
                  <a:pt x="22839" y="71216"/>
                </a:lnTo>
                <a:lnTo>
                  <a:pt x="22667" y="70283"/>
                </a:lnTo>
                <a:lnTo>
                  <a:pt x="22520" y="69327"/>
                </a:lnTo>
                <a:lnTo>
                  <a:pt x="22250" y="67340"/>
                </a:lnTo>
                <a:close/>
                <a:moveTo>
                  <a:pt x="43028" y="69768"/>
                </a:moveTo>
                <a:lnTo>
                  <a:pt x="46291" y="69915"/>
                </a:lnTo>
                <a:lnTo>
                  <a:pt x="49529" y="70038"/>
                </a:lnTo>
                <a:lnTo>
                  <a:pt x="52767" y="70112"/>
                </a:lnTo>
                <a:lnTo>
                  <a:pt x="56006" y="70136"/>
                </a:lnTo>
                <a:lnTo>
                  <a:pt x="59268" y="70112"/>
                </a:lnTo>
                <a:lnTo>
                  <a:pt x="62506" y="70038"/>
                </a:lnTo>
                <a:lnTo>
                  <a:pt x="65745" y="69915"/>
                </a:lnTo>
                <a:lnTo>
                  <a:pt x="69007" y="69768"/>
                </a:lnTo>
                <a:lnTo>
                  <a:pt x="69007" y="69768"/>
                </a:lnTo>
                <a:lnTo>
                  <a:pt x="68934" y="71117"/>
                </a:lnTo>
                <a:lnTo>
                  <a:pt x="68836" y="72393"/>
                </a:lnTo>
                <a:lnTo>
                  <a:pt x="68345" y="77422"/>
                </a:lnTo>
                <a:lnTo>
                  <a:pt x="68075" y="79924"/>
                </a:lnTo>
                <a:lnTo>
                  <a:pt x="67781" y="82427"/>
                </a:lnTo>
                <a:lnTo>
                  <a:pt x="67535" y="84193"/>
                </a:lnTo>
                <a:lnTo>
                  <a:pt x="67266" y="85959"/>
                </a:lnTo>
                <a:lnTo>
                  <a:pt x="66947" y="87725"/>
                </a:lnTo>
                <a:lnTo>
                  <a:pt x="66677" y="89516"/>
                </a:lnTo>
                <a:lnTo>
                  <a:pt x="66603" y="89713"/>
                </a:lnTo>
                <a:lnTo>
                  <a:pt x="66579" y="89786"/>
                </a:lnTo>
                <a:lnTo>
                  <a:pt x="66530" y="89835"/>
                </a:lnTo>
                <a:lnTo>
                  <a:pt x="66456" y="89884"/>
                </a:lnTo>
                <a:lnTo>
                  <a:pt x="66382" y="89909"/>
                </a:lnTo>
                <a:lnTo>
                  <a:pt x="66211" y="89933"/>
                </a:lnTo>
                <a:lnTo>
                  <a:pt x="62997" y="90228"/>
                </a:lnTo>
                <a:lnTo>
                  <a:pt x="61403" y="90350"/>
                </a:lnTo>
                <a:lnTo>
                  <a:pt x="59808" y="90424"/>
                </a:lnTo>
                <a:lnTo>
                  <a:pt x="58017" y="90473"/>
                </a:lnTo>
                <a:lnTo>
                  <a:pt x="56202" y="90498"/>
                </a:lnTo>
                <a:lnTo>
                  <a:pt x="54411" y="90473"/>
                </a:lnTo>
                <a:lnTo>
                  <a:pt x="52620" y="90424"/>
                </a:lnTo>
                <a:lnTo>
                  <a:pt x="50928" y="90350"/>
                </a:lnTo>
                <a:lnTo>
                  <a:pt x="49235" y="90228"/>
                </a:lnTo>
                <a:lnTo>
                  <a:pt x="45825" y="89933"/>
                </a:lnTo>
                <a:lnTo>
                  <a:pt x="45653" y="89909"/>
                </a:lnTo>
                <a:lnTo>
                  <a:pt x="45580" y="89884"/>
                </a:lnTo>
                <a:lnTo>
                  <a:pt x="45506" y="89835"/>
                </a:lnTo>
                <a:lnTo>
                  <a:pt x="45457" y="89762"/>
                </a:lnTo>
                <a:lnTo>
                  <a:pt x="45433" y="89688"/>
                </a:lnTo>
                <a:lnTo>
                  <a:pt x="45383" y="89492"/>
                </a:lnTo>
                <a:lnTo>
                  <a:pt x="45065" y="87505"/>
                </a:lnTo>
                <a:lnTo>
                  <a:pt x="44721" y="85542"/>
                </a:lnTo>
                <a:lnTo>
                  <a:pt x="44427" y="83555"/>
                </a:lnTo>
                <a:lnTo>
                  <a:pt x="44280" y="82574"/>
                </a:lnTo>
                <a:lnTo>
                  <a:pt x="44157" y="81593"/>
                </a:lnTo>
                <a:lnTo>
                  <a:pt x="43862" y="78943"/>
                </a:lnTo>
                <a:lnTo>
                  <a:pt x="43617" y="76294"/>
                </a:lnTo>
                <a:lnTo>
                  <a:pt x="43127" y="70970"/>
                </a:lnTo>
                <a:lnTo>
                  <a:pt x="43028" y="69768"/>
                </a:lnTo>
                <a:close/>
                <a:moveTo>
                  <a:pt x="110588" y="64224"/>
                </a:moveTo>
                <a:lnTo>
                  <a:pt x="110736" y="64298"/>
                </a:lnTo>
                <a:lnTo>
                  <a:pt x="110588" y="65230"/>
                </a:lnTo>
                <a:lnTo>
                  <a:pt x="110417" y="66162"/>
                </a:lnTo>
                <a:lnTo>
                  <a:pt x="110245" y="67094"/>
                </a:lnTo>
                <a:lnTo>
                  <a:pt x="110049" y="68002"/>
                </a:lnTo>
                <a:lnTo>
                  <a:pt x="109828" y="68934"/>
                </a:lnTo>
                <a:lnTo>
                  <a:pt x="109607" y="69842"/>
                </a:lnTo>
                <a:lnTo>
                  <a:pt x="109362" y="70750"/>
                </a:lnTo>
                <a:lnTo>
                  <a:pt x="109117" y="71633"/>
                </a:lnTo>
                <a:lnTo>
                  <a:pt x="108847" y="72516"/>
                </a:lnTo>
                <a:lnTo>
                  <a:pt x="108577" y="73399"/>
                </a:lnTo>
                <a:lnTo>
                  <a:pt x="108258" y="74282"/>
                </a:lnTo>
                <a:lnTo>
                  <a:pt x="107964" y="75165"/>
                </a:lnTo>
                <a:lnTo>
                  <a:pt x="107645" y="76024"/>
                </a:lnTo>
                <a:lnTo>
                  <a:pt x="107301" y="76882"/>
                </a:lnTo>
                <a:lnTo>
                  <a:pt x="106933" y="77741"/>
                </a:lnTo>
                <a:lnTo>
                  <a:pt x="106565" y="78575"/>
                </a:lnTo>
                <a:lnTo>
                  <a:pt x="106197" y="79409"/>
                </a:lnTo>
                <a:lnTo>
                  <a:pt x="105805" y="80243"/>
                </a:lnTo>
                <a:lnTo>
                  <a:pt x="105388" y="81077"/>
                </a:lnTo>
                <a:lnTo>
                  <a:pt x="104946" y="81887"/>
                </a:lnTo>
                <a:lnTo>
                  <a:pt x="104505" y="82721"/>
                </a:lnTo>
                <a:lnTo>
                  <a:pt x="104063" y="83531"/>
                </a:lnTo>
                <a:lnTo>
                  <a:pt x="103597" y="84316"/>
                </a:lnTo>
                <a:lnTo>
                  <a:pt x="103106" y="85125"/>
                </a:lnTo>
                <a:lnTo>
                  <a:pt x="102616" y="85910"/>
                </a:lnTo>
                <a:lnTo>
                  <a:pt x="102100" y="86671"/>
                </a:lnTo>
                <a:lnTo>
                  <a:pt x="101561" y="87456"/>
                </a:lnTo>
                <a:lnTo>
                  <a:pt x="101021" y="88216"/>
                </a:lnTo>
                <a:lnTo>
                  <a:pt x="100457" y="88977"/>
                </a:lnTo>
                <a:lnTo>
                  <a:pt x="99893" y="89737"/>
                </a:lnTo>
                <a:lnTo>
                  <a:pt x="99304" y="90473"/>
                </a:lnTo>
                <a:lnTo>
                  <a:pt x="98715" y="91233"/>
                </a:lnTo>
                <a:lnTo>
                  <a:pt x="97660" y="92460"/>
                </a:lnTo>
                <a:lnTo>
                  <a:pt x="96605" y="93638"/>
                </a:lnTo>
                <a:lnTo>
                  <a:pt x="95526" y="94766"/>
                </a:lnTo>
                <a:lnTo>
                  <a:pt x="94447" y="95845"/>
                </a:lnTo>
                <a:lnTo>
                  <a:pt x="93343" y="96876"/>
                </a:lnTo>
                <a:lnTo>
                  <a:pt x="92214" y="97882"/>
                </a:lnTo>
                <a:lnTo>
                  <a:pt x="91086" y="98838"/>
                </a:lnTo>
                <a:lnTo>
                  <a:pt x="89957" y="99746"/>
                </a:lnTo>
                <a:lnTo>
                  <a:pt x="88804" y="100605"/>
                </a:lnTo>
                <a:lnTo>
                  <a:pt x="87676" y="101414"/>
                </a:lnTo>
                <a:lnTo>
                  <a:pt x="86523" y="102199"/>
                </a:lnTo>
                <a:lnTo>
                  <a:pt x="85370" y="102935"/>
                </a:lnTo>
                <a:lnTo>
                  <a:pt x="84192" y="103647"/>
                </a:lnTo>
                <a:lnTo>
                  <a:pt x="83039" y="104309"/>
                </a:lnTo>
                <a:lnTo>
                  <a:pt x="81886" y="104947"/>
                </a:lnTo>
                <a:lnTo>
                  <a:pt x="80758" y="105535"/>
                </a:lnTo>
                <a:lnTo>
                  <a:pt x="79605" y="106075"/>
                </a:lnTo>
                <a:lnTo>
                  <a:pt x="78477" y="106590"/>
                </a:lnTo>
                <a:lnTo>
                  <a:pt x="77348" y="107081"/>
                </a:lnTo>
                <a:lnTo>
                  <a:pt x="76244" y="107523"/>
                </a:lnTo>
                <a:lnTo>
                  <a:pt x="75140" y="107940"/>
                </a:lnTo>
                <a:lnTo>
                  <a:pt x="74036" y="108332"/>
                </a:lnTo>
                <a:lnTo>
                  <a:pt x="72957" y="108700"/>
                </a:lnTo>
                <a:lnTo>
                  <a:pt x="71902" y="109019"/>
                </a:lnTo>
                <a:lnTo>
                  <a:pt x="70872" y="109313"/>
                </a:lnTo>
                <a:lnTo>
                  <a:pt x="69841" y="109559"/>
                </a:lnTo>
                <a:lnTo>
                  <a:pt x="68836" y="109804"/>
                </a:lnTo>
                <a:lnTo>
                  <a:pt x="67879" y="110025"/>
                </a:lnTo>
                <a:lnTo>
                  <a:pt x="66922" y="110197"/>
                </a:lnTo>
                <a:lnTo>
                  <a:pt x="65990" y="110368"/>
                </a:lnTo>
                <a:lnTo>
                  <a:pt x="65082" y="110491"/>
                </a:lnTo>
                <a:lnTo>
                  <a:pt x="64224" y="110589"/>
                </a:lnTo>
                <a:lnTo>
                  <a:pt x="64444" y="110466"/>
                </a:lnTo>
                <a:lnTo>
                  <a:pt x="64665" y="110344"/>
                </a:lnTo>
                <a:lnTo>
                  <a:pt x="65352" y="110049"/>
                </a:lnTo>
                <a:lnTo>
                  <a:pt x="66039" y="109755"/>
                </a:lnTo>
                <a:lnTo>
                  <a:pt x="66701" y="109412"/>
                </a:lnTo>
                <a:lnTo>
                  <a:pt x="67364" y="109068"/>
                </a:lnTo>
                <a:lnTo>
                  <a:pt x="68026" y="108700"/>
                </a:lnTo>
                <a:lnTo>
                  <a:pt x="68664" y="108332"/>
                </a:lnTo>
                <a:lnTo>
                  <a:pt x="69302" y="107915"/>
                </a:lnTo>
                <a:lnTo>
                  <a:pt x="69940" y="107498"/>
                </a:lnTo>
                <a:lnTo>
                  <a:pt x="70896" y="106811"/>
                </a:lnTo>
                <a:lnTo>
                  <a:pt x="71853" y="106075"/>
                </a:lnTo>
                <a:lnTo>
                  <a:pt x="72761" y="105315"/>
                </a:lnTo>
                <a:lnTo>
                  <a:pt x="73644" y="104530"/>
                </a:lnTo>
                <a:lnTo>
                  <a:pt x="74502" y="103696"/>
                </a:lnTo>
                <a:lnTo>
                  <a:pt x="75337" y="102862"/>
                </a:lnTo>
                <a:lnTo>
                  <a:pt x="76146" y="101978"/>
                </a:lnTo>
                <a:lnTo>
                  <a:pt x="76931" y="101095"/>
                </a:lnTo>
                <a:lnTo>
                  <a:pt x="77471" y="100457"/>
                </a:lnTo>
                <a:lnTo>
                  <a:pt x="77986" y="99795"/>
                </a:lnTo>
                <a:lnTo>
                  <a:pt x="78477" y="99157"/>
                </a:lnTo>
                <a:lnTo>
                  <a:pt x="78967" y="98495"/>
                </a:lnTo>
                <a:lnTo>
                  <a:pt x="79924" y="97146"/>
                </a:lnTo>
                <a:lnTo>
                  <a:pt x="80832" y="95772"/>
                </a:lnTo>
                <a:lnTo>
                  <a:pt x="81666" y="94374"/>
                </a:lnTo>
                <a:lnTo>
                  <a:pt x="82475" y="92951"/>
                </a:lnTo>
                <a:lnTo>
                  <a:pt x="83260" y="91479"/>
                </a:lnTo>
                <a:lnTo>
                  <a:pt x="83996" y="90007"/>
                </a:lnTo>
                <a:lnTo>
                  <a:pt x="84413" y="89099"/>
                </a:lnTo>
                <a:lnTo>
                  <a:pt x="84806" y="88192"/>
                </a:lnTo>
                <a:lnTo>
                  <a:pt x="85591" y="86352"/>
                </a:lnTo>
                <a:lnTo>
                  <a:pt x="85713" y="86106"/>
                </a:lnTo>
                <a:lnTo>
                  <a:pt x="85861" y="85910"/>
                </a:lnTo>
                <a:lnTo>
                  <a:pt x="85934" y="85812"/>
                </a:lnTo>
                <a:lnTo>
                  <a:pt x="86057" y="85738"/>
                </a:lnTo>
                <a:lnTo>
                  <a:pt x="86302" y="85616"/>
                </a:lnTo>
                <a:lnTo>
                  <a:pt x="87308" y="85199"/>
                </a:lnTo>
                <a:lnTo>
                  <a:pt x="88314" y="84757"/>
                </a:lnTo>
                <a:lnTo>
                  <a:pt x="89320" y="84316"/>
                </a:lnTo>
                <a:lnTo>
                  <a:pt x="90301" y="83849"/>
                </a:lnTo>
                <a:lnTo>
                  <a:pt x="91282" y="83359"/>
                </a:lnTo>
                <a:lnTo>
                  <a:pt x="92263" y="82844"/>
                </a:lnTo>
                <a:lnTo>
                  <a:pt x="93220" y="82328"/>
                </a:lnTo>
                <a:lnTo>
                  <a:pt x="94177" y="81789"/>
                </a:lnTo>
                <a:lnTo>
                  <a:pt x="95109" y="81225"/>
                </a:lnTo>
                <a:lnTo>
                  <a:pt x="96017" y="80660"/>
                </a:lnTo>
                <a:lnTo>
                  <a:pt x="96900" y="80096"/>
                </a:lnTo>
                <a:lnTo>
                  <a:pt x="97783" y="79483"/>
                </a:lnTo>
                <a:lnTo>
                  <a:pt x="98666" y="78870"/>
                </a:lnTo>
                <a:lnTo>
                  <a:pt x="99500" y="78232"/>
                </a:lnTo>
                <a:lnTo>
                  <a:pt x="100359" y="77569"/>
                </a:lnTo>
                <a:lnTo>
                  <a:pt x="101168" y="76882"/>
                </a:lnTo>
                <a:lnTo>
                  <a:pt x="101904" y="76245"/>
                </a:lnTo>
                <a:lnTo>
                  <a:pt x="102616" y="75582"/>
                </a:lnTo>
                <a:lnTo>
                  <a:pt x="103327" y="74895"/>
                </a:lnTo>
                <a:lnTo>
                  <a:pt x="104014" y="74208"/>
                </a:lnTo>
                <a:lnTo>
                  <a:pt x="104676" y="73497"/>
                </a:lnTo>
                <a:lnTo>
                  <a:pt x="105314" y="72786"/>
                </a:lnTo>
                <a:lnTo>
                  <a:pt x="105952" y="72050"/>
                </a:lnTo>
                <a:lnTo>
                  <a:pt x="106541" y="71289"/>
                </a:lnTo>
                <a:lnTo>
                  <a:pt x="107105" y="70529"/>
                </a:lnTo>
                <a:lnTo>
                  <a:pt x="107669" y="69719"/>
                </a:lnTo>
                <a:lnTo>
                  <a:pt x="108184" y="68910"/>
                </a:lnTo>
                <a:lnTo>
                  <a:pt x="108699" y="68076"/>
                </a:lnTo>
                <a:lnTo>
                  <a:pt x="109166" y="67241"/>
                </a:lnTo>
                <a:lnTo>
                  <a:pt x="109607" y="66358"/>
                </a:lnTo>
                <a:lnTo>
                  <a:pt x="110024" y="65475"/>
                </a:lnTo>
                <a:lnTo>
                  <a:pt x="110392" y="64543"/>
                </a:lnTo>
                <a:lnTo>
                  <a:pt x="110490" y="64371"/>
                </a:lnTo>
                <a:lnTo>
                  <a:pt x="110588" y="64224"/>
                </a:lnTo>
                <a:close/>
                <a:moveTo>
                  <a:pt x="1447" y="64126"/>
                </a:moveTo>
                <a:lnTo>
                  <a:pt x="1545" y="64273"/>
                </a:lnTo>
                <a:lnTo>
                  <a:pt x="1644" y="64445"/>
                </a:lnTo>
                <a:lnTo>
                  <a:pt x="1889" y="65058"/>
                </a:lnTo>
                <a:lnTo>
                  <a:pt x="2159" y="65671"/>
                </a:lnTo>
                <a:lnTo>
                  <a:pt x="2429" y="66285"/>
                </a:lnTo>
                <a:lnTo>
                  <a:pt x="2723" y="66873"/>
                </a:lnTo>
                <a:lnTo>
                  <a:pt x="3042" y="67462"/>
                </a:lnTo>
                <a:lnTo>
                  <a:pt x="3361" y="68026"/>
                </a:lnTo>
                <a:lnTo>
                  <a:pt x="3680" y="68591"/>
                </a:lnTo>
                <a:lnTo>
                  <a:pt x="4048" y="69155"/>
                </a:lnTo>
                <a:lnTo>
                  <a:pt x="4391" y="69719"/>
                </a:lnTo>
                <a:lnTo>
                  <a:pt x="4759" y="70259"/>
                </a:lnTo>
                <a:lnTo>
                  <a:pt x="5544" y="71314"/>
                </a:lnTo>
                <a:lnTo>
                  <a:pt x="6378" y="72344"/>
                </a:lnTo>
                <a:lnTo>
                  <a:pt x="7261" y="73350"/>
                </a:lnTo>
                <a:lnTo>
                  <a:pt x="7850" y="73988"/>
                </a:lnTo>
                <a:lnTo>
                  <a:pt x="8439" y="74601"/>
                </a:lnTo>
                <a:lnTo>
                  <a:pt x="9052" y="75214"/>
                </a:lnTo>
                <a:lnTo>
                  <a:pt x="9665" y="75803"/>
                </a:lnTo>
                <a:lnTo>
                  <a:pt x="10303" y="76367"/>
                </a:lnTo>
                <a:lnTo>
                  <a:pt x="10966" y="76931"/>
                </a:lnTo>
                <a:lnTo>
                  <a:pt x="11603" y="77471"/>
                </a:lnTo>
                <a:lnTo>
                  <a:pt x="12290" y="78011"/>
                </a:lnTo>
                <a:lnTo>
                  <a:pt x="12953" y="78526"/>
                </a:lnTo>
                <a:lnTo>
                  <a:pt x="13640" y="79041"/>
                </a:lnTo>
                <a:lnTo>
                  <a:pt x="14351" y="79532"/>
                </a:lnTo>
                <a:lnTo>
                  <a:pt x="15062" y="80022"/>
                </a:lnTo>
                <a:lnTo>
                  <a:pt x="16485" y="80955"/>
                </a:lnTo>
                <a:lnTo>
                  <a:pt x="17957" y="81838"/>
                </a:lnTo>
                <a:lnTo>
                  <a:pt x="18914" y="82378"/>
                </a:lnTo>
                <a:lnTo>
                  <a:pt x="19871" y="82893"/>
                </a:lnTo>
                <a:lnTo>
                  <a:pt x="20852" y="83408"/>
                </a:lnTo>
                <a:lnTo>
                  <a:pt x="21833" y="83874"/>
                </a:lnTo>
                <a:lnTo>
                  <a:pt x="22814" y="84340"/>
                </a:lnTo>
                <a:lnTo>
                  <a:pt x="23796" y="84806"/>
                </a:lnTo>
                <a:lnTo>
                  <a:pt x="24801" y="85248"/>
                </a:lnTo>
                <a:lnTo>
                  <a:pt x="25807" y="85665"/>
                </a:lnTo>
                <a:lnTo>
                  <a:pt x="25979" y="85763"/>
                </a:lnTo>
                <a:lnTo>
                  <a:pt x="26151" y="85910"/>
                </a:lnTo>
                <a:lnTo>
                  <a:pt x="26273" y="86082"/>
                </a:lnTo>
                <a:lnTo>
                  <a:pt x="26371" y="86254"/>
                </a:lnTo>
                <a:lnTo>
                  <a:pt x="26985" y="87701"/>
                </a:lnTo>
                <a:lnTo>
                  <a:pt x="27647" y="89124"/>
                </a:lnTo>
                <a:lnTo>
                  <a:pt x="28309" y="90547"/>
                </a:lnTo>
                <a:lnTo>
                  <a:pt x="29021" y="91920"/>
                </a:lnTo>
                <a:lnTo>
                  <a:pt x="29757" y="93319"/>
                </a:lnTo>
                <a:lnTo>
                  <a:pt x="30542" y="94668"/>
                </a:lnTo>
                <a:lnTo>
                  <a:pt x="31376" y="95993"/>
                </a:lnTo>
                <a:lnTo>
                  <a:pt x="32235" y="97317"/>
                </a:lnTo>
                <a:lnTo>
                  <a:pt x="32897" y="98274"/>
                </a:lnTo>
                <a:lnTo>
                  <a:pt x="33584" y="99206"/>
                </a:lnTo>
                <a:lnTo>
                  <a:pt x="34295" y="100114"/>
                </a:lnTo>
                <a:lnTo>
                  <a:pt x="35031" y="101022"/>
                </a:lnTo>
                <a:lnTo>
                  <a:pt x="35792" y="101880"/>
                </a:lnTo>
                <a:lnTo>
                  <a:pt x="36577" y="102739"/>
                </a:lnTo>
                <a:lnTo>
                  <a:pt x="37386" y="103573"/>
                </a:lnTo>
                <a:lnTo>
                  <a:pt x="38220" y="104382"/>
                </a:lnTo>
                <a:lnTo>
                  <a:pt x="39030" y="105118"/>
                </a:lnTo>
                <a:lnTo>
                  <a:pt x="39864" y="105805"/>
                </a:lnTo>
                <a:lnTo>
                  <a:pt x="40722" y="106492"/>
                </a:lnTo>
                <a:lnTo>
                  <a:pt x="41581" y="107130"/>
                </a:lnTo>
                <a:lnTo>
                  <a:pt x="42489" y="107743"/>
                </a:lnTo>
                <a:lnTo>
                  <a:pt x="43396" y="108332"/>
                </a:lnTo>
                <a:lnTo>
                  <a:pt x="44329" y="108872"/>
                </a:lnTo>
                <a:lnTo>
                  <a:pt x="45285" y="109387"/>
                </a:lnTo>
                <a:lnTo>
                  <a:pt x="45825" y="109657"/>
                </a:lnTo>
                <a:lnTo>
                  <a:pt x="46365" y="109878"/>
                </a:lnTo>
                <a:lnTo>
                  <a:pt x="47420" y="110344"/>
                </a:lnTo>
                <a:lnTo>
                  <a:pt x="47616" y="110466"/>
                </a:lnTo>
                <a:lnTo>
                  <a:pt x="47788" y="110564"/>
                </a:lnTo>
                <a:lnTo>
                  <a:pt x="47714" y="110736"/>
                </a:lnTo>
                <a:lnTo>
                  <a:pt x="46708" y="110564"/>
                </a:lnTo>
                <a:lnTo>
                  <a:pt x="45702" y="110393"/>
                </a:lnTo>
                <a:lnTo>
                  <a:pt x="44697" y="110197"/>
                </a:lnTo>
                <a:lnTo>
                  <a:pt x="43715" y="109976"/>
                </a:lnTo>
                <a:lnTo>
                  <a:pt x="42734" y="109755"/>
                </a:lnTo>
                <a:lnTo>
                  <a:pt x="41777" y="109485"/>
                </a:lnTo>
                <a:lnTo>
                  <a:pt x="40796" y="109240"/>
                </a:lnTo>
                <a:lnTo>
                  <a:pt x="39839" y="108945"/>
                </a:lnTo>
                <a:lnTo>
                  <a:pt x="38907" y="108651"/>
                </a:lnTo>
                <a:lnTo>
                  <a:pt x="37950" y="108332"/>
                </a:lnTo>
                <a:lnTo>
                  <a:pt x="37018" y="108013"/>
                </a:lnTo>
                <a:lnTo>
                  <a:pt x="36111" y="107670"/>
                </a:lnTo>
                <a:lnTo>
                  <a:pt x="35178" y="107302"/>
                </a:lnTo>
                <a:lnTo>
                  <a:pt x="34271" y="106934"/>
                </a:lnTo>
                <a:lnTo>
                  <a:pt x="33363" y="106517"/>
                </a:lnTo>
                <a:lnTo>
                  <a:pt x="32480" y="106124"/>
                </a:lnTo>
                <a:lnTo>
                  <a:pt x="31597" y="105683"/>
                </a:lnTo>
                <a:lnTo>
                  <a:pt x="30714" y="105241"/>
                </a:lnTo>
                <a:lnTo>
                  <a:pt x="29830" y="104775"/>
                </a:lnTo>
                <a:lnTo>
                  <a:pt x="28972" y="104309"/>
                </a:lnTo>
                <a:lnTo>
                  <a:pt x="28113" y="103818"/>
                </a:lnTo>
                <a:lnTo>
                  <a:pt x="27279" y="103303"/>
                </a:lnTo>
                <a:lnTo>
                  <a:pt x="26421" y="102788"/>
                </a:lnTo>
                <a:lnTo>
                  <a:pt x="25586" y="102248"/>
                </a:lnTo>
                <a:lnTo>
                  <a:pt x="24777" y="101684"/>
                </a:lnTo>
                <a:lnTo>
                  <a:pt x="23943" y="101120"/>
                </a:lnTo>
                <a:lnTo>
                  <a:pt x="23133" y="100506"/>
                </a:lnTo>
                <a:lnTo>
                  <a:pt x="22348" y="99918"/>
                </a:lnTo>
                <a:lnTo>
                  <a:pt x="21539" y="99280"/>
                </a:lnTo>
                <a:lnTo>
                  <a:pt x="20754" y="98642"/>
                </a:lnTo>
                <a:lnTo>
                  <a:pt x="19969" y="97980"/>
                </a:lnTo>
                <a:lnTo>
                  <a:pt x="19208" y="97317"/>
                </a:lnTo>
                <a:lnTo>
                  <a:pt x="18031" y="96262"/>
                </a:lnTo>
                <a:lnTo>
                  <a:pt x="16927" y="95183"/>
                </a:lnTo>
                <a:lnTo>
                  <a:pt x="15847" y="94079"/>
                </a:lnTo>
                <a:lnTo>
                  <a:pt x="14817" y="92975"/>
                </a:lnTo>
                <a:lnTo>
                  <a:pt x="13860" y="91847"/>
                </a:lnTo>
                <a:lnTo>
                  <a:pt x="12904" y="90718"/>
                </a:lnTo>
                <a:lnTo>
                  <a:pt x="12020" y="89590"/>
                </a:lnTo>
                <a:lnTo>
                  <a:pt x="11186" y="88437"/>
                </a:lnTo>
                <a:lnTo>
                  <a:pt x="10377" y="87308"/>
                </a:lnTo>
                <a:lnTo>
                  <a:pt x="9616" y="86155"/>
                </a:lnTo>
                <a:lnTo>
                  <a:pt x="8880" y="85002"/>
                </a:lnTo>
                <a:lnTo>
                  <a:pt x="8194" y="83849"/>
                </a:lnTo>
                <a:lnTo>
                  <a:pt x="7556" y="82721"/>
                </a:lnTo>
                <a:lnTo>
                  <a:pt x="6942" y="81568"/>
                </a:lnTo>
                <a:lnTo>
                  <a:pt x="6378" y="80440"/>
                </a:lnTo>
                <a:lnTo>
                  <a:pt x="5839" y="79336"/>
                </a:lnTo>
                <a:lnTo>
                  <a:pt x="5348" y="78207"/>
                </a:lnTo>
                <a:lnTo>
                  <a:pt x="4882" y="77128"/>
                </a:lnTo>
                <a:lnTo>
                  <a:pt x="4440" y="76024"/>
                </a:lnTo>
                <a:lnTo>
                  <a:pt x="4048" y="74969"/>
                </a:lnTo>
                <a:lnTo>
                  <a:pt x="3680" y="73914"/>
                </a:lnTo>
                <a:lnTo>
                  <a:pt x="3336" y="72884"/>
                </a:lnTo>
                <a:lnTo>
                  <a:pt x="3017" y="71878"/>
                </a:lnTo>
                <a:lnTo>
                  <a:pt x="2748" y="70897"/>
                </a:lnTo>
                <a:lnTo>
                  <a:pt x="2478" y="69940"/>
                </a:lnTo>
                <a:lnTo>
                  <a:pt x="2257" y="69008"/>
                </a:lnTo>
                <a:lnTo>
                  <a:pt x="2061" y="68125"/>
                </a:lnTo>
                <a:lnTo>
                  <a:pt x="1889" y="67241"/>
                </a:lnTo>
                <a:lnTo>
                  <a:pt x="1742" y="66407"/>
                </a:lnTo>
                <a:lnTo>
                  <a:pt x="1619" y="65598"/>
                </a:lnTo>
                <a:lnTo>
                  <a:pt x="1521" y="64837"/>
                </a:lnTo>
                <a:lnTo>
                  <a:pt x="1447" y="64126"/>
                </a:lnTo>
                <a:close/>
                <a:moveTo>
                  <a:pt x="84757" y="86254"/>
                </a:moveTo>
                <a:lnTo>
                  <a:pt x="84879" y="86352"/>
                </a:lnTo>
                <a:lnTo>
                  <a:pt x="84340" y="87603"/>
                </a:lnTo>
                <a:lnTo>
                  <a:pt x="83800" y="88854"/>
                </a:lnTo>
                <a:lnTo>
                  <a:pt x="83309" y="89909"/>
                </a:lnTo>
                <a:lnTo>
                  <a:pt x="82794" y="90988"/>
                </a:lnTo>
                <a:lnTo>
                  <a:pt x="82254" y="92019"/>
                </a:lnTo>
                <a:lnTo>
                  <a:pt x="81690" y="93049"/>
                </a:lnTo>
                <a:lnTo>
                  <a:pt x="81101" y="94079"/>
                </a:lnTo>
                <a:lnTo>
                  <a:pt x="80488" y="95085"/>
                </a:lnTo>
                <a:lnTo>
                  <a:pt x="79875" y="96066"/>
                </a:lnTo>
                <a:lnTo>
                  <a:pt x="79213" y="97048"/>
                </a:lnTo>
                <a:lnTo>
                  <a:pt x="78550" y="98029"/>
                </a:lnTo>
                <a:lnTo>
                  <a:pt x="77839" y="98961"/>
                </a:lnTo>
                <a:lnTo>
                  <a:pt x="77127" y="99893"/>
                </a:lnTo>
                <a:lnTo>
                  <a:pt x="76367" y="100776"/>
                </a:lnTo>
                <a:lnTo>
                  <a:pt x="75606" y="101659"/>
                </a:lnTo>
                <a:lnTo>
                  <a:pt x="74797" y="102518"/>
                </a:lnTo>
                <a:lnTo>
                  <a:pt x="73963" y="103352"/>
                </a:lnTo>
                <a:lnTo>
                  <a:pt x="73129" y="104162"/>
                </a:lnTo>
                <a:lnTo>
                  <a:pt x="72564" y="104652"/>
                </a:lnTo>
                <a:lnTo>
                  <a:pt x="72000" y="105143"/>
                </a:lnTo>
                <a:lnTo>
                  <a:pt x="71436" y="105609"/>
                </a:lnTo>
                <a:lnTo>
                  <a:pt x="70847" y="106051"/>
                </a:lnTo>
                <a:lnTo>
                  <a:pt x="70258" y="106492"/>
                </a:lnTo>
                <a:lnTo>
                  <a:pt x="69670" y="106934"/>
                </a:lnTo>
                <a:lnTo>
                  <a:pt x="69056" y="107326"/>
                </a:lnTo>
                <a:lnTo>
                  <a:pt x="68419" y="107719"/>
                </a:lnTo>
                <a:lnTo>
                  <a:pt x="67805" y="108111"/>
                </a:lnTo>
                <a:lnTo>
                  <a:pt x="67167" y="108455"/>
                </a:lnTo>
                <a:lnTo>
                  <a:pt x="66505" y="108798"/>
                </a:lnTo>
                <a:lnTo>
                  <a:pt x="65843" y="109117"/>
                </a:lnTo>
                <a:lnTo>
                  <a:pt x="65180" y="109412"/>
                </a:lnTo>
                <a:lnTo>
                  <a:pt x="64494" y="109706"/>
                </a:lnTo>
                <a:lnTo>
                  <a:pt x="63782" y="109951"/>
                </a:lnTo>
                <a:lnTo>
                  <a:pt x="63071" y="110197"/>
                </a:lnTo>
                <a:lnTo>
                  <a:pt x="62605" y="110344"/>
                </a:lnTo>
                <a:lnTo>
                  <a:pt x="62114" y="110466"/>
                </a:lnTo>
                <a:lnTo>
                  <a:pt x="61133" y="110712"/>
                </a:lnTo>
                <a:lnTo>
                  <a:pt x="59146" y="111129"/>
                </a:lnTo>
                <a:lnTo>
                  <a:pt x="58974" y="111153"/>
                </a:lnTo>
                <a:lnTo>
                  <a:pt x="58753" y="111153"/>
                </a:lnTo>
                <a:lnTo>
                  <a:pt x="58827" y="110982"/>
                </a:lnTo>
                <a:lnTo>
                  <a:pt x="58876" y="110908"/>
                </a:lnTo>
                <a:lnTo>
                  <a:pt x="58925" y="110859"/>
                </a:lnTo>
                <a:lnTo>
                  <a:pt x="59244" y="110589"/>
                </a:lnTo>
                <a:lnTo>
                  <a:pt x="59538" y="110295"/>
                </a:lnTo>
                <a:lnTo>
                  <a:pt x="59808" y="110000"/>
                </a:lnTo>
                <a:lnTo>
                  <a:pt x="60078" y="109706"/>
                </a:lnTo>
                <a:lnTo>
                  <a:pt x="60593" y="109068"/>
                </a:lnTo>
                <a:lnTo>
                  <a:pt x="61059" y="108430"/>
                </a:lnTo>
                <a:lnTo>
                  <a:pt x="61501" y="107743"/>
                </a:lnTo>
                <a:lnTo>
                  <a:pt x="61893" y="107032"/>
                </a:lnTo>
                <a:lnTo>
                  <a:pt x="62261" y="106321"/>
                </a:lnTo>
                <a:lnTo>
                  <a:pt x="62629" y="105585"/>
                </a:lnTo>
                <a:lnTo>
                  <a:pt x="63193" y="104382"/>
                </a:lnTo>
                <a:lnTo>
                  <a:pt x="63709" y="103156"/>
                </a:lnTo>
                <a:lnTo>
                  <a:pt x="64175" y="101929"/>
                </a:lnTo>
                <a:lnTo>
                  <a:pt x="64592" y="100678"/>
                </a:lnTo>
                <a:lnTo>
                  <a:pt x="65009" y="99427"/>
                </a:lnTo>
                <a:lnTo>
                  <a:pt x="65377" y="98151"/>
                </a:lnTo>
                <a:lnTo>
                  <a:pt x="65720" y="96876"/>
                </a:lnTo>
                <a:lnTo>
                  <a:pt x="66039" y="95600"/>
                </a:lnTo>
                <a:lnTo>
                  <a:pt x="66333" y="94423"/>
                </a:lnTo>
                <a:lnTo>
                  <a:pt x="66579" y="93245"/>
                </a:lnTo>
                <a:lnTo>
                  <a:pt x="67094" y="90890"/>
                </a:lnTo>
                <a:lnTo>
                  <a:pt x="67143" y="90694"/>
                </a:lnTo>
                <a:lnTo>
                  <a:pt x="67192" y="90620"/>
                </a:lnTo>
                <a:lnTo>
                  <a:pt x="67241" y="90571"/>
                </a:lnTo>
                <a:lnTo>
                  <a:pt x="67315" y="90522"/>
                </a:lnTo>
                <a:lnTo>
                  <a:pt x="67388" y="90498"/>
                </a:lnTo>
                <a:lnTo>
                  <a:pt x="67560" y="90448"/>
                </a:lnTo>
                <a:lnTo>
                  <a:pt x="69572" y="90154"/>
                </a:lnTo>
                <a:lnTo>
                  <a:pt x="71583" y="89835"/>
                </a:lnTo>
                <a:lnTo>
                  <a:pt x="73595" y="89443"/>
                </a:lnTo>
                <a:lnTo>
                  <a:pt x="75582" y="89001"/>
                </a:lnTo>
                <a:lnTo>
                  <a:pt x="77544" y="88510"/>
                </a:lnTo>
                <a:lnTo>
                  <a:pt x="79507" y="87971"/>
                </a:lnTo>
                <a:lnTo>
                  <a:pt x="81469" y="87382"/>
                </a:lnTo>
                <a:lnTo>
                  <a:pt x="83383" y="86720"/>
                </a:lnTo>
                <a:lnTo>
                  <a:pt x="84757" y="86254"/>
                </a:lnTo>
                <a:close/>
                <a:moveTo>
                  <a:pt x="27083" y="86180"/>
                </a:moveTo>
                <a:lnTo>
                  <a:pt x="28481" y="86646"/>
                </a:lnTo>
                <a:lnTo>
                  <a:pt x="30051" y="87186"/>
                </a:lnTo>
                <a:lnTo>
                  <a:pt x="31621" y="87701"/>
                </a:lnTo>
                <a:lnTo>
                  <a:pt x="33191" y="88167"/>
                </a:lnTo>
                <a:lnTo>
                  <a:pt x="34786" y="88584"/>
                </a:lnTo>
                <a:lnTo>
                  <a:pt x="36380" y="88977"/>
                </a:lnTo>
                <a:lnTo>
                  <a:pt x="37999" y="89345"/>
                </a:lnTo>
                <a:lnTo>
                  <a:pt x="39619" y="89663"/>
                </a:lnTo>
                <a:lnTo>
                  <a:pt x="41238" y="89958"/>
                </a:lnTo>
                <a:lnTo>
                  <a:pt x="42881" y="90228"/>
                </a:lnTo>
                <a:lnTo>
                  <a:pt x="44525" y="90448"/>
                </a:lnTo>
                <a:lnTo>
                  <a:pt x="44647" y="90473"/>
                </a:lnTo>
                <a:lnTo>
                  <a:pt x="44721" y="90498"/>
                </a:lnTo>
                <a:lnTo>
                  <a:pt x="44795" y="90547"/>
                </a:lnTo>
                <a:lnTo>
                  <a:pt x="44844" y="90620"/>
                </a:lnTo>
                <a:lnTo>
                  <a:pt x="44917" y="90743"/>
                </a:lnTo>
                <a:lnTo>
                  <a:pt x="44966" y="90915"/>
                </a:lnTo>
                <a:lnTo>
                  <a:pt x="45800" y="94496"/>
                </a:lnTo>
                <a:lnTo>
                  <a:pt x="46218" y="96262"/>
                </a:lnTo>
                <a:lnTo>
                  <a:pt x="46659" y="98053"/>
                </a:lnTo>
                <a:lnTo>
                  <a:pt x="46953" y="99108"/>
                </a:lnTo>
                <a:lnTo>
                  <a:pt x="47272" y="100163"/>
                </a:lnTo>
                <a:lnTo>
                  <a:pt x="47616" y="101193"/>
                </a:lnTo>
                <a:lnTo>
                  <a:pt x="47984" y="102224"/>
                </a:lnTo>
                <a:lnTo>
                  <a:pt x="48376" y="103254"/>
                </a:lnTo>
                <a:lnTo>
                  <a:pt x="48793" y="104260"/>
                </a:lnTo>
                <a:lnTo>
                  <a:pt x="49235" y="105266"/>
                </a:lnTo>
                <a:lnTo>
                  <a:pt x="49726" y="106247"/>
                </a:lnTo>
                <a:lnTo>
                  <a:pt x="50069" y="106909"/>
                </a:lnTo>
                <a:lnTo>
                  <a:pt x="50437" y="107547"/>
                </a:lnTo>
                <a:lnTo>
                  <a:pt x="50829" y="108185"/>
                </a:lnTo>
                <a:lnTo>
                  <a:pt x="51246" y="108798"/>
                </a:lnTo>
                <a:lnTo>
                  <a:pt x="51688" y="109362"/>
                </a:lnTo>
                <a:lnTo>
                  <a:pt x="52179" y="109927"/>
                </a:lnTo>
                <a:lnTo>
                  <a:pt x="52694" y="110466"/>
                </a:lnTo>
                <a:lnTo>
                  <a:pt x="53234" y="110957"/>
                </a:lnTo>
                <a:lnTo>
                  <a:pt x="53283" y="111031"/>
                </a:lnTo>
                <a:lnTo>
                  <a:pt x="53381" y="111251"/>
                </a:lnTo>
                <a:lnTo>
                  <a:pt x="51811" y="110932"/>
                </a:lnTo>
                <a:lnTo>
                  <a:pt x="51075" y="110785"/>
                </a:lnTo>
                <a:lnTo>
                  <a:pt x="50363" y="110614"/>
                </a:lnTo>
                <a:lnTo>
                  <a:pt x="49652" y="110417"/>
                </a:lnTo>
                <a:lnTo>
                  <a:pt x="48941" y="110197"/>
                </a:lnTo>
                <a:lnTo>
                  <a:pt x="48278" y="109976"/>
                </a:lnTo>
                <a:lnTo>
                  <a:pt x="47591" y="109706"/>
                </a:lnTo>
                <a:lnTo>
                  <a:pt x="46929" y="109436"/>
                </a:lnTo>
                <a:lnTo>
                  <a:pt x="46267" y="109142"/>
                </a:lnTo>
                <a:lnTo>
                  <a:pt x="45629" y="108823"/>
                </a:lnTo>
                <a:lnTo>
                  <a:pt x="44991" y="108504"/>
                </a:lnTo>
                <a:lnTo>
                  <a:pt x="44353" y="108136"/>
                </a:lnTo>
                <a:lnTo>
                  <a:pt x="43740" y="107792"/>
                </a:lnTo>
                <a:lnTo>
                  <a:pt x="43127" y="107400"/>
                </a:lnTo>
                <a:lnTo>
                  <a:pt x="42538" y="107007"/>
                </a:lnTo>
                <a:lnTo>
                  <a:pt x="41924" y="106590"/>
                </a:lnTo>
                <a:lnTo>
                  <a:pt x="41336" y="106173"/>
                </a:lnTo>
                <a:lnTo>
                  <a:pt x="40772" y="105732"/>
                </a:lnTo>
                <a:lnTo>
                  <a:pt x="40207" y="105266"/>
                </a:lnTo>
                <a:lnTo>
                  <a:pt x="39373" y="104579"/>
                </a:lnTo>
                <a:lnTo>
                  <a:pt x="38588" y="103843"/>
                </a:lnTo>
                <a:lnTo>
                  <a:pt x="37803" y="103107"/>
                </a:lnTo>
                <a:lnTo>
                  <a:pt x="37067" y="102322"/>
                </a:lnTo>
                <a:lnTo>
                  <a:pt x="36331" y="101537"/>
                </a:lnTo>
                <a:lnTo>
                  <a:pt x="35644" y="100727"/>
                </a:lnTo>
                <a:lnTo>
                  <a:pt x="34958" y="99893"/>
                </a:lnTo>
                <a:lnTo>
                  <a:pt x="34295" y="99035"/>
                </a:lnTo>
                <a:lnTo>
                  <a:pt x="33437" y="97882"/>
                </a:lnTo>
                <a:lnTo>
                  <a:pt x="32602" y="96704"/>
                </a:lnTo>
                <a:lnTo>
                  <a:pt x="31842" y="95502"/>
                </a:lnTo>
                <a:lnTo>
                  <a:pt x="31082" y="94300"/>
                </a:lnTo>
                <a:lnTo>
                  <a:pt x="30370" y="93049"/>
                </a:lnTo>
                <a:lnTo>
                  <a:pt x="29683" y="91798"/>
                </a:lnTo>
                <a:lnTo>
                  <a:pt x="29045" y="90522"/>
                </a:lnTo>
                <a:lnTo>
                  <a:pt x="28408" y="89222"/>
                </a:lnTo>
                <a:lnTo>
                  <a:pt x="28089" y="88510"/>
                </a:lnTo>
                <a:lnTo>
                  <a:pt x="27770" y="87775"/>
                </a:lnTo>
                <a:lnTo>
                  <a:pt x="27083" y="86180"/>
                </a:lnTo>
                <a:close/>
                <a:moveTo>
                  <a:pt x="66432" y="90743"/>
                </a:moveTo>
                <a:lnTo>
                  <a:pt x="66260" y="91675"/>
                </a:lnTo>
                <a:lnTo>
                  <a:pt x="66162" y="92166"/>
                </a:lnTo>
                <a:lnTo>
                  <a:pt x="66039" y="92656"/>
                </a:lnTo>
                <a:lnTo>
                  <a:pt x="64911" y="96925"/>
                </a:lnTo>
                <a:lnTo>
                  <a:pt x="64346" y="99059"/>
                </a:lnTo>
                <a:lnTo>
                  <a:pt x="63709" y="101169"/>
                </a:lnTo>
                <a:lnTo>
                  <a:pt x="63390" y="102126"/>
                </a:lnTo>
                <a:lnTo>
                  <a:pt x="63046" y="103058"/>
                </a:lnTo>
                <a:lnTo>
                  <a:pt x="62678" y="103990"/>
                </a:lnTo>
                <a:lnTo>
                  <a:pt x="62286" y="104922"/>
                </a:lnTo>
                <a:lnTo>
                  <a:pt x="61844" y="105830"/>
                </a:lnTo>
                <a:lnTo>
                  <a:pt x="61378" y="106713"/>
                </a:lnTo>
                <a:lnTo>
                  <a:pt x="60863" y="107572"/>
                </a:lnTo>
                <a:lnTo>
                  <a:pt x="60299" y="108406"/>
                </a:lnTo>
                <a:lnTo>
                  <a:pt x="59808" y="109093"/>
                </a:lnTo>
                <a:lnTo>
                  <a:pt x="59538" y="109412"/>
                </a:lnTo>
                <a:lnTo>
                  <a:pt x="59268" y="109706"/>
                </a:lnTo>
                <a:lnTo>
                  <a:pt x="58974" y="110000"/>
                </a:lnTo>
                <a:lnTo>
                  <a:pt x="58655" y="110270"/>
                </a:lnTo>
                <a:lnTo>
                  <a:pt x="58336" y="110540"/>
                </a:lnTo>
                <a:lnTo>
                  <a:pt x="57968" y="110761"/>
                </a:lnTo>
                <a:lnTo>
                  <a:pt x="57698" y="110908"/>
                </a:lnTo>
                <a:lnTo>
                  <a:pt x="57404" y="111055"/>
                </a:lnTo>
                <a:lnTo>
                  <a:pt x="57134" y="111153"/>
                </a:lnTo>
                <a:lnTo>
                  <a:pt x="56840" y="111251"/>
                </a:lnTo>
                <a:lnTo>
                  <a:pt x="56545" y="111300"/>
                </a:lnTo>
                <a:lnTo>
                  <a:pt x="56275" y="111325"/>
                </a:lnTo>
                <a:lnTo>
                  <a:pt x="55981" y="111350"/>
                </a:lnTo>
                <a:lnTo>
                  <a:pt x="55711" y="111350"/>
                </a:lnTo>
                <a:lnTo>
                  <a:pt x="55417" y="111300"/>
                </a:lnTo>
                <a:lnTo>
                  <a:pt x="55147" y="111251"/>
                </a:lnTo>
                <a:lnTo>
                  <a:pt x="54877" y="111153"/>
                </a:lnTo>
                <a:lnTo>
                  <a:pt x="54607" y="111055"/>
                </a:lnTo>
                <a:lnTo>
                  <a:pt x="54337" y="110932"/>
                </a:lnTo>
                <a:lnTo>
                  <a:pt x="54068" y="110761"/>
                </a:lnTo>
                <a:lnTo>
                  <a:pt x="53798" y="110589"/>
                </a:lnTo>
                <a:lnTo>
                  <a:pt x="53552" y="110393"/>
                </a:lnTo>
                <a:lnTo>
                  <a:pt x="53037" y="109951"/>
                </a:lnTo>
                <a:lnTo>
                  <a:pt x="52596" y="109485"/>
                </a:lnTo>
                <a:lnTo>
                  <a:pt x="52179" y="109019"/>
                </a:lnTo>
                <a:lnTo>
                  <a:pt x="51786" y="108504"/>
                </a:lnTo>
                <a:lnTo>
                  <a:pt x="51418" y="107964"/>
                </a:lnTo>
                <a:lnTo>
                  <a:pt x="51099" y="107424"/>
                </a:lnTo>
                <a:lnTo>
                  <a:pt x="50780" y="106860"/>
                </a:lnTo>
                <a:lnTo>
                  <a:pt x="50461" y="106271"/>
                </a:lnTo>
                <a:lnTo>
                  <a:pt x="50143" y="105634"/>
                </a:lnTo>
                <a:lnTo>
                  <a:pt x="49824" y="104971"/>
                </a:lnTo>
                <a:lnTo>
                  <a:pt x="49235" y="103647"/>
                </a:lnTo>
                <a:lnTo>
                  <a:pt x="48720" y="102297"/>
                </a:lnTo>
                <a:lnTo>
                  <a:pt x="48229" y="100948"/>
                </a:lnTo>
                <a:lnTo>
                  <a:pt x="47788" y="99550"/>
                </a:lnTo>
                <a:lnTo>
                  <a:pt x="47371" y="98176"/>
                </a:lnTo>
                <a:lnTo>
                  <a:pt x="47003" y="96778"/>
                </a:lnTo>
                <a:lnTo>
                  <a:pt x="46635" y="95355"/>
                </a:lnTo>
                <a:lnTo>
                  <a:pt x="46144" y="93245"/>
                </a:lnTo>
                <a:lnTo>
                  <a:pt x="45678" y="91135"/>
                </a:lnTo>
                <a:lnTo>
                  <a:pt x="45653" y="90915"/>
                </a:lnTo>
                <a:lnTo>
                  <a:pt x="45653" y="90767"/>
                </a:lnTo>
                <a:lnTo>
                  <a:pt x="48254" y="90890"/>
                </a:lnTo>
                <a:lnTo>
                  <a:pt x="50879" y="91037"/>
                </a:lnTo>
                <a:lnTo>
                  <a:pt x="53454" y="91135"/>
                </a:lnTo>
                <a:lnTo>
                  <a:pt x="54755" y="91184"/>
                </a:lnTo>
                <a:lnTo>
                  <a:pt x="57330" y="91184"/>
                </a:lnTo>
                <a:lnTo>
                  <a:pt x="58631" y="91135"/>
                </a:lnTo>
                <a:lnTo>
                  <a:pt x="61231" y="91037"/>
                </a:lnTo>
                <a:lnTo>
                  <a:pt x="63831" y="90890"/>
                </a:lnTo>
                <a:lnTo>
                  <a:pt x="66432" y="90743"/>
                </a:lnTo>
                <a:close/>
                <a:moveTo>
                  <a:pt x="55441" y="0"/>
                </a:moveTo>
                <a:lnTo>
                  <a:pt x="54043" y="49"/>
                </a:lnTo>
                <a:lnTo>
                  <a:pt x="52645" y="98"/>
                </a:lnTo>
                <a:lnTo>
                  <a:pt x="51246" y="221"/>
                </a:lnTo>
                <a:lnTo>
                  <a:pt x="49848" y="343"/>
                </a:lnTo>
                <a:lnTo>
                  <a:pt x="48474" y="515"/>
                </a:lnTo>
                <a:lnTo>
                  <a:pt x="47101" y="711"/>
                </a:lnTo>
                <a:lnTo>
                  <a:pt x="45751" y="957"/>
                </a:lnTo>
                <a:lnTo>
                  <a:pt x="44402" y="1227"/>
                </a:lnTo>
                <a:lnTo>
                  <a:pt x="43077" y="1545"/>
                </a:lnTo>
                <a:lnTo>
                  <a:pt x="41753" y="1864"/>
                </a:lnTo>
                <a:lnTo>
                  <a:pt x="40428" y="2232"/>
                </a:lnTo>
                <a:lnTo>
                  <a:pt x="39128" y="2649"/>
                </a:lnTo>
                <a:lnTo>
                  <a:pt x="37852" y="3066"/>
                </a:lnTo>
                <a:lnTo>
                  <a:pt x="36577" y="3533"/>
                </a:lnTo>
                <a:lnTo>
                  <a:pt x="35301" y="4023"/>
                </a:lnTo>
                <a:lnTo>
                  <a:pt x="34050" y="4538"/>
                </a:lnTo>
                <a:lnTo>
                  <a:pt x="32823" y="5103"/>
                </a:lnTo>
                <a:lnTo>
                  <a:pt x="31597" y="5667"/>
                </a:lnTo>
                <a:lnTo>
                  <a:pt x="30395" y="6280"/>
                </a:lnTo>
                <a:lnTo>
                  <a:pt x="29217" y="6918"/>
                </a:lnTo>
                <a:lnTo>
                  <a:pt x="28040" y="7580"/>
                </a:lnTo>
                <a:lnTo>
                  <a:pt x="26887" y="8267"/>
                </a:lnTo>
                <a:lnTo>
                  <a:pt x="25758" y="8979"/>
                </a:lnTo>
                <a:lnTo>
                  <a:pt x="24654" y="9715"/>
                </a:lnTo>
                <a:lnTo>
                  <a:pt x="23550" y="10475"/>
                </a:lnTo>
                <a:lnTo>
                  <a:pt x="22471" y="11285"/>
                </a:lnTo>
                <a:lnTo>
                  <a:pt x="21416" y="12094"/>
                </a:lnTo>
                <a:lnTo>
                  <a:pt x="20361" y="12928"/>
                </a:lnTo>
                <a:lnTo>
                  <a:pt x="19355" y="13811"/>
                </a:lnTo>
                <a:lnTo>
                  <a:pt x="18350" y="14695"/>
                </a:lnTo>
                <a:lnTo>
                  <a:pt x="17368" y="15602"/>
                </a:lnTo>
                <a:lnTo>
                  <a:pt x="16412" y="16534"/>
                </a:lnTo>
                <a:lnTo>
                  <a:pt x="15479" y="17516"/>
                </a:lnTo>
                <a:lnTo>
                  <a:pt x="14572" y="18497"/>
                </a:lnTo>
                <a:lnTo>
                  <a:pt x="13664" y="19478"/>
                </a:lnTo>
                <a:lnTo>
                  <a:pt x="12805" y="20509"/>
                </a:lnTo>
                <a:lnTo>
                  <a:pt x="11971" y="21563"/>
                </a:lnTo>
                <a:lnTo>
                  <a:pt x="11162" y="22618"/>
                </a:lnTo>
                <a:lnTo>
                  <a:pt x="10352" y="23698"/>
                </a:lnTo>
                <a:lnTo>
                  <a:pt x="9592" y="24826"/>
                </a:lnTo>
                <a:lnTo>
                  <a:pt x="8856" y="25930"/>
                </a:lnTo>
                <a:lnTo>
                  <a:pt x="8144" y="27083"/>
                </a:lnTo>
                <a:lnTo>
                  <a:pt x="7458" y="28236"/>
                </a:lnTo>
                <a:lnTo>
                  <a:pt x="6795" y="29414"/>
                </a:lnTo>
                <a:lnTo>
                  <a:pt x="6157" y="30616"/>
                </a:lnTo>
                <a:lnTo>
                  <a:pt x="5544" y="31818"/>
                </a:lnTo>
                <a:lnTo>
                  <a:pt x="4980" y="33069"/>
                </a:lnTo>
                <a:lnTo>
                  <a:pt x="4416" y="34295"/>
                </a:lnTo>
                <a:lnTo>
                  <a:pt x="3901" y="35571"/>
                </a:lnTo>
                <a:lnTo>
                  <a:pt x="3410" y="36847"/>
                </a:lnTo>
                <a:lnTo>
                  <a:pt x="2968" y="38147"/>
                </a:lnTo>
                <a:lnTo>
                  <a:pt x="2527" y="39447"/>
                </a:lnTo>
                <a:lnTo>
                  <a:pt x="2134" y="40772"/>
                </a:lnTo>
                <a:lnTo>
                  <a:pt x="1791" y="42096"/>
                </a:lnTo>
                <a:lnTo>
                  <a:pt x="1447" y="43446"/>
                </a:lnTo>
                <a:lnTo>
                  <a:pt x="1153" y="44795"/>
                </a:lnTo>
                <a:lnTo>
                  <a:pt x="883" y="46169"/>
                </a:lnTo>
                <a:lnTo>
                  <a:pt x="662" y="47567"/>
                </a:lnTo>
                <a:lnTo>
                  <a:pt x="466" y="48965"/>
                </a:lnTo>
                <a:lnTo>
                  <a:pt x="294" y="50364"/>
                </a:lnTo>
                <a:lnTo>
                  <a:pt x="172" y="51786"/>
                </a:lnTo>
                <a:lnTo>
                  <a:pt x="74" y="53209"/>
                </a:lnTo>
                <a:lnTo>
                  <a:pt x="25" y="54657"/>
                </a:lnTo>
                <a:lnTo>
                  <a:pt x="0" y="56104"/>
                </a:lnTo>
                <a:lnTo>
                  <a:pt x="25" y="57527"/>
                </a:lnTo>
                <a:lnTo>
                  <a:pt x="74" y="58950"/>
                </a:lnTo>
                <a:lnTo>
                  <a:pt x="172" y="60373"/>
                </a:lnTo>
                <a:lnTo>
                  <a:pt x="294" y="61771"/>
                </a:lnTo>
                <a:lnTo>
                  <a:pt x="466" y="63194"/>
                </a:lnTo>
                <a:lnTo>
                  <a:pt x="662" y="64568"/>
                </a:lnTo>
                <a:lnTo>
                  <a:pt x="883" y="65966"/>
                </a:lnTo>
                <a:lnTo>
                  <a:pt x="1153" y="67340"/>
                </a:lnTo>
                <a:lnTo>
                  <a:pt x="1472" y="68689"/>
                </a:lnTo>
                <a:lnTo>
                  <a:pt x="1791" y="70038"/>
                </a:lnTo>
                <a:lnTo>
                  <a:pt x="2159" y="71387"/>
                </a:lnTo>
                <a:lnTo>
                  <a:pt x="2551" y="72712"/>
                </a:lnTo>
                <a:lnTo>
                  <a:pt x="2993" y="74012"/>
                </a:lnTo>
                <a:lnTo>
                  <a:pt x="3459" y="75312"/>
                </a:lnTo>
                <a:lnTo>
                  <a:pt x="3950" y="76588"/>
                </a:lnTo>
                <a:lnTo>
                  <a:pt x="4465" y="77864"/>
                </a:lnTo>
                <a:lnTo>
                  <a:pt x="5029" y="79115"/>
                </a:lnTo>
                <a:lnTo>
                  <a:pt x="5618" y="80366"/>
                </a:lnTo>
                <a:lnTo>
                  <a:pt x="6231" y="81593"/>
                </a:lnTo>
                <a:lnTo>
                  <a:pt x="6869" y="82795"/>
                </a:lnTo>
                <a:lnTo>
                  <a:pt x="7531" y="83972"/>
                </a:lnTo>
                <a:lnTo>
                  <a:pt x="8243" y="85150"/>
                </a:lnTo>
                <a:lnTo>
                  <a:pt x="8954" y="86303"/>
                </a:lnTo>
                <a:lnTo>
                  <a:pt x="9715" y="87456"/>
                </a:lnTo>
                <a:lnTo>
                  <a:pt x="10500" y="88560"/>
                </a:lnTo>
                <a:lnTo>
                  <a:pt x="11309" y="89663"/>
                </a:lnTo>
                <a:lnTo>
                  <a:pt x="12143" y="90743"/>
                </a:lnTo>
                <a:lnTo>
                  <a:pt x="13002" y="91798"/>
                </a:lnTo>
                <a:lnTo>
                  <a:pt x="13885" y="92828"/>
                </a:lnTo>
                <a:lnTo>
                  <a:pt x="14793" y="93858"/>
                </a:lnTo>
                <a:lnTo>
                  <a:pt x="15725" y="94840"/>
                </a:lnTo>
                <a:lnTo>
                  <a:pt x="16681" y="95821"/>
                </a:lnTo>
                <a:lnTo>
                  <a:pt x="17663" y="96778"/>
                </a:lnTo>
                <a:lnTo>
                  <a:pt x="18669" y="97685"/>
                </a:lnTo>
                <a:lnTo>
                  <a:pt x="19699" y="98593"/>
                </a:lnTo>
                <a:lnTo>
                  <a:pt x="20754" y="99476"/>
                </a:lnTo>
                <a:lnTo>
                  <a:pt x="21809" y="100310"/>
                </a:lnTo>
                <a:lnTo>
                  <a:pt x="22913" y="101144"/>
                </a:lnTo>
                <a:lnTo>
                  <a:pt x="24016" y="101954"/>
                </a:lnTo>
                <a:lnTo>
                  <a:pt x="25145" y="102714"/>
                </a:lnTo>
                <a:lnTo>
                  <a:pt x="26298" y="103475"/>
                </a:lnTo>
                <a:lnTo>
                  <a:pt x="27475" y="104186"/>
                </a:lnTo>
                <a:lnTo>
                  <a:pt x="28677" y="104873"/>
                </a:lnTo>
                <a:lnTo>
                  <a:pt x="29879" y="105535"/>
                </a:lnTo>
                <a:lnTo>
                  <a:pt x="31106" y="106173"/>
                </a:lnTo>
                <a:lnTo>
                  <a:pt x="32357" y="106787"/>
                </a:lnTo>
                <a:lnTo>
                  <a:pt x="33608" y="107351"/>
                </a:lnTo>
                <a:lnTo>
                  <a:pt x="34908" y="107891"/>
                </a:lnTo>
                <a:lnTo>
                  <a:pt x="36209" y="108406"/>
                </a:lnTo>
                <a:lnTo>
                  <a:pt x="37509" y="108896"/>
                </a:lnTo>
                <a:lnTo>
                  <a:pt x="38834" y="109338"/>
                </a:lnTo>
                <a:lnTo>
                  <a:pt x="40183" y="109755"/>
                </a:lnTo>
                <a:lnTo>
                  <a:pt x="41557" y="110123"/>
                </a:lnTo>
                <a:lnTo>
                  <a:pt x="42930" y="110491"/>
                </a:lnTo>
                <a:lnTo>
                  <a:pt x="44304" y="110810"/>
                </a:lnTo>
                <a:lnTo>
                  <a:pt x="45702" y="111080"/>
                </a:lnTo>
                <a:lnTo>
                  <a:pt x="47125" y="111325"/>
                </a:lnTo>
                <a:lnTo>
                  <a:pt x="48548" y="111546"/>
                </a:lnTo>
                <a:lnTo>
                  <a:pt x="49995" y="111717"/>
                </a:lnTo>
                <a:lnTo>
                  <a:pt x="51443" y="111840"/>
                </a:lnTo>
                <a:lnTo>
                  <a:pt x="52915" y="111938"/>
                </a:lnTo>
                <a:lnTo>
                  <a:pt x="54387" y="112012"/>
                </a:lnTo>
                <a:lnTo>
                  <a:pt x="55858" y="112036"/>
                </a:lnTo>
                <a:lnTo>
                  <a:pt x="57355" y="112012"/>
                </a:lnTo>
                <a:lnTo>
                  <a:pt x="58753" y="111963"/>
                </a:lnTo>
                <a:lnTo>
                  <a:pt x="60127" y="111889"/>
                </a:lnTo>
                <a:lnTo>
                  <a:pt x="61501" y="111767"/>
                </a:lnTo>
                <a:lnTo>
                  <a:pt x="62874" y="111619"/>
                </a:lnTo>
                <a:lnTo>
                  <a:pt x="64224" y="111448"/>
                </a:lnTo>
                <a:lnTo>
                  <a:pt x="65548" y="111227"/>
                </a:lnTo>
                <a:lnTo>
                  <a:pt x="66898" y="110982"/>
                </a:lnTo>
                <a:lnTo>
                  <a:pt x="68222" y="110712"/>
                </a:lnTo>
                <a:lnTo>
                  <a:pt x="69523" y="110393"/>
                </a:lnTo>
                <a:lnTo>
                  <a:pt x="70823" y="110049"/>
                </a:lnTo>
                <a:lnTo>
                  <a:pt x="72123" y="109681"/>
                </a:lnTo>
                <a:lnTo>
                  <a:pt x="73399" y="109289"/>
                </a:lnTo>
                <a:lnTo>
                  <a:pt x="74650" y="108847"/>
                </a:lnTo>
                <a:lnTo>
                  <a:pt x="75901" y="108381"/>
                </a:lnTo>
                <a:lnTo>
                  <a:pt x="77152" y="107891"/>
                </a:lnTo>
                <a:lnTo>
                  <a:pt x="78378" y="107375"/>
                </a:lnTo>
                <a:lnTo>
                  <a:pt x="79580" y="106836"/>
                </a:lnTo>
                <a:lnTo>
                  <a:pt x="80758" y="106247"/>
                </a:lnTo>
                <a:lnTo>
                  <a:pt x="81936" y="105658"/>
                </a:lnTo>
                <a:lnTo>
                  <a:pt x="83113" y="105020"/>
                </a:lnTo>
                <a:lnTo>
                  <a:pt x="84266" y="104382"/>
                </a:lnTo>
                <a:lnTo>
                  <a:pt x="85394" y="103696"/>
                </a:lnTo>
                <a:lnTo>
                  <a:pt x="86498" y="102984"/>
                </a:lnTo>
                <a:lnTo>
                  <a:pt x="87602" y="102248"/>
                </a:lnTo>
                <a:lnTo>
                  <a:pt x="88682" y="101488"/>
                </a:lnTo>
                <a:lnTo>
                  <a:pt x="89737" y="100703"/>
                </a:lnTo>
                <a:lnTo>
                  <a:pt x="90767" y="99918"/>
                </a:lnTo>
                <a:lnTo>
                  <a:pt x="91797" y="99084"/>
                </a:lnTo>
                <a:lnTo>
                  <a:pt x="92803" y="98225"/>
                </a:lnTo>
                <a:lnTo>
                  <a:pt x="93760" y="97342"/>
                </a:lnTo>
                <a:lnTo>
                  <a:pt x="94741" y="96459"/>
                </a:lnTo>
                <a:lnTo>
                  <a:pt x="95673" y="95527"/>
                </a:lnTo>
                <a:lnTo>
                  <a:pt x="96581" y="94594"/>
                </a:lnTo>
                <a:lnTo>
                  <a:pt x="97489" y="93613"/>
                </a:lnTo>
                <a:lnTo>
                  <a:pt x="98372" y="92632"/>
                </a:lnTo>
                <a:lnTo>
                  <a:pt x="99206" y="91626"/>
                </a:lnTo>
                <a:lnTo>
                  <a:pt x="100040" y="90620"/>
                </a:lnTo>
                <a:lnTo>
                  <a:pt x="100849" y="89565"/>
                </a:lnTo>
                <a:lnTo>
                  <a:pt x="101634" y="88510"/>
                </a:lnTo>
                <a:lnTo>
                  <a:pt x="102370" y="87407"/>
                </a:lnTo>
                <a:lnTo>
                  <a:pt x="103106" y="86303"/>
                </a:lnTo>
                <a:lnTo>
                  <a:pt x="103818" y="85199"/>
                </a:lnTo>
                <a:lnTo>
                  <a:pt x="104505" y="84046"/>
                </a:lnTo>
                <a:lnTo>
                  <a:pt x="105142" y="82893"/>
                </a:lnTo>
                <a:lnTo>
                  <a:pt x="105780" y="81740"/>
                </a:lnTo>
                <a:lnTo>
                  <a:pt x="106369" y="80538"/>
                </a:lnTo>
                <a:lnTo>
                  <a:pt x="106958" y="79336"/>
                </a:lnTo>
                <a:lnTo>
                  <a:pt x="107497" y="78109"/>
                </a:lnTo>
                <a:lnTo>
                  <a:pt x="108013" y="76882"/>
                </a:lnTo>
                <a:lnTo>
                  <a:pt x="108503" y="75631"/>
                </a:lnTo>
                <a:lnTo>
                  <a:pt x="108945" y="74380"/>
                </a:lnTo>
                <a:lnTo>
                  <a:pt x="109386" y="73080"/>
                </a:lnTo>
                <a:lnTo>
                  <a:pt x="109779" y="71804"/>
                </a:lnTo>
                <a:lnTo>
                  <a:pt x="110147" y="70480"/>
                </a:lnTo>
                <a:lnTo>
                  <a:pt x="110490" y="69179"/>
                </a:lnTo>
                <a:lnTo>
                  <a:pt x="110785" y="67830"/>
                </a:lnTo>
                <a:lnTo>
                  <a:pt x="111055" y="66506"/>
                </a:lnTo>
                <a:lnTo>
                  <a:pt x="111300" y="65132"/>
                </a:lnTo>
                <a:lnTo>
                  <a:pt x="111521" y="63782"/>
                </a:lnTo>
                <a:lnTo>
                  <a:pt x="111692" y="62409"/>
                </a:lnTo>
                <a:lnTo>
                  <a:pt x="111840" y="61010"/>
                </a:lnTo>
                <a:lnTo>
                  <a:pt x="111938" y="59612"/>
                </a:lnTo>
                <a:lnTo>
                  <a:pt x="112011" y="58214"/>
                </a:lnTo>
                <a:lnTo>
                  <a:pt x="112060" y="56791"/>
                </a:lnTo>
                <a:lnTo>
                  <a:pt x="112060" y="55319"/>
                </a:lnTo>
                <a:lnTo>
                  <a:pt x="112011" y="53847"/>
                </a:lnTo>
                <a:lnTo>
                  <a:pt x="111938" y="52375"/>
                </a:lnTo>
                <a:lnTo>
                  <a:pt x="111815" y="50928"/>
                </a:lnTo>
                <a:lnTo>
                  <a:pt x="111668" y="49480"/>
                </a:lnTo>
                <a:lnTo>
                  <a:pt x="111472" y="48058"/>
                </a:lnTo>
                <a:lnTo>
                  <a:pt x="111251" y="46635"/>
                </a:lnTo>
                <a:lnTo>
                  <a:pt x="111005" y="45237"/>
                </a:lnTo>
                <a:lnTo>
                  <a:pt x="110711" y="43838"/>
                </a:lnTo>
                <a:lnTo>
                  <a:pt x="110368" y="42464"/>
                </a:lnTo>
                <a:lnTo>
                  <a:pt x="110024" y="41115"/>
                </a:lnTo>
                <a:lnTo>
                  <a:pt x="109632" y="39766"/>
                </a:lnTo>
                <a:lnTo>
                  <a:pt x="109190" y="38417"/>
                </a:lnTo>
                <a:lnTo>
                  <a:pt x="108724" y="37092"/>
                </a:lnTo>
                <a:lnTo>
                  <a:pt x="108233" y="35792"/>
                </a:lnTo>
                <a:lnTo>
                  <a:pt x="107718" y="34516"/>
                </a:lnTo>
                <a:lnTo>
                  <a:pt x="107179" y="33240"/>
                </a:lnTo>
                <a:lnTo>
                  <a:pt x="106590" y="31989"/>
                </a:lnTo>
                <a:lnTo>
                  <a:pt x="105976" y="30738"/>
                </a:lnTo>
                <a:lnTo>
                  <a:pt x="105339" y="29512"/>
                </a:lnTo>
                <a:lnTo>
                  <a:pt x="104652" y="28310"/>
                </a:lnTo>
                <a:lnTo>
                  <a:pt x="103965" y="27132"/>
                </a:lnTo>
                <a:lnTo>
                  <a:pt x="103229" y="25955"/>
                </a:lnTo>
                <a:lnTo>
                  <a:pt x="102468" y="24826"/>
                </a:lnTo>
                <a:lnTo>
                  <a:pt x="101708" y="23698"/>
                </a:lnTo>
                <a:lnTo>
                  <a:pt x="100898" y="22594"/>
                </a:lnTo>
                <a:lnTo>
                  <a:pt x="100064" y="21514"/>
                </a:lnTo>
                <a:lnTo>
                  <a:pt x="99206" y="20435"/>
                </a:lnTo>
                <a:lnTo>
                  <a:pt x="98323" y="19405"/>
                </a:lnTo>
                <a:lnTo>
                  <a:pt x="97415" y="18374"/>
                </a:lnTo>
                <a:lnTo>
                  <a:pt x="96483" y="17368"/>
                </a:lnTo>
                <a:lnTo>
                  <a:pt x="95526" y="16412"/>
                </a:lnTo>
                <a:lnTo>
                  <a:pt x="94545" y="15455"/>
                </a:lnTo>
                <a:lnTo>
                  <a:pt x="93539" y="14523"/>
                </a:lnTo>
                <a:lnTo>
                  <a:pt x="92509" y="13615"/>
                </a:lnTo>
                <a:lnTo>
                  <a:pt x="91478" y="12732"/>
                </a:lnTo>
                <a:lnTo>
                  <a:pt x="90399" y="11898"/>
                </a:lnTo>
                <a:lnTo>
                  <a:pt x="89320" y="11064"/>
                </a:lnTo>
                <a:lnTo>
                  <a:pt x="88216" y="10254"/>
                </a:lnTo>
                <a:lnTo>
                  <a:pt x="87087" y="9494"/>
                </a:lnTo>
                <a:lnTo>
                  <a:pt x="85934" y="8733"/>
                </a:lnTo>
                <a:lnTo>
                  <a:pt x="84781" y="8022"/>
                </a:lnTo>
                <a:lnTo>
                  <a:pt x="83604" y="7335"/>
                </a:lnTo>
                <a:lnTo>
                  <a:pt x="82402" y="6673"/>
                </a:lnTo>
                <a:lnTo>
                  <a:pt x="81175" y="6035"/>
                </a:lnTo>
                <a:lnTo>
                  <a:pt x="79948" y="5422"/>
                </a:lnTo>
                <a:lnTo>
                  <a:pt x="78697" y="4833"/>
                </a:lnTo>
                <a:lnTo>
                  <a:pt x="77422" y="4293"/>
                </a:lnTo>
                <a:lnTo>
                  <a:pt x="76146" y="3778"/>
                </a:lnTo>
                <a:lnTo>
                  <a:pt x="74846" y="3287"/>
                </a:lnTo>
                <a:lnTo>
                  <a:pt x="73546" y="2846"/>
                </a:lnTo>
                <a:lnTo>
                  <a:pt x="72221" y="2429"/>
                </a:lnTo>
                <a:lnTo>
                  <a:pt x="70896" y="2036"/>
                </a:lnTo>
                <a:lnTo>
                  <a:pt x="69547" y="1668"/>
                </a:lnTo>
                <a:lnTo>
                  <a:pt x="68173" y="1349"/>
                </a:lnTo>
                <a:lnTo>
                  <a:pt x="66800" y="1055"/>
                </a:lnTo>
                <a:lnTo>
                  <a:pt x="65426" y="810"/>
                </a:lnTo>
                <a:lnTo>
                  <a:pt x="64027" y="589"/>
                </a:lnTo>
                <a:lnTo>
                  <a:pt x="62629" y="393"/>
                </a:lnTo>
                <a:lnTo>
                  <a:pt x="61206" y="245"/>
                </a:lnTo>
                <a:lnTo>
                  <a:pt x="59783" y="123"/>
                </a:lnTo>
                <a:lnTo>
                  <a:pt x="58336" y="49"/>
                </a:lnTo>
                <a:lnTo>
                  <a:pt x="56913" y="25"/>
                </a:lnTo>
                <a:lnTo>
                  <a:pt x="5544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</p:spTree>
    <p:extLst>
      <p:ext uri="{BB962C8B-B14F-4D97-AF65-F5344CB8AC3E}">
        <p14:creationId xmlns:p14="http://schemas.microsoft.com/office/powerpoint/2010/main" val="305430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3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3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3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3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3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3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3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3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3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3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3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3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3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3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3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3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3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Google Shape;139;p3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3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3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3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3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3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3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3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3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3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3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3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3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3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3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3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3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3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3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3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3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3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3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3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3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3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3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3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3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3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3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3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3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3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3" name="Google Shape;173;p3"/>
          <p:cNvSpPr txBox="1">
            <a:spLocks noGrp="1"/>
          </p:cNvSpPr>
          <p:nvPr>
            <p:ph type="title"/>
          </p:nvPr>
        </p:nvSpPr>
        <p:spPr>
          <a:xfrm>
            <a:off x="6730138" y="6993856"/>
            <a:ext cx="15411588" cy="2050403"/>
          </a:xfrm>
          <a:prstGeom prst="rect">
            <a:avLst/>
          </a:prstGeom>
          <a:noFill/>
          <a:effectLst>
            <a:outerShdw dist="47625" dir="36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8797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4" name="Google Shape;174;p3"/>
          <p:cNvSpPr txBox="1">
            <a:spLocks noGrp="1"/>
          </p:cNvSpPr>
          <p:nvPr>
            <p:ph type="title" idx="2" hasCustomPrompt="1"/>
          </p:nvPr>
        </p:nvSpPr>
        <p:spPr>
          <a:xfrm>
            <a:off x="12992340" y="4126986"/>
            <a:ext cx="2887186" cy="1936866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79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59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59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59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59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59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59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59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59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3"/>
          <p:cNvSpPr txBox="1">
            <a:spLocks noGrp="1"/>
          </p:cNvSpPr>
          <p:nvPr>
            <p:ph type="subTitle" idx="1"/>
          </p:nvPr>
        </p:nvSpPr>
        <p:spPr>
          <a:xfrm>
            <a:off x="6733267" y="9542071"/>
            <a:ext cx="15404958" cy="1281712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7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719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176" name="Google Shape;176;p3"/>
          <p:cNvGrpSpPr/>
          <p:nvPr/>
        </p:nvGrpSpPr>
        <p:grpSpPr>
          <a:xfrm>
            <a:off x="27306728" y="1528042"/>
            <a:ext cx="776622" cy="1631355"/>
            <a:chOff x="8616804" y="545067"/>
            <a:chExt cx="245964" cy="581921"/>
          </a:xfrm>
        </p:grpSpPr>
        <p:grpSp>
          <p:nvGrpSpPr>
            <p:cNvPr id="177" name="Google Shape;177;p3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178" name="Google Shape;178;p3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79" name="Google Shape;179;p3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3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1" name="Google Shape;181;p3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182" name="Google Shape;182;p3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83" name="Google Shape;183;p3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3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85" name="Google Shape;185;p3"/>
          <p:cNvGrpSpPr/>
          <p:nvPr/>
        </p:nvGrpSpPr>
        <p:grpSpPr>
          <a:xfrm>
            <a:off x="812684" y="10139784"/>
            <a:ext cx="702243" cy="2754253"/>
            <a:chOff x="257640" y="539414"/>
            <a:chExt cx="222407" cy="982471"/>
          </a:xfrm>
        </p:grpSpPr>
        <p:grpSp>
          <p:nvGrpSpPr>
            <p:cNvPr id="186" name="Google Shape;186;p3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187" name="Google Shape;187;p3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88" name="Google Shape;188;p3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9" name="Google Shape;189;p3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</p:grpSp>
        <p:grpSp>
          <p:nvGrpSpPr>
            <p:cNvPr id="190" name="Google Shape;190;p3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191" name="Google Shape;191;p3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92" name="Google Shape;192;p3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3" name="Google Shape;193;p3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</p:grpSp>
        <p:grpSp>
          <p:nvGrpSpPr>
            <p:cNvPr id="194" name="Google Shape;194;p3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195" name="Google Shape;195;p3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96" name="Google Shape;196;p3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7" name="Google Shape;197;p3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</p:grpSp>
      </p:grpSp>
      <p:grpSp>
        <p:nvGrpSpPr>
          <p:cNvPr id="198" name="Google Shape;198;p3"/>
          <p:cNvGrpSpPr/>
          <p:nvPr/>
        </p:nvGrpSpPr>
        <p:grpSpPr>
          <a:xfrm>
            <a:off x="3155341" y="13358320"/>
            <a:ext cx="22561182" cy="603851"/>
            <a:chOff x="1032945" y="4765050"/>
            <a:chExt cx="7145346" cy="215400"/>
          </a:xfrm>
        </p:grpSpPr>
        <p:sp>
          <p:nvSpPr>
            <p:cNvPr id="199" name="Google Shape;199;p3"/>
            <p:cNvSpPr/>
            <p:nvPr/>
          </p:nvSpPr>
          <p:spPr>
            <a:xfrm>
              <a:off x="1032945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1323950" y="4765050"/>
              <a:ext cx="62724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7596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887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1421949" y="4838700"/>
              <a:ext cx="5257500" cy="73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04" name="Google Shape;204;p3"/>
            <p:cNvSpPr/>
            <p:nvPr/>
          </p:nvSpPr>
          <p:spPr>
            <a:xfrm rot="-5400000">
              <a:off x="1136145" y="48336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05" name="Google Shape;205;p3"/>
            <p:cNvSpPr/>
            <p:nvPr/>
          </p:nvSpPr>
          <p:spPr>
            <a:xfrm rot="5400000" flipH="1">
              <a:off x="7990490" y="48387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grpSp>
          <p:nvGrpSpPr>
            <p:cNvPr id="206" name="Google Shape;206;p3"/>
            <p:cNvGrpSpPr/>
            <p:nvPr/>
          </p:nvGrpSpPr>
          <p:grpSpPr>
            <a:xfrm>
              <a:off x="7686297" y="4812750"/>
              <a:ext cx="110987" cy="125100"/>
              <a:chOff x="5597857" y="567504"/>
              <a:chExt cx="110987" cy="125100"/>
            </a:xfrm>
          </p:grpSpPr>
          <p:cxnSp>
            <p:nvCxnSpPr>
              <p:cNvPr id="207" name="Google Shape;207;p3"/>
              <p:cNvCxnSpPr/>
              <p:nvPr/>
            </p:nvCxnSpPr>
            <p:spPr>
              <a:xfrm rot="10800000">
                <a:off x="5597857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3"/>
              <p:cNvCxnSpPr/>
              <p:nvPr/>
            </p:nvCxnSpPr>
            <p:spPr>
              <a:xfrm rot="10800000">
                <a:off x="5653350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3"/>
              <p:cNvCxnSpPr/>
              <p:nvPr/>
            </p:nvCxnSpPr>
            <p:spPr>
              <a:xfrm rot="10800000">
                <a:off x="5708843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10" name="Google Shape;210;p3"/>
          <p:cNvSpPr/>
          <p:nvPr/>
        </p:nvSpPr>
        <p:spPr>
          <a:xfrm>
            <a:off x="23563057" y="9702061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211" name="Google Shape;211;p3"/>
          <p:cNvSpPr/>
          <p:nvPr/>
        </p:nvSpPr>
        <p:spPr>
          <a:xfrm>
            <a:off x="-4476694" y="-4900966"/>
            <a:ext cx="11616946" cy="10301636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212" name="Google Shape;212;p3"/>
          <p:cNvGrpSpPr/>
          <p:nvPr/>
        </p:nvGrpSpPr>
        <p:grpSpPr>
          <a:xfrm>
            <a:off x="13380619" y="512333"/>
            <a:ext cx="2110631" cy="500984"/>
            <a:chOff x="1858350" y="160875"/>
            <a:chExt cx="832037" cy="222437"/>
          </a:xfrm>
        </p:grpSpPr>
        <p:sp>
          <p:nvSpPr>
            <p:cNvPr id="213" name="Google Shape;213;p3"/>
            <p:cNvSpPr/>
            <p:nvPr/>
          </p:nvSpPr>
          <p:spPr>
            <a:xfrm>
              <a:off x="18583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21631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24679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</p:grpSp>
    </p:spTree>
    <p:extLst>
      <p:ext uri="{BB962C8B-B14F-4D97-AF65-F5344CB8AC3E}">
        <p14:creationId xmlns:p14="http://schemas.microsoft.com/office/powerpoint/2010/main" val="1828985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3" name="Google Shape;1563;p21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4" name="Google Shape;1564;p21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1565" name="Google Shape;1565;p21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6" name="Google Shape;1566;p21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7" name="Google Shape;1567;p21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8" name="Google Shape;1568;p21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9" name="Google Shape;1569;p21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0" name="Google Shape;1570;p21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1" name="Google Shape;1571;p21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2" name="Google Shape;1572;p21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3" name="Google Shape;1573;p21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4" name="Google Shape;1574;p21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5" name="Google Shape;1575;p21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6" name="Google Shape;1576;p21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7" name="Google Shape;1577;p21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8" name="Google Shape;1578;p21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9" name="Google Shape;1579;p21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0" name="Google Shape;1580;p21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1" name="Google Shape;1581;p21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2" name="Google Shape;1582;p21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3" name="Google Shape;1583;p21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4" name="Google Shape;1584;p21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21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21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7" name="Google Shape;1587;p21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8" name="Google Shape;1588;p21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9" name="Google Shape;1589;p21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0" name="Google Shape;1590;p21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1" name="Google Shape;1591;p21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2" name="Google Shape;1592;p21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3" name="Google Shape;1593;p21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4" name="Google Shape;1594;p21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5" name="Google Shape;1595;p21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6" name="Google Shape;1596;p21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7" name="Google Shape;1597;p21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8" name="Google Shape;1598;p21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9" name="Google Shape;1599;p21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0" name="Google Shape;1600;p21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1" name="Google Shape;1601;p21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2" name="Google Shape;1602;p21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3" name="Google Shape;1603;p21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4" name="Google Shape;1604;p21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5" name="Google Shape;1605;p21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6" name="Google Shape;1606;p21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7" name="Google Shape;1607;p21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8" name="Google Shape;1608;p21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9" name="Google Shape;1609;p21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0" name="Google Shape;1610;p21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1" name="Google Shape;1611;p21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2" name="Google Shape;1612;p21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3" name="Google Shape;1613;p21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4" name="Google Shape;1614;p21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5" name="Google Shape;1615;p21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6" name="Google Shape;1616;p21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7" name="Google Shape;1617;p21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18" name="Google Shape;1618;p21"/>
          <p:cNvSpPr txBox="1">
            <a:spLocks noGrp="1"/>
          </p:cNvSpPr>
          <p:nvPr>
            <p:ph type="title"/>
          </p:nvPr>
        </p:nvSpPr>
        <p:spPr>
          <a:xfrm>
            <a:off x="5089029" y="8301274"/>
            <a:ext cx="8294978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18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19" name="Google Shape;1619;p21"/>
          <p:cNvSpPr txBox="1">
            <a:spLocks noGrp="1"/>
          </p:cNvSpPr>
          <p:nvPr>
            <p:ph type="title" idx="2"/>
          </p:nvPr>
        </p:nvSpPr>
        <p:spPr>
          <a:xfrm>
            <a:off x="15488805" y="8301274"/>
            <a:ext cx="8294978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18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20" name="Google Shape;1620;p21"/>
          <p:cNvSpPr txBox="1">
            <a:spLocks noGrp="1"/>
          </p:cNvSpPr>
          <p:nvPr>
            <p:ph type="subTitle" idx="1"/>
          </p:nvPr>
        </p:nvSpPr>
        <p:spPr>
          <a:xfrm>
            <a:off x="15488805" y="9322488"/>
            <a:ext cx="8294978" cy="2050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621" name="Google Shape;1621;p21"/>
          <p:cNvSpPr txBox="1">
            <a:spLocks noGrp="1"/>
          </p:cNvSpPr>
          <p:nvPr>
            <p:ph type="subTitle" idx="3"/>
          </p:nvPr>
        </p:nvSpPr>
        <p:spPr>
          <a:xfrm>
            <a:off x="5088081" y="9322488"/>
            <a:ext cx="8296872" cy="2050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622" name="Google Shape;1622;p21"/>
          <p:cNvSpPr txBox="1">
            <a:spLocks noGrp="1"/>
          </p:cNvSpPr>
          <p:nvPr>
            <p:ph type="title" idx="4"/>
          </p:nvPr>
        </p:nvSpPr>
        <p:spPr>
          <a:xfrm>
            <a:off x="2273375" y="1512431"/>
            <a:ext cx="24325113" cy="1281712"/>
          </a:xfrm>
          <a:prstGeom prst="rect">
            <a:avLst/>
          </a:prstGeom>
          <a:noFill/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599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23" name="Google Shape;1623;p21"/>
          <p:cNvSpPr/>
          <p:nvPr/>
        </p:nvSpPr>
        <p:spPr>
          <a:xfrm>
            <a:off x="22463410" y="13309458"/>
            <a:ext cx="353204" cy="135017"/>
          </a:xfrm>
          <a:custGeom>
            <a:avLst/>
            <a:gdLst/>
            <a:ahLst/>
            <a:cxnLst/>
            <a:rect l="l" t="t" r="r" b="b"/>
            <a:pathLst>
              <a:path w="2966" h="1277" fill="none" extrusionOk="0">
                <a:moveTo>
                  <a:pt x="0" y="19"/>
                </a:moveTo>
                <a:lnTo>
                  <a:pt x="0" y="19"/>
                </a:lnTo>
                <a:lnTo>
                  <a:pt x="0" y="19"/>
                </a:lnTo>
                <a:lnTo>
                  <a:pt x="601" y="0"/>
                </a:lnTo>
                <a:lnTo>
                  <a:pt x="601" y="0"/>
                </a:lnTo>
                <a:lnTo>
                  <a:pt x="1220" y="19"/>
                </a:lnTo>
                <a:lnTo>
                  <a:pt x="1802" y="75"/>
                </a:lnTo>
                <a:lnTo>
                  <a:pt x="1802" y="75"/>
                </a:lnTo>
                <a:lnTo>
                  <a:pt x="2121" y="113"/>
                </a:lnTo>
                <a:lnTo>
                  <a:pt x="2308" y="150"/>
                </a:lnTo>
                <a:lnTo>
                  <a:pt x="2496" y="188"/>
                </a:lnTo>
                <a:lnTo>
                  <a:pt x="2684" y="263"/>
                </a:lnTo>
                <a:lnTo>
                  <a:pt x="2759" y="319"/>
                </a:lnTo>
                <a:lnTo>
                  <a:pt x="2834" y="376"/>
                </a:lnTo>
                <a:lnTo>
                  <a:pt x="2890" y="432"/>
                </a:lnTo>
                <a:lnTo>
                  <a:pt x="2928" y="507"/>
                </a:lnTo>
                <a:lnTo>
                  <a:pt x="2946" y="582"/>
                </a:lnTo>
                <a:lnTo>
                  <a:pt x="2965" y="676"/>
                </a:lnTo>
                <a:lnTo>
                  <a:pt x="2965" y="676"/>
                </a:lnTo>
                <a:lnTo>
                  <a:pt x="2965" y="770"/>
                </a:lnTo>
                <a:lnTo>
                  <a:pt x="2928" y="864"/>
                </a:lnTo>
                <a:lnTo>
                  <a:pt x="2890" y="976"/>
                </a:lnTo>
                <a:lnTo>
                  <a:pt x="2834" y="1089"/>
                </a:lnTo>
                <a:lnTo>
                  <a:pt x="2834" y="1089"/>
                </a:lnTo>
                <a:lnTo>
                  <a:pt x="2796" y="1126"/>
                </a:lnTo>
                <a:lnTo>
                  <a:pt x="2740" y="1183"/>
                </a:lnTo>
                <a:lnTo>
                  <a:pt x="2665" y="1201"/>
                </a:lnTo>
                <a:lnTo>
                  <a:pt x="2590" y="1239"/>
                </a:lnTo>
                <a:lnTo>
                  <a:pt x="2402" y="1258"/>
                </a:lnTo>
                <a:lnTo>
                  <a:pt x="2177" y="1276"/>
                </a:lnTo>
                <a:lnTo>
                  <a:pt x="2177" y="1276"/>
                </a:lnTo>
                <a:lnTo>
                  <a:pt x="1896" y="1258"/>
                </a:lnTo>
                <a:lnTo>
                  <a:pt x="1614" y="1220"/>
                </a:lnTo>
                <a:lnTo>
                  <a:pt x="1389" y="1183"/>
                </a:lnTo>
                <a:lnTo>
                  <a:pt x="1220" y="1145"/>
                </a:lnTo>
                <a:lnTo>
                  <a:pt x="1220" y="1145"/>
                </a:lnTo>
                <a:lnTo>
                  <a:pt x="976" y="1051"/>
                </a:lnTo>
                <a:lnTo>
                  <a:pt x="770" y="939"/>
                </a:lnTo>
                <a:lnTo>
                  <a:pt x="601" y="826"/>
                </a:lnTo>
                <a:lnTo>
                  <a:pt x="432" y="676"/>
                </a:lnTo>
                <a:lnTo>
                  <a:pt x="301" y="526"/>
                </a:lnTo>
                <a:lnTo>
                  <a:pt x="169" y="376"/>
                </a:lnTo>
                <a:lnTo>
                  <a:pt x="75" y="207"/>
                </a:lnTo>
                <a:lnTo>
                  <a:pt x="0" y="19"/>
                </a:lnTo>
                <a:lnTo>
                  <a:pt x="0" y="19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1624" name="Google Shape;1624;p21"/>
          <p:cNvSpPr/>
          <p:nvPr/>
        </p:nvSpPr>
        <p:spPr>
          <a:xfrm>
            <a:off x="20032101" y="13710165"/>
            <a:ext cx="69427" cy="186613"/>
          </a:xfrm>
          <a:custGeom>
            <a:avLst/>
            <a:gdLst/>
            <a:ahLst/>
            <a:cxnLst/>
            <a:rect l="l" t="t" r="r" b="b"/>
            <a:pathLst>
              <a:path w="583" h="1765" fill="none" extrusionOk="0">
                <a:moveTo>
                  <a:pt x="1" y="1765"/>
                </a:moveTo>
                <a:lnTo>
                  <a:pt x="1" y="1765"/>
                </a:lnTo>
                <a:lnTo>
                  <a:pt x="1" y="1521"/>
                </a:lnTo>
                <a:lnTo>
                  <a:pt x="1" y="1277"/>
                </a:lnTo>
                <a:lnTo>
                  <a:pt x="39" y="1052"/>
                </a:lnTo>
                <a:lnTo>
                  <a:pt x="95" y="808"/>
                </a:lnTo>
                <a:lnTo>
                  <a:pt x="170" y="583"/>
                </a:lnTo>
                <a:lnTo>
                  <a:pt x="264" y="376"/>
                </a:lnTo>
                <a:lnTo>
                  <a:pt x="414" y="170"/>
                </a:lnTo>
                <a:lnTo>
                  <a:pt x="583" y="1"/>
                </a:lnTo>
                <a:lnTo>
                  <a:pt x="583" y="1"/>
                </a:lnTo>
                <a:lnTo>
                  <a:pt x="470" y="170"/>
                </a:lnTo>
                <a:lnTo>
                  <a:pt x="376" y="339"/>
                </a:lnTo>
                <a:lnTo>
                  <a:pt x="282" y="508"/>
                </a:lnTo>
                <a:lnTo>
                  <a:pt x="207" y="695"/>
                </a:lnTo>
                <a:lnTo>
                  <a:pt x="95" y="1052"/>
                </a:lnTo>
                <a:lnTo>
                  <a:pt x="39" y="1389"/>
                </a:lnTo>
                <a:lnTo>
                  <a:pt x="39" y="1389"/>
                </a:lnTo>
                <a:lnTo>
                  <a:pt x="20" y="1577"/>
                </a:lnTo>
                <a:lnTo>
                  <a:pt x="1" y="1765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1625" name="Google Shape;1625;p21"/>
          <p:cNvSpPr/>
          <p:nvPr/>
        </p:nvSpPr>
        <p:spPr>
          <a:xfrm>
            <a:off x="22630283" y="-4473727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1626" name="Google Shape;1626;p21"/>
          <p:cNvSpPr/>
          <p:nvPr/>
        </p:nvSpPr>
        <p:spPr>
          <a:xfrm flipH="1">
            <a:off x="-5890664" y="-4473727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1627" name="Google Shape;1627;p21"/>
          <p:cNvGrpSpPr/>
          <p:nvPr/>
        </p:nvGrpSpPr>
        <p:grpSpPr>
          <a:xfrm rot="5400000">
            <a:off x="1901093" y="12684857"/>
            <a:ext cx="689534" cy="1837395"/>
            <a:chOff x="8616804" y="545067"/>
            <a:chExt cx="245964" cy="581921"/>
          </a:xfrm>
        </p:grpSpPr>
        <p:grpSp>
          <p:nvGrpSpPr>
            <p:cNvPr id="1628" name="Google Shape;1628;p21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1629" name="Google Shape;1629;p21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630" name="Google Shape;1630;p21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1" name="Google Shape;1631;p21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32" name="Google Shape;1632;p21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1633" name="Google Shape;1633;p21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634" name="Google Shape;1634;p21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5" name="Google Shape;1635;p21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636" name="Google Shape;1636;p21"/>
          <p:cNvGrpSpPr/>
          <p:nvPr/>
        </p:nvGrpSpPr>
        <p:grpSpPr>
          <a:xfrm rot="5400000">
            <a:off x="26275110" y="12684857"/>
            <a:ext cx="689534" cy="1837395"/>
            <a:chOff x="8616804" y="545067"/>
            <a:chExt cx="245964" cy="581921"/>
          </a:xfrm>
        </p:grpSpPr>
        <p:grpSp>
          <p:nvGrpSpPr>
            <p:cNvPr id="1637" name="Google Shape;1637;p21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1638" name="Google Shape;1638;p21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639" name="Google Shape;1639;p21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0" name="Google Shape;1640;p21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41" name="Google Shape;1641;p21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1642" name="Google Shape;1642;p21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643" name="Google Shape;1643;p21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4" name="Google Shape;1644;p21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645" name="Google Shape;1645;p21"/>
          <p:cNvGrpSpPr/>
          <p:nvPr/>
        </p:nvGrpSpPr>
        <p:grpSpPr>
          <a:xfrm>
            <a:off x="25914721" y="12119348"/>
            <a:ext cx="1410272" cy="774673"/>
            <a:chOff x="3419725" y="2613600"/>
            <a:chExt cx="1769600" cy="1094825"/>
          </a:xfrm>
        </p:grpSpPr>
        <p:sp>
          <p:nvSpPr>
            <p:cNvPr id="1646" name="Google Shape;1646;p21"/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647" name="Google Shape;1647;p21"/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648" name="Google Shape;1648;p21"/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649" name="Google Shape;1649;p21"/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650" name="Google Shape;1650;p21"/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651" name="Google Shape;1651;p21"/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</p:grpSp>
      <p:sp>
        <p:nvSpPr>
          <p:cNvPr id="1652" name="Google Shape;1652;p21"/>
          <p:cNvSpPr/>
          <p:nvPr/>
        </p:nvSpPr>
        <p:spPr>
          <a:xfrm>
            <a:off x="11888363" y="12783485"/>
            <a:ext cx="5095143" cy="1214967"/>
          </a:xfrm>
          <a:custGeom>
            <a:avLst/>
            <a:gdLst/>
            <a:ahLst/>
            <a:cxnLst/>
            <a:rect l="l" t="t" r="r" b="b"/>
            <a:pathLst>
              <a:path w="199097" h="53472" extrusionOk="0">
                <a:moveTo>
                  <a:pt x="0" y="1"/>
                </a:moveTo>
                <a:lnTo>
                  <a:pt x="0" y="35798"/>
                </a:lnTo>
                <a:lnTo>
                  <a:pt x="152689" y="35798"/>
                </a:lnTo>
                <a:lnTo>
                  <a:pt x="162457" y="52540"/>
                </a:lnTo>
                <a:lnTo>
                  <a:pt x="162668" y="52810"/>
                </a:lnTo>
                <a:lnTo>
                  <a:pt x="162908" y="53051"/>
                </a:lnTo>
                <a:lnTo>
                  <a:pt x="163179" y="53231"/>
                </a:lnTo>
                <a:lnTo>
                  <a:pt x="163449" y="53381"/>
                </a:lnTo>
                <a:lnTo>
                  <a:pt x="163750" y="53442"/>
                </a:lnTo>
                <a:lnTo>
                  <a:pt x="164050" y="53472"/>
                </a:lnTo>
                <a:lnTo>
                  <a:pt x="164351" y="53472"/>
                </a:lnTo>
                <a:lnTo>
                  <a:pt x="164622" y="53411"/>
                </a:lnTo>
                <a:lnTo>
                  <a:pt x="164922" y="53321"/>
                </a:lnTo>
                <a:lnTo>
                  <a:pt x="165193" y="53171"/>
                </a:lnTo>
                <a:lnTo>
                  <a:pt x="165433" y="52991"/>
                </a:lnTo>
                <a:lnTo>
                  <a:pt x="165643" y="52780"/>
                </a:lnTo>
                <a:lnTo>
                  <a:pt x="165824" y="52510"/>
                </a:lnTo>
                <a:lnTo>
                  <a:pt x="165944" y="52239"/>
                </a:lnTo>
                <a:lnTo>
                  <a:pt x="166034" y="51909"/>
                </a:lnTo>
                <a:lnTo>
                  <a:pt x="166064" y="51548"/>
                </a:lnTo>
                <a:lnTo>
                  <a:pt x="166064" y="35798"/>
                </a:lnTo>
                <a:lnTo>
                  <a:pt x="199097" y="35798"/>
                </a:lnTo>
                <a:lnTo>
                  <a:pt x="199097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</p:spTree>
    <p:extLst>
      <p:ext uri="{BB962C8B-B14F-4D97-AF65-F5344CB8AC3E}">
        <p14:creationId xmlns:p14="http://schemas.microsoft.com/office/powerpoint/2010/main" val="35843244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4" name="Google Shape;1654;p22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5" name="Google Shape;1655;p22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1656" name="Google Shape;1656;p22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7" name="Google Shape;1657;p22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8" name="Google Shape;1658;p22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9" name="Google Shape;1659;p22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0" name="Google Shape;1660;p22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1" name="Google Shape;1661;p22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2" name="Google Shape;1662;p22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3" name="Google Shape;1663;p22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4" name="Google Shape;1664;p22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5" name="Google Shape;1665;p22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6" name="Google Shape;1666;p22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7" name="Google Shape;1667;p22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8" name="Google Shape;1668;p22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9" name="Google Shape;1669;p22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0" name="Google Shape;1670;p22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1" name="Google Shape;1671;p22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2" name="Google Shape;1672;p22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3" name="Google Shape;1673;p22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4" name="Google Shape;1674;p22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5" name="Google Shape;1675;p22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6" name="Google Shape;1676;p22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22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8" name="Google Shape;1678;p22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9" name="Google Shape;1679;p22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0" name="Google Shape;1680;p22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1" name="Google Shape;1681;p22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2" name="Google Shape;1682;p22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3" name="Google Shape;1683;p22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4" name="Google Shape;1684;p22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5" name="Google Shape;1685;p22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6" name="Google Shape;1686;p22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7" name="Google Shape;1687;p22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8" name="Google Shape;1688;p22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9" name="Google Shape;1689;p22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0" name="Google Shape;1690;p22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1" name="Google Shape;1691;p22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2" name="Google Shape;1692;p22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3" name="Google Shape;1693;p22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4" name="Google Shape;1694;p22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5" name="Google Shape;1695;p22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6" name="Google Shape;1696;p22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7" name="Google Shape;1697;p22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8" name="Google Shape;1698;p22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9" name="Google Shape;1699;p22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0" name="Google Shape;1700;p22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1" name="Google Shape;1701;p22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2" name="Google Shape;1702;p22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3" name="Google Shape;1703;p22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4" name="Google Shape;1704;p22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5" name="Google Shape;1705;p22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6" name="Google Shape;1706;p22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7" name="Google Shape;1707;p22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8" name="Google Shape;1708;p22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09" name="Google Shape;1709;p22"/>
          <p:cNvSpPr txBox="1">
            <a:spLocks noGrp="1"/>
          </p:cNvSpPr>
          <p:nvPr>
            <p:ph type="title"/>
          </p:nvPr>
        </p:nvSpPr>
        <p:spPr>
          <a:xfrm>
            <a:off x="2273375" y="1512431"/>
            <a:ext cx="24325113" cy="1281712"/>
          </a:xfrm>
          <a:prstGeom prst="rect">
            <a:avLst/>
          </a:prstGeom>
          <a:noFill/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10" name="Google Shape;1710;p22"/>
          <p:cNvSpPr txBox="1">
            <a:spLocks noGrp="1"/>
          </p:cNvSpPr>
          <p:nvPr>
            <p:ph type="subTitle" idx="1"/>
          </p:nvPr>
        </p:nvSpPr>
        <p:spPr>
          <a:xfrm>
            <a:off x="2273150" y="7562269"/>
            <a:ext cx="7899031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518" b="1"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11" name="Google Shape;1711;p22"/>
          <p:cNvSpPr txBox="1">
            <a:spLocks noGrp="1"/>
          </p:cNvSpPr>
          <p:nvPr>
            <p:ph type="subTitle" idx="2"/>
          </p:nvPr>
        </p:nvSpPr>
        <p:spPr>
          <a:xfrm>
            <a:off x="2273150" y="8603662"/>
            <a:ext cx="7899031" cy="2050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12" name="Google Shape;1712;p22"/>
          <p:cNvSpPr txBox="1">
            <a:spLocks noGrp="1"/>
          </p:cNvSpPr>
          <p:nvPr>
            <p:ph type="subTitle" idx="3"/>
          </p:nvPr>
        </p:nvSpPr>
        <p:spPr>
          <a:xfrm>
            <a:off x="10485718" y="7562269"/>
            <a:ext cx="7899031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518" b="1"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13" name="Google Shape;1713;p22"/>
          <p:cNvSpPr txBox="1">
            <a:spLocks noGrp="1"/>
          </p:cNvSpPr>
          <p:nvPr>
            <p:ph type="subTitle" idx="4"/>
          </p:nvPr>
        </p:nvSpPr>
        <p:spPr>
          <a:xfrm>
            <a:off x="10485718" y="8603662"/>
            <a:ext cx="7899031" cy="2050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14" name="Google Shape;1714;p22"/>
          <p:cNvSpPr txBox="1">
            <a:spLocks noGrp="1"/>
          </p:cNvSpPr>
          <p:nvPr>
            <p:ph type="subTitle" idx="5"/>
          </p:nvPr>
        </p:nvSpPr>
        <p:spPr>
          <a:xfrm>
            <a:off x="18699682" y="7562269"/>
            <a:ext cx="7899031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518" b="1"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15" name="Google Shape;1715;p22"/>
          <p:cNvSpPr txBox="1">
            <a:spLocks noGrp="1"/>
          </p:cNvSpPr>
          <p:nvPr>
            <p:ph type="subTitle" idx="6"/>
          </p:nvPr>
        </p:nvSpPr>
        <p:spPr>
          <a:xfrm>
            <a:off x="18699682" y="8603662"/>
            <a:ext cx="7899031" cy="2050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16" name="Google Shape;1716;p22"/>
          <p:cNvSpPr/>
          <p:nvPr/>
        </p:nvSpPr>
        <p:spPr>
          <a:xfrm>
            <a:off x="22630283" y="-4473727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1717" name="Google Shape;1717;p22"/>
          <p:cNvSpPr/>
          <p:nvPr/>
        </p:nvSpPr>
        <p:spPr>
          <a:xfrm flipH="1">
            <a:off x="-5890664" y="9702061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1718" name="Google Shape;1718;p22"/>
          <p:cNvGrpSpPr/>
          <p:nvPr/>
        </p:nvGrpSpPr>
        <p:grpSpPr>
          <a:xfrm>
            <a:off x="11977792" y="13376039"/>
            <a:ext cx="4916286" cy="500944"/>
            <a:chOff x="2668100" y="1704400"/>
            <a:chExt cx="3071075" cy="352450"/>
          </a:xfrm>
        </p:grpSpPr>
        <p:sp>
          <p:nvSpPr>
            <p:cNvPr id="1719" name="Google Shape;1719;p22"/>
            <p:cNvSpPr/>
            <p:nvPr/>
          </p:nvSpPr>
          <p:spPr>
            <a:xfrm>
              <a:off x="2668100" y="1704400"/>
              <a:ext cx="3071075" cy="352450"/>
            </a:xfrm>
            <a:custGeom>
              <a:avLst/>
              <a:gdLst/>
              <a:ahLst/>
              <a:cxnLst/>
              <a:rect l="l" t="t" r="r" b="b"/>
              <a:pathLst>
                <a:path w="122843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122843" y="14097"/>
                  </a:lnTo>
                  <a:lnTo>
                    <a:pt x="122843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720" name="Google Shape;1720;p22"/>
            <p:cNvSpPr/>
            <p:nvPr/>
          </p:nvSpPr>
          <p:spPr>
            <a:xfrm>
              <a:off x="2668100" y="1704400"/>
              <a:ext cx="128525" cy="352450"/>
            </a:xfrm>
            <a:custGeom>
              <a:avLst/>
              <a:gdLst/>
              <a:ahLst/>
              <a:cxnLst/>
              <a:rect l="l" t="t" r="r" b="b"/>
              <a:pathLst>
                <a:path w="5141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5140" y="1409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721" name="Google Shape;1721;p22"/>
            <p:cNvSpPr/>
            <p:nvPr/>
          </p:nvSpPr>
          <p:spPr>
            <a:xfrm>
              <a:off x="2885250" y="1704400"/>
              <a:ext cx="128525" cy="352450"/>
            </a:xfrm>
            <a:custGeom>
              <a:avLst/>
              <a:gdLst/>
              <a:ahLst/>
              <a:cxnLst/>
              <a:rect l="l" t="t" r="r" b="b"/>
              <a:pathLst>
                <a:path w="514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40" y="1409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722" name="Google Shape;1722;p22"/>
            <p:cNvSpPr/>
            <p:nvPr/>
          </p:nvSpPr>
          <p:spPr>
            <a:xfrm>
              <a:off x="3101675" y="1704400"/>
              <a:ext cx="129250" cy="352450"/>
            </a:xfrm>
            <a:custGeom>
              <a:avLst/>
              <a:gdLst/>
              <a:ahLst/>
              <a:cxnLst/>
              <a:rect l="l" t="t" r="r" b="b"/>
              <a:pathLst>
                <a:path w="5170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5170" y="14097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723" name="Google Shape;1723;p22"/>
            <p:cNvSpPr/>
            <p:nvPr/>
          </p:nvSpPr>
          <p:spPr>
            <a:xfrm>
              <a:off x="3318825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70" y="14097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724" name="Google Shape;1724;p22"/>
            <p:cNvSpPr/>
            <p:nvPr/>
          </p:nvSpPr>
          <p:spPr>
            <a:xfrm>
              <a:off x="3535975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71" y="14097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725" name="Google Shape;1725;p22"/>
            <p:cNvSpPr/>
            <p:nvPr/>
          </p:nvSpPr>
          <p:spPr>
            <a:xfrm>
              <a:off x="3753150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5170" y="14097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726" name="Google Shape;1726;p22"/>
            <p:cNvSpPr/>
            <p:nvPr/>
          </p:nvSpPr>
          <p:spPr>
            <a:xfrm>
              <a:off x="3970300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71" y="14097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</p:grpSp>
      <p:grpSp>
        <p:nvGrpSpPr>
          <p:cNvPr id="1727" name="Google Shape;1727;p22"/>
          <p:cNvGrpSpPr/>
          <p:nvPr/>
        </p:nvGrpSpPr>
        <p:grpSpPr>
          <a:xfrm>
            <a:off x="25914721" y="12506676"/>
            <a:ext cx="1410272" cy="774673"/>
            <a:chOff x="3419725" y="2613600"/>
            <a:chExt cx="1769600" cy="1094825"/>
          </a:xfrm>
        </p:grpSpPr>
        <p:sp>
          <p:nvSpPr>
            <p:cNvPr id="1728" name="Google Shape;1728;p22"/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729" name="Google Shape;1729;p22"/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730" name="Google Shape;1730;p22"/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731" name="Google Shape;1731;p22"/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732" name="Google Shape;1732;p22"/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733" name="Google Shape;1733;p22"/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</p:grpSp>
      <p:grpSp>
        <p:nvGrpSpPr>
          <p:cNvPr id="1734" name="Google Shape;1734;p22"/>
          <p:cNvGrpSpPr/>
          <p:nvPr/>
        </p:nvGrpSpPr>
        <p:grpSpPr>
          <a:xfrm>
            <a:off x="611457" y="630098"/>
            <a:ext cx="1058730" cy="1764666"/>
            <a:chOff x="8561404" y="1374174"/>
            <a:chExt cx="335310" cy="629475"/>
          </a:xfrm>
        </p:grpSpPr>
        <p:grpSp>
          <p:nvGrpSpPr>
            <p:cNvPr id="1735" name="Google Shape;1735;p22"/>
            <p:cNvGrpSpPr/>
            <p:nvPr/>
          </p:nvGrpSpPr>
          <p:grpSpPr>
            <a:xfrm>
              <a:off x="8561404" y="1374174"/>
              <a:ext cx="335310" cy="250400"/>
              <a:chOff x="6733675" y="1400781"/>
              <a:chExt cx="446663" cy="333555"/>
            </a:xfrm>
          </p:grpSpPr>
          <p:sp>
            <p:nvSpPr>
              <p:cNvPr id="1736" name="Google Shape;1736;p22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737" name="Google Shape;1737;p22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738" name="Google Shape;1738;p22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739" name="Google Shape;1739;p22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</p:grpSp>
        <p:grpSp>
          <p:nvGrpSpPr>
            <p:cNvPr id="1740" name="Google Shape;1740;p22"/>
            <p:cNvGrpSpPr/>
            <p:nvPr/>
          </p:nvGrpSpPr>
          <p:grpSpPr>
            <a:xfrm>
              <a:off x="8561404" y="1753249"/>
              <a:ext cx="335310" cy="250400"/>
              <a:chOff x="6733675" y="1400781"/>
              <a:chExt cx="446663" cy="333555"/>
            </a:xfrm>
          </p:grpSpPr>
          <p:sp>
            <p:nvSpPr>
              <p:cNvPr id="1741" name="Google Shape;1741;p22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742" name="Google Shape;1742;p22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743" name="Google Shape;1743;p22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744" name="Google Shape;1744;p22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</p:grpSp>
      </p:grpSp>
      <p:sp>
        <p:nvSpPr>
          <p:cNvPr id="1745" name="Google Shape;1745;p22"/>
          <p:cNvSpPr/>
          <p:nvPr/>
        </p:nvSpPr>
        <p:spPr>
          <a:xfrm>
            <a:off x="13751003" y="322157"/>
            <a:ext cx="702367" cy="864468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</p:spTree>
    <p:extLst>
      <p:ext uri="{BB962C8B-B14F-4D97-AF65-F5344CB8AC3E}">
        <p14:creationId xmlns:p14="http://schemas.microsoft.com/office/powerpoint/2010/main" val="2450254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7" name="Google Shape;1747;p23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8" name="Google Shape;1748;p23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1749" name="Google Shape;1749;p23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0" name="Google Shape;1750;p23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1" name="Google Shape;1751;p23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2" name="Google Shape;1752;p23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3" name="Google Shape;1753;p23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4" name="Google Shape;1754;p23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5" name="Google Shape;1755;p23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6" name="Google Shape;1756;p23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7" name="Google Shape;1757;p23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8" name="Google Shape;1758;p23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9" name="Google Shape;1759;p23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0" name="Google Shape;1760;p23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1" name="Google Shape;1761;p23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2" name="Google Shape;1762;p23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3" name="Google Shape;1763;p23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4" name="Google Shape;1764;p23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5" name="Google Shape;1765;p23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6" name="Google Shape;1766;p23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7" name="Google Shape;1767;p23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8" name="Google Shape;1768;p23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9" name="Google Shape;1769;p23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0" name="Google Shape;1770;p23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1" name="Google Shape;1771;p23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2" name="Google Shape;1772;p23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3" name="Google Shape;1773;p23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4" name="Google Shape;1774;p23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5" name="Google Shape;1775;p23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6" name="Google Shape;1776;p23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7" name="Google Shape;1777;p23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8" name="Google Shape;1778;p23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9" name="Google Shape;1779;p23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0" name="Google Shape;1780;p23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1" name="Google Shape;1781;p23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2" name="Google Shape;1782;p23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3" name="Google Shape;1783;p23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4" name="Google Shape;1784;p23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5" name="Google Shape;1785;p23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6" name="Google Shape;1786;p23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7" name="Google Shape;1787;p23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8" name="Google Shape;1788;p23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9" name="Google Shape;1789;p23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0" name="Google Shape;1790;p23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1" name="Google Shape;1791;p23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2" name="Google Shape;1792;p23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3" name="Google Shape;1793;p23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4" name="Google Shape;1794;p23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5" name="Google Shape;1795;p23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6" name="Google Shape;1796;p23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7" name="Google Shape;1797;p23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8" name="Google Shape;1798;p23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9" name="Google Shape;1799;p23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0" name="Google Shape;1800;p23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1" name="Google Shape;1801;p23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02" name="Google Shape;1802;p23"/>
          <p:cNvSpPr txBox="1">
            <a:spLocks noGrp="1"/>
          </p:cNvSpPr>
          <p:nvPr>
            <p:ph type="title"/>
          </p:nvPr>
        </p:nvSpPr>
        <p:spPr>
          <a:xfrm>
            <a:off x="2273375" y="1512431"/>
            <a:ext cx="24325113" cy="1281712"/>
          </a:xfrm>
          <a:prstGeom prst="rect">
            <a:avLst/>
          </a:prstGeom>
          <a:noFill/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803" name="Google Shape;1803;p23"/>
          <p:cNvSpPr txBox="1">
            <a:spLocks noGrp="1"/>
          </p:cNvSpPr>
          <p:nvPr>
            <p:ph type="subTitle" idx="1"/>
          </p:nvPr>
        </p:nvSpPr>
        <p:spPr>
          <a:xfrm>
            <a:off x="14796165" y="3327561"/>
            <a:ext cx="7663169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518" b="1"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04" name="Google Shape;1804;p23"/>
          <p:cNvSpPr txBox="1">
            <a:spLocks noGrp="1"/>
          </p:cNvSpPr>
          <p:nvPr>
            <p:ph type="subTitle" idx="2"/>
          </p:nvPr>
        </p:nvSpPr>
        <p:spPr>
          <a:xfrm>
            <a:off x="14796165" y="4355601"/>
            <a:ext cx="7663169" cy="1538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05" name="Google Shape;1805;p23"/>
          <p:cNvSpPr txBox="1">
            <a:spLocks noGrp="1"/>
          </p:cNvSpPr>
          <p:nvPr>
            <p:ph type="subTitle" idx="3"/>
          </p:nvPr>
        </p:nvSpPr>
        <p:spPr>
          <a:xfrm>
            <a:off x="14796165" y="6554350"/>
            <a:ext cx="7663169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518" b="1"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06" name="Google Shape;1806;p23"/>
          <p:cNvSpPr txBox="1">
            <a:spLocks noGrp="1"/>
          </p:cNvSpPr>
          <p:nvPr>
            <p:ph type="subTitle" idx="4"/>
          </p:nvPr>
        </p:nvSpPr>
        <p:spPr>
          <a:xfrm>
            <a:off x="14796165" y="7582389"/>
            <a:ext cx="7663169" cy="1538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07" name="Google Shape;1807;p23"/>
          <p:cNvSpPr txBox="1">
            <a:spLocks noGrp="1"/>
          </p:cNvSpPr>
          <p:nvPr>
            <p:ph type="subTitle" idx="5"/>
          </p:nvPr>
        </p:nvSpPr>
        <p:spPr>
          <a:xfrm>
            <a:off x="14796165" y="9777793"/>
            <a:ext cx="7663169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518" b="1"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08" name="Google Shape;1808;p23"/>
          <p:cNvSpPr txBox="1">
            <a:spLocks noGrp="1"/>
          </p:cNvSpPr>
          <p:nvPr>
            <p:ph type="subTitle" idx="6"/>
          </p:nvPr>
        </p:nvSpPr>
        <p:spPr>
          <a:xfrm>
            <a:off x="14796165" y="10805833"/>
            <a:ext cx="7663169" cy="1538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09" name="Google Shape;1809;p23"/>
          <p:cNvSpPr/>
          <p:nvPr/>
        </p:nvSpPr>
        <p:spPr>
          <a:xfrm flipH="1">
            <a:off x="-5650065" y="9702061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1810" name="Google Shape;1810;p23"/>
          <p:cNvSpPr/>
          <p:nvPr/>
        </p:nvSpPr>
        <p:spPr>
          <a:xfrm flipH="1">
            <a:off x="22904984" y="-4900966"/>
            <a:ext cx="11616946" cy="10301636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1811" name="Google Shape;1811;p23"/>
          <p:cNvGrpSpPr/>
          <p:nvPr/>
        </p:nvGrpSpPr>
        <p:grpSpPr>
          <a:xfrm>
            <a:off x="611457" y="1512431"/>
            <a:ext cx="1058730" cy="1764666"/>
            <a:chOff x="8561404" y="1374174"/>
            <a:chExt cx="335310" cy="629475"/>
          </a:xfrm>
        </p:grpSpPr>
        <p:grpSp>
          <p:nvGrpSpPr>
            <p:cNvPr id="1812" name="Google Shape;1812;p23"/>
            <p:cNvGrpSpPr/>
            <p:nvPr/>
          </p:nvGrpSpPr>
          <p:grpSpPr>
            <a:xfrm>
              <a:off x="8561404" y="1374174"/>
              <a:ext cx="335310" cy="250400"/>
              <a:chOff x="6733675" y="1400781"/>
              <a:chExt cx="446663" cy="333555"/>
            </a:xfrm>
          </p:grpSpPr>
          <p:sp>
            <p:nvSpPr>
              <p:cNvPr id="1813" name="Google Shape;1813;p23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814" name="Google Shape;1814;p23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815" name="Google Shape;1815;p23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816" name="Google Shape;1816;p23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</p:grpSp>
        <p:grpSp>
          <p:nvGrpSpPr>
            <p:cNvPr id="1817" name="Google Shape;1817;p23"/>
            <p:cNvGrpSpPr/>
            <p:nvPr/>
          </p:nvGrpSpPr>
          <p:grpSpPr>
            <a:xfrm>
              <a:off x="8561404" y="1753249"/>
              <a:ext cx="335310" cy="250400"/>
              <a:chOff x="6733675" y="1400781"/>
              <a:chExt cx="446663" cy="333555"/>
            </a:xfrm>
          </p:grpSpPr>
          <p:sp>
            <p:nvSpPr>
              <p:cNvPr id="1818" name="Google Shape;1818;p23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819" name="Google Shape;1819;p23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820" name="Google Shape;1820;p23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821" name="Google Shape;1821;p23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</p:grpSp>
      </p:grpSp>
      <p:grpSp>
        <p:nvGrpSpPr>
          <p:cNvPr id="1822" name="Google Shape;1822;p23"/>
          <p:cNvGrpSpPr/>
          <p:nvPr/>
        </p:nvGrpSpPr>
        <p:grpSpPr>
          <a:xfrm rot="5400000">
            <a:off x="25335020" y="12722774"/>
            <a:ext cx="689534" cy="1837395"/>
            <a:chOff x="8616804" y="545067"/>
            <a:chExt cx="245964" cy="581921"/>
          </a:xfrm>
        </p:grpSpPr>
        <p:grpSp>
          <p:nvGrpSpPr>
            <p:cNvPr id="1823" name="Google Shape;1823;p23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1824" name="Google Shape;1824;p23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825" name="Google Shape;1825;p23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6" name="Google Shape;1826;p23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27" name="Google Shape;1827;p23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1828" name="Google Shape;1828;p23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829" name="Google Shape;1829;p23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0" name="Google Shape;1830;p23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831" name="Google Shape;1831;p23"/>
          <p:cNvGrpSpPr/>
          <p:nvPr/>
        </p:nvGrpSpPr>
        <p:grpSpPr>
          <a:xfrm>
            <a:off x="25914721" y="1125100"/>
            <a:ext cx="1410272" cy="774673"/>
            <a:chOff x="3419725" y="2613600"/>
            <a:chExt cx="1769600" cy="1094825"/>
          </a:xfrm>
        </p:grpSpPr>
        <p:sp>
          <p:nvSpPr>
            <p:cNvPr id="1832" name="Google Shape;1832;p23"/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833" name="Google Shape;1833;p23"/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834" name="Google Shape;1834;p23"/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835" name="Google Shape;1835;p23"/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836" name="Google Shape;1836;p23"/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837" name="Google Shape;1837;p23"/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</p:grpSp>
      <p:grpSp>
        <p:nvGrpSpPr>
          <p:cNvPr id="1838" name="Google Shape;1838;p23"/>
          <p:cNvGrpSpPr/>
          <p:nvPr/>
        </p:nvGrpSpPr>
        <p:grpSpPr>
          <a:xfrm>
            <a:off x="25914721" y="2392796"/>
            <a:ext cx="1410272" cy="774673"/>
            <a:chOff x="3419725" y="2613600"/>
            <a:chExt cx="1769600" cy="1094825"/>
          </a:xfrm>
        </p:grpSpPr>
        <p:sp>
          <p:nvSpPr>
            <p:cNvPr id="1839" name="Google Shape;1839;p23"/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840" name="Google Shape;1840;p23"/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841" name="Google Shape;1841;p23"/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842" name="Google Shape;1842;p23"/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843" name="Google Shape;1843;p23"/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1844" name="Google Shape;1844;p23"/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</p:grpSp>
    </p:spTree>
    <p:extLst>
      <p:ext uri="{BB962C8B-B14F-4D97-AF65-F5344CB8AC3E}">
        <p14:creationId xmlns:p14="http://schemas.microsoft.com/office/powerpoint/2010/main" val="36385781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6" name="Google Shape;1846;p24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7" name="Google Shape;1847;p24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1848" name="Google Shape;1848;p24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9" name="Google Shape;1849;p24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0" name="Google Shape;1850;p24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1" name="Google Shape;1851;p24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2" name="Google Shape;1852;p24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3" name="Google Shape;1853;p24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4" name="Google Shape;1854;p24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5" name="Google Shape;1855;p24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6" name="Google Shape;1856;p24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7" name="Google Shape;1857;p24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8" name="Google Shape;1858;p24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9" name="Google Shape;1859;p24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0" name="Google Shape;1860;p24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1" name="Google Shape;1861;p24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2" name="Google Shape;1862;p24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3" name="Google Shape;1863;p24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4" name="Google Shape;1864;p24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5" name="Google Shape;1865;p24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6" name="Google Shape;1866;p24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7" name="Google Shape;1867;p24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8" name="Google Shape;1868;p24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9" name="Google Shape;1869;p24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0" name="Google Shape;1870;p24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1" name="Google Shape;1871;p24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2" name="Google Shape;1872;p24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3" name="Google Shape;1873;p24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4" name="Google Shape;1874;p24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5" name="Google Shape;1875;p24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6" name="Google Shape;1876;p24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7" name="Google Shape;1877;p24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8" name="Google Shape;1878;p24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9" name="Google Shape;1879;p24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0" name="Google Shape;1880;p24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1" name="Google Shape;1881;p24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2" name="Google Shape;1882;p24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3" name="Google Shape;1883;p24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4" name="Google Shape;1884;p24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5" name="Google Shape;1885;p24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6" name="Google Shape;1886;p24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7" name="Google Shape;1887;p24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8" name="Google Shape;1888;p24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9" name="Google Shape;1889;p24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0" name="Google Shape;1890;p24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1" name="Google Shape;1891;p24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2" name="Google Shape;1892;p24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3" name="Google Shape;1893;p24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4" name="Google Shape;1894;p24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5" name="Google Shape;1895;p24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6" name="Google Shape;1896;p24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7" name="Google Shape;1897;p24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8" name="Google Shape;1898;p24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9" name="Google Shape;1899;p24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0" name="Google Shape;1900;p24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01" name="Google Shape;1901;p24"/>
          <p:cNvSpPr txBox="1">
            <a:spLocks noGrp="1"/>
          </p:cNvSpPr>
          <p:nvPr>
            <p:ph type="title"/>
          </p:nvPr>
        </p:nvSpPr>
        <p:spPr>
          <a:xfrm>
            <a:off x="6679726" y="4355075"/>
            <a:ext cx="6571001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518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02" name="Google Shape;1902;p24"/>
          <p:cNvSpPr txBox="1">
            <a:spLocks noGrp="1"/>
          </p:cNvSpPr>
          <p:nvPr>
            <p:ph type="subTitle" idx="1"/>
          </p:nvPr>
        </p:nvSpPr>
        <p:spPr>
          <a:xfrm>
            <a:off x="6679726" y="5391865"/>
            <a:ext cx="6571001" cy="1538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03" name="Google Shape;1903;p24"/>
          <p:cNvSpPr txBox="1">
            <a:spLocks noGrp="1"/>
          </p:cNvSpPr>
          <p:nvPr>
            <p:ph type="title" idx="2"/>
          </p:nvPr>
        </p:nvSpPr>
        <p:spPr>
          <a:xfrm>
            <a:off x="18456189" y="4355075"/>
            <a:ext cx="6571001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518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04" name="Google Shape;1904;p24"/>
          <p:cNvSpPr txBox="1">
            <a:spLocks noGrp="1"/>
          </p:cNvSpPr>
          <p:nvPr>
            <p:ph type="subTitle" idx="3"/>
          </p:nvPr>
        </p:nvSpPr>
        <p:spPr>
          <a:xfrm>
            <a:off x="18456189" y="5391865"/>
            <a:ext cx="6571001" cy="1538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05" name="Google Shape;1905;p24"/>
          <p:cNvSpPr txBox="1">
            <a:spLocks noGrp="1"/>
          </p:cNvSpPr>
          <p:nvPr>
            <p:ph type="title" idx="4"/>
          </p:nvPr>
        </p:nvSpPr>
        <p:spPr>
          <a:xfrm>
            <a:off x="6679726" y="8562587"/>
            <a:ext cx="6560582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518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06" name="Google Shape;1906;p24"/>
          <p:cNvSpPr txBox="1">
            <a:spLocks noGrp="1"/>
          </p:cNvSpPr>
          <p:nvPr>
            <p:ph type="subTitle" idx="5"/>
          </p:nvPr>
        </p:nvSpPr>
        <p:spPr>
          <a:xfrm>
            <a:off x="6679726" y="9599376"/>
            <a:ext cx="6571001" cy="1538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07" name="Google Shape;1907;p24"/>
          <p:cNvSpPr txBox="1">
            <a:spLocks noGrp="1"/>
          </p:cNvSpPr>
          <p:nvPr>
            <p:ph type="title" idx="6"/>
          </p:nvPr>
        </p:nvSpPr>
        <p:spPr>
          <a:xfrm>
            <a:off x="18456189" y="8562587"/>
            <a:ext cx="6571001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518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08" name="Google Shape;1908;p24"/>
          <p:cNvSpPr txBox="1">
            <a:spLocks noGrp="1"/>
          </p:cNvSpPr>
          <p:nvPr>
            <p:ph type="subTitle" idx="7"/>
          </p:nvPr>
        </p:nvSpPr>
        <p:spPr>
          <a:xfrm>
            <a:off x="18456189" y="9599376"/>
            <a:ext cx="6571001" cy="1538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09" name="Google Shape;1909;p24"/>
          <p:cNvSpPr txBox="1">
            <a:spLocks noGrp="1"/>
          </p:cNvSpPr>
          <p:nvPr>
            <p:ph type="title" idx="8"/>
          </p:nvPr>
        </p:nvSpPr>
        <p:spPr>
          <a:xfrm>
            <a:off x="2273375" y="1512431"/>
            <a:ext cx="24325113" cy="1281712"/>
          </a:xfrm>
          <a:prstGeom prst="rect">
            <a:avLst/>
          </a:prstGeom>
          <a:noFill/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10" name="Google Shape;1910;p24"/>
          <p:cNvSpPr/>
          <p:nvPr/>
        </p:nvSpPr>
        <p:spPr>
          <a:xfrm>
            <a:off x="-5650065" y="-4900966"/>
            <a:ext cx="11616946" cy="10301636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1911" name="Google Shape;1911;p24"/>
          <p:cNvSpPr/>
          <p:nvPr/>
        </p:nvSpPr>
        <p:spPr>
          <a:xfrm>
            <a:off x="22389684" y="-4900966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1912" name="Google Shape;1912;p24"/>
          <p:cNvGrpSpPr/>
          <p:nvPr/>
        </p:nvGrpSpPr>
        <p:grpSpPr>
          <a:xfrm>
            <a:off x="27306728" y="11262681"/>
            <a:ext cx="776622" cy="1631355"/>
            <a:chOff x="8616804" y="545067"/>
            <a:chExt cx="245964" cy="581921"/>
          </a:xfrm>
        </p:grpSpPr>
        <p:grpSp>
          <p:nvGrpSpPr>
            <p:cNvPr id="1913" name="Google Shape;1913;p24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1914" name="Google Shape;1914;p24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915" name="Google Shape;1915;p24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6" name="Google Shape;1916;p24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17" name="Google Shape;1917;p24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1918" name="Google Shape;1918;p24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919" name="Google Shape;1919;p24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0" name="Google Shape;1920;p24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921" name="Google Shape;1921;p24"/>
          <p:cNvGrpSpPr/>
          <p:nvPr/>
        </p:nvGrpSpPr>
        <p:grpSpPr>
          <a:xfrm>
            <a:off x="812684" y="10139784"/>
            <a:ext cx="702243" cy="2754253"/>
            <a:chOff x="257640" y="539414"/>
            <a:chExt cx="222407" cy="982471"/>
          </a:xfrm>
        </p:grpSpPr>
        <p:grpSp>
          <p:nvGrpSpPr>
            <p:cNvPr id="1922" name="Google Shape;1922;p24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1923" name="Google Shape;1923;p24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924" name="Google Shape;1924;p24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925" name="Google Shape;1925;p24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26" name="Google Shape;1926;p24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1927" name="Google Shape;1927;p24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928" name="Google Shape;1928;p24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929" name="Google Shape;1929;p24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30" name="Google Shape;1930;p24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1931" name="Google Shape;1931;p24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1932" name="Google Shape;1932;p24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1933" name="Google Shape;1933;p24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924551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5" name="Google Shape;1935;p25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6" name="Google Shape;1936;p25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1937" name="Google Shape;1937;p25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8" name="Google Shape;1938;p25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9" name="Google Shape;1939;p25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0" name="Google Shape;1940;p25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1" name="Google Shape;1941;p25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2" name="Google Shape;1942;p25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3" name="Google Shape;1943;p25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4" name="Google Shape;1944;p25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5" name="Google Shape;1945;p25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6" name="Google Shape;1946;p25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7" name="Google Shape;1947;p25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8" name="Google Shape;1948;p25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9" name="Google Shape;1949;p25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0" name="Google Shape;1950;p25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1" name="Google Shape;1951;p25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2" name="Google Shape;1952;p25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3" name="Google Shape;1953;p25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4" name="Google Shape;1954;p25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5" name="Google Shape;1955;p25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6" name="Google Shape;1956;p25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7" name="Google Shape;1957;p25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8" name="Google Shape;1958;p25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9" name="Google Shape;1959;p25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0" name="Google Shape;1960;p25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1" name="Google Shape;1961;p25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2" name="Google Shape;1962;p25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3" name="Google Shape;1963;p25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4" name="Google Shape;1964;p25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5" name="Google Shape;1965;p25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6" name="Google Shape;1966;p25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7" name="Google Shape;1967;p25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8" name="Google Shape;1968;p25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9" name="Google Shape;1969;p25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0" name="Google Shape;1970;p25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1" name="Google Shape;1971;p25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2" name="Google Shape;1972;p25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3" name="Google Shape;1973;p25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4" name="Google Shape;1974;p25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5" name="Google Shape;1975;p25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6" name="Google Shape;1976;p25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7" name="Google Shape;1977;p25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8" name="Google Shape;1978;p25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9" name="Google Shape;1979;p25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0" name="Google Shape;1980;p25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1" name="Google Shape;1981;p25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2" name="Google Shape;1982;p25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3" name="Google Shape;1983;p25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4" name="Google Shape;1984;p25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5" name="Google Shape;1985;p25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6" name="Google Shape;1986;p25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7" name="Google Shape;1987;p25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8" name="Google Shape;1988;p25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9" name="Google Shape;1989;p25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90" name="Google Shape;1990;p25"/>
          <p:cNvSpPr txBox="1">
            <a:spLocks noGrp="1"/>
          </p:cNvSpPr>
          <p:nvPr>
            <p:ph type="title"/>
          </p:nvPr>
        </p:nvSpPr>
        <p:spPr>
          <a:xfrm>
            <a:off x="6904348" y="3433669"/>
            <a:ext cx="6804969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518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91" name="Google Shape;1991;p25"/>
          <p:cNvSpPr txBox="1">
            <a:spLocks noGrp="1"/>
          </p:cNvSpPr>
          <p:nvPr>
            <p:ph type="subTitle" idx="1"/>
          </p:nvPr>
        </p:nvSpPr>
        <p:spPr>
          <a:xfrm>
            <a:off x="6904348" y="4463773"/>
            <a:ext cx="6804969" cy="1538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92" name="Google Shape;1992;p25"/>
          <p:cNvSpPr txBox="1">
            <a:spLocks noGrp="1"/>
          </p:cNvSpPr>
          <p:nvPr>
            <p:ph type="title" idx="2"/>
          </p:nvPr>
        </p:nvSpPr>
        <p:spPr>
          <a:xfrm>
            <a:off x="17970053" y="3433669"/>
            <a:ext cx="6804969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518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93" name="Google Shape;1993;p25"/>
          <p:cNvSpPr txBox="1">
            <a:spLocks noGrp="1"/>
          </p:cNvSpPr>
          <p:nvPr>
            <p:ph type="subTitle" idx="3"/>
          </p:nvPr>
        </p:nvSpPr>
        <p:spPr>
          <a:xfrm>
            <a:off x="17970053" y="4463773"/>
            <a:ext cx="6804969" cy="1538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94" name="Google Shape;1994;p25"/>
          <p:cNvSpPr txBox="1">
            <a:spLocks noGrp="1"/>
          </p:cNvSpPr>
          <p:nvPr>
            <p:ph type="title" idx="4"/>
          </p:nvPr>
        </p:nvSpPr>
        <p:spPr>
          <a:xfrm>
            <a:off x="6904348" y="6470335"/>
            <a:ext cx="6804969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518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95" name="Google Shape;1995;p25"/>
          <p:cNvSpPr txBox="1">
            <a:spLocks noGrp="1"/>
          </p:cNvSpPr>
          <p:nvPr>
            <p:ph type="subTitle" idx="5"/>
          </p:nvPr>
        </p:nvSpPr>
        <p:spPr>
          <a:xfrm>
            <a:off x="6904348" y="7500439"/>
            <a:ext cx="6804969" cy="1538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96" name="Google Shape;1996;p25"/>
          <p:cNvSpPr txBox="1">
            <a:spLocks noGrp="1"/>
          </p:cNvSpPr>
          <p:nvPr>
            <p:ph type="title" idx="6"/>
          </p:nvPr>
        </p:nvSpPr>
        <p:spPr>
          <a:xfrm>
            <a:off x="17970053" y="6470335"/>
            <a:ext cx="6804969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518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97" name="Google Shape;1997;p25"/>
          <p:cNvSpPr txBox="1">
            <a:spLocks noGrp="1"/>
          </p:cNvSpPr>
          <p:nvPr>
            <p:ph type="subTitle" idx="7"/>
          </p:nvPr>
        </p:nvSpPr>
        <p:spPr>
          <a:xfrm>
            <a:off x="17970053" y="7500439"/>
            <a:ext cx="6804969" cy="1538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98" name="Google Shape;1998;p25"/>
          <p:cNvSpPr txBox="1">
            <a:spLocks noGrp="1"/>
          </p:cNvSpPr>
          <p:nvPr>
            <p:ph type="title" idx="8"/>
          </p:nvPr>
        </p:nvSpPr>
        <p:spPr>
          <a:xfrm>
            <a:off x="17970053" y="9527285"/>
            <a:ext cx="6804969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518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99" name="Google Shape;1999;p25"/>
          <p:cNvSpPr txBox="1">
            <a:spLocks noGrp="1"/>
          </p:cNvSpPr>
          <p:nvPr>
            <p:ph type="subTitle" idx="9"/>
          </p:nvPr>
        </p:nvSpPr>
        <p:spPr>
          <a:xfrm>
            <a:off x="17970053" y="10557388"/>
            <a:ext cx="6804969" cy="1538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00" name="Google Shape;2000;p25"/>
          <p:cNvSpPr txBox="1">
            <a:spLocks noGrp="1"/>
          </p:cNvSpPr>
          <p:nvPr>
            <p:ph type="title" idx="13"/>
          </p:nvPr>
        </p:nvSpPr>
        <p:spPr>
          <a:xfrm>
            <a:off x="6904348" y="9527285"/>
            <a:ext cx="6804969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518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998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01" name="Google Shape;2001;p25"/>
          <p:cNvSpPr txBox="1">
            <a:spLocks noGrp="1"/>
          </p:cNvSpPr>
          <p:nvPr>
            <p:ph type="subTitle" idx="14"/>
          </p:nvPr>
        </p:nvSpPr>
        <p:spPr>
          <a:xfrm>
            <a:off x="6904348" y="10557388"/>
            <a:ext cx="6804969" cy="1538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02" name="Google Shape;2002;p25"/>
          <p:cNvSpPr txBox="1">
            <a:spLocks noGrp="1"/>
          </p:cNvSpPr>
          <p:nvPr>
            <p:ph type="title" idx="15"/>
          </p:nvPr>
        </p:nvSpPr>
        <p:spPr>
          <a:xfrm>
            <a:off x="2273375" y="1512431"/>
            <a:ext cx="24325113" cy="1281712"/>
          </a:xfrm>
          <a:prstGeom prst="rect">
            <a:avLst/>
          </a:prstGeom>
          <a:noFill/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03" name="Google Shape;2003;p25"/>
          <p:cNvSpPr/>
          <p:nvPr/>
        </p:nvSpPr>
        <p:spPr>
          <a:xfrm flipH="1">
            <a:off x="-5890664" y="-4473727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2004" name="Google Shape;2004;p25"/>
          <p:cNvSpPr/>
          <p:nvPr/>
        </p:nvSpPr>
        <p:spPr>
          <a:xfrm>
            <a:off x="22630283" y="9702061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2005" name="Google Shape;2005;p25"/>
          <p:cNvGrpSpPr/>
          <p:nvPr/>
        </p:nvGrpSpPr>
        <p:grpSpPr>
          <a:xfrm>
            <a:off x="27306728" y="1528042"/>
            <a:ext cx="776622" cy="1631355"/>
            <a:chOff x="8616804" y="545067"/>
            <a:chExt cx="245964" cy="581921"/>
          </a:xfrm>
        </p:grpSpPr>
        <p:grpSp>
          <p:nvGrpSpPr>
            <p:cNvPr id="2006" name="Google Shape;2006;p25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2007" name="Google Shape;2007;p25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008" name="Google Shape;2008;p25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9" name="Google Shape;2009;p25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10" name="Google Shape;2010;p25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2011" name="Google Shape;2011;p25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012" name="Google Shape;2012;p25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3" name="Google Shape;2013;p25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14" name="Google Shape;2014;p25"/>
          <p:cNvGrpSpPr/>
          <p:nvPr/>
        </p:nvGrpSpPr>
        <p:grpSpPr>
          <a:xfrm>
            <a:off x="812684" y="10139784"/>
            <a:ext cx="702243" cy="2754253"/>
            <a:chOff x="257640" y="539414"/>
            <a:chExt cx="222407" cy="982471"/>
          </a:xfrm>
        </p:grpSpPr>
        <p:grpSp>
          <p:nvGrpSpPr>
            <p:cNvPr id="2015" name="Google Shape;2015;p25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2016" name="Google Shape;2016;p25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017" name="Google Shape;2017;p25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018" name="Google Shape;2018;p25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19" name="Google Shape;2019;p25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2020" name="Google Shape;2020;p25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021" name="Google Shape;2021;p25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022" name="Google Shape;2022;p25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23" name="Google Shape;2023;p25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2024" name="Google Shape;2024;p25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025" name="Google Shape;2025;p25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026" name="Google Shape;2026;p25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27" name="Google Shape;2027;p25"/>
          <p:cNvSpPr/>
          <p:nvPr/>
        </p:nvSpPr>
        <p:spPr>
          <a:xfrm>
            <a:off x="27460007" y="3672845"/>
            <a:ext cx="702367" cy="864468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</p:spTree>
    <p:extLst>
      <p:ext uri="{BB962C8B-B14F-4D97-AF65-F5344CB8AC3E}">
        <p14:creationId xmlns:p14="http://schemas.microsoft.com/office/powerpoint/2010/main" val="15833131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9" name="Google Shape;2029;p26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0" name="Google Shape;2030;p26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2031" name="Google Shape;2031;p26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2" name="Google Shape;2032;p26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3" name="Google Shape;2033;p26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4" name="Google Shape;2034;p26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5" name="Google Shape;2035;p26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6" name="Google Shape;2036;p26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7" name="Google Shape;2037;p26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8" name="Google Shape;2038;p26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9" name="Google Shape;2039;p26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0" name="Google Shape;2040;p26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1" name="Google Shape;2041;p26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2" name="Google Shape;2042;p26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3" name="Google Shape;2043;p26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4" name="Google Shape;2044;p26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5" name="Google Shape;2045;p26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6" name="Google Shape;2046;p26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7" name="Google Shape;2047;p26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8" name="Google Shape;2048;p26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9" name="Google Shape;2049;p26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0" name="Google Shape;2050;p26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1" name="Google Shape;2051;p26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2" name="Google Shape;2052;p26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3" name="Google Shape;2053;p26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4" name="Google Shape;2054;p26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5" name="Google Shape;2055;p26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6" name="Google Shape;2056;p26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7" name="Google Shape;2057;p26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8" name="Google Shape;2058;p26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9" name="Google Shape;2059;p26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0" name="Google Shape;2060;p26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1" name="Google Shape;2061;p26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2" name="Google Shape;2062;p26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3" name="Google Shape;2063;p26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4" name="Google Shape;2064;p26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5" name="Google Shape;2065;p26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6" name="Google Shape;2066;p26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7" name="Google Shape;2067;p26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8" name="Google Shape;2068;p26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9" name="Google Shape;2069;p26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0" name="Google Shape;2070;p26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1" name="Google Shape;2071;p26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2" name="Google Shape;2072;p26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3" name="Google Shape;2073;p26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4" name="Google Shape;2074;p26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5" name="Google Shape;2075;p26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6" name="Google Shape;2076;p26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7" name="Google Shape;2077;p26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8" name="Google Shape;2078;p26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9" name="Google Shape;2079;p26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0" name="Google Shape;2080;p26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1" name="Google Shape;2081;p26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2" name="Google Shape;2082;p26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3" name="Google Shape;2083;p26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84" name="Google Shape;2084;p26"/>
          <p:cNvSpPr txBox="1">
            <a:spLocks noGrp="1"/>
          </p:cNvSpPr>
          <p:nvPr>
            <p:ph type="title" hasCustomPrompt="1"/>
          </p:nvPr>
        </p:nvSpPr>
        <p:spPr>
          <a:xfrm>
            <a:off x="7665538" y="1796366"/>
            <a:ext cx="13540790" cy="1538223"/>
          </a:xfrm>
          <a:prstGeom prst="rect">
            <a:avLst/>
          </a:prstGeom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198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9pPr>
          </a:lstStyle>
          <a:p>
            <a:r>
              <a:t>xx%</a:t>
            </a:r>
          </a:p>
        </p:txBody>
      </p:sp>
      <p:sp>
        <p:nvSpPr>
          <p:cNvPr id="2085" name="Google Shape;2085;p26"/>
          <p:cNvSpPr txBox="1">
            <a:spLocks noGrp="1"/>
          </p:cNvSpPr>
          <p:nvPr>
            <p:ph type="subTitle" idx="1"/>
          </p:nvPr>
        </p:nvSpPr>
        <p:spPr>
          <a:xfrm>
            <a:off x="7665538" y="3694774"/>
            <a:ext cx="13540790" cy="1025202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359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359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86" name="Google Shape;2086;p26"/>
          <p:cNvSpPr txBox="1">
            <a:spLocks noGrp="1"/>
          </p:cNvSpPr>
          <p:nvPr>
            <p:ph type="title" idx="2" hasCustomPrompt="1"/>
          </p:nvPr>
        </p:nvSpPr>
        <p:spPr>
          <a:xfrm>
            <a:off x="7665538" y="5675540"/>
            <a:ext cx="13540790" cy="1538223"/>
          </a:xfrm>
          <a:prstGeom prst="rect">
            <a:avLst/>
          </a:prstGeom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198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9pPr>
          </a:lstStyle>
          <a:p>
            <a:r>
              <a:t>xx%</a:t>
            </a:r>
          </a:p>
        </p:txBody>
      </p:sp>
      <p:sp>
        <p:nvSpPr>
          <p:cNvPr id="2087" name="Google Shape;2087;p26"/>
          <p:cNvSpPr txBox="1">
            <a:spLocks noGrp="1"/>
          </p:cNvSpPr>
          <p:nvPr>
            <p:ph type="subTitle" idx="3"/>
          </p:nvPr>
        </p:nvSpPr>
        <p:spPr>
          <a:xfrm>
            <a:off x="7665538" y="7561957"/>
            <a:ext cx="13540790" cy="1025202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359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359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88" name="Google Shape;2088;p26"/>
          <p:cNvSpPr txBox="1">
            <a:spLocks noGrp="1"/>
          </p:cNvSpPr>
          <p:nvPr>
            <p:ph type="title" idx="4" hasCustomPrompt="1"/>
          </p:nvPr>
        </p:nvSpPr>
        <p:spPr>
          <a:xfrm>
            <a:off x="7665538" y="9546425"/>
            <a:ext cx="13540790" cy="1538223"/>
          </a:xfrm>
          <a:prstGeom prst="rect">
            <a:avLst/>
          </a:prstGeom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198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9pPr>
          </a:lstStyle>
          <a:p>
            <a:r>
              <a:t>xx%</a:t>
            </a:r>
          </a:p>
        </p:txBody>
      </p:sp>
      <p:sp>
        <p:nvSpPr>
          <p:cNvPr id="2089" name="Google Shape;2089;p26"/>
          <p:cNvSpPr txBox="1">
            <a:spLocks noGrp="1"/>
          </p:cNvSpPr>
          <p:nvPr>
            <p:ph type="subTitle" idx="5"/>
          </p:nvPr>
        </p:nvSpPr>
        <p:spPr>
          <a:xfrm>
            <a:off x="7666485" y="11445412"/>
            <a:ext cx="13538896" cy="1025202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359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359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90" name="Google Shape;2090;p26"/>
          <p:cNvSpPr/>
          <p:nvPr/>
        </p:nvSpPr>
        <p:spPr>
          <a:xfrm>
            <a:off x="22630283" y="-4473727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2091" name="Google Shape;2091;p26"/>
          <p:cNvSpPr/>
          <p:nvPr/>
        </p:nvSpPr>
        <p:spPr>
          <a:xfrm flipH="1">
            <a:off x="-5890664" y="-4473727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2092" name="Google Shape;2092;p26"/>
          <p:cNvGrpSpPr/>
          <p:nvPr/>
        </p:nvGrpSpPr>
        <p:grpSpPr>
          <a:xfrm>
            <a:off x="27306728" y="11262681"/>
            <a:ext cx="776622" cy="1631355"/>
            <a:chOff x="8616804" y="545067"/>
            <a:chExt cx="245964" cy="581921"/>
          </a:xfrm>
        </p:grpSpPr>
        <p:grpSp>
          <p:nvGrpSpPr>
            <p:cNvPr id="2093" name="Google Shape;2093;p26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2094" name="Google Shape;2094;p26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095" name="Google Shape;2095;p26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6" name="Google Shape;2096;p26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97" name="Google Shape;2097;p26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2098" name="Google Shape;2098;p26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099" name="Google Shape;2099;p26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0" name="Google Shape;2100;p26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01" name="Google Shape;2101;p26"/>
          <p:cNvGrpSpPr/>
          <p:nvPr/>
        </p:nvGrpSpPr>
        <p:grpSpPr>
          <a:xfrm>
            <a:off x="812684" y="10139784"/>
            <a:ext cx="702243" cy="2754253"/>
            <a:chOff x="257640" y="539414"/>
            <a:chExt cx="222407" cy="982471"/>
          </a:xfrm>
        </p:grpSpPr>
        <p:grpSp>
          <p:nvGrpSpPr>
            <p:cNvPr id="2102" name="Google Shape;2102;p26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2103" name="Google Shape;2103;p26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104" name="Google Shape;2104;p26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105" name="Google Shape;2105;p26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06" name="Google Shape;2106;p26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2107" name="Google Shape;2107;p26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108" name="Google Shape;2108;p26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109" name="Google Shape;2109;p26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10" name="Google Shape;2110;p26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2111" name="Google Shape;2111;p26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112" name="Google Shape;2112;p26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113" name="Google Shape;2113;p26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7629062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5" name="Google Shape;2115;p27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6" name="Google Shape;2116;p27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2117" name="Google Shape;2117;p27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8" name="Google Shape;2118;p27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9" name="Google Shape;2119;p27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0" name="Google Shape;2120;p27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1" name="Google Shape;2121;p27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2" name="Google Shape;2122;p27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3" name="Google Shape;2123;p27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4" name="Google Shape;2124;p27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5" name="Google Shape;2125;p27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6" name="Google Shape;2126;p27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7" name="Google Shape;2127;p27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8" name="Google Shape;2128;p27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9" name="Google Shape;2129;p27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0" name="Google Shape;2130;p27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1" name="Google Shape;2131;p27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2" name="Google Shape;2132;p27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3" name="Google Shape;2133;p27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4" name="Google Shape;2134;p27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5" name="Google Shape;2135;p27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6" name="Google Shape;2136;p27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7" name="Google Shape;2137;p27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8" name="Google Shape;2138;p27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9" name="Google Shape;2139;p27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0" name="Google Shape;2140;p27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1" name="Google Shape;2141;p27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2" name="Google Shape;2142;p27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3" name="Google Shape;2143;p27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4" name="Google Shape;2144;p27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5" name="Google Shape;2145;p27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6" name="Google Shape;2146;p27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7" name="Google Shape;2147;p27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8" name="Google Shape;2148;p27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9" name="Google Shape;2149;p27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0" name="Google Shape;2150;p27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1" name="Google Shape;2151;p27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2" name="Google Shape;2152;p27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3" name="Google Shape;2153;p27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4" name="Google Shape;2154;p27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5" name="Google Shape;2155;p27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6" name="Google Shape;2156;p27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7" name="Google Shape;2157;p27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8" name="Google Shape;2158;p27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9" name="Google Shape;2159;p27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0" name="Google Shape;2160;p27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1" name="Google Shape;2161;p27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2" name="Google Shape;2162;p27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3" name="Google Shape;2163;p27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4" name="Google Shape;2164;p27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5" name="Google Shape;2165;p27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6" name="Google Shape;2166;p27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7" name="Google Shape;2167;p27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8" name="Google Shape;2168;p27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9" name="Google Shape;2169;p27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70" name="Google Shape;2170;p27"/>
          <p:cNvSpPr txBox="1">
            <a:spLocks noGrp="1"/>
          </p:cNvSpPr>
          <p:nvPr>
            <p:ph type="title" hasCustomPrompt="1"/>
          </p:nvPr>
        </p:nvSpPr>
        <p:spPr>
          <a:xfrm>
            <a:off x="6678521" y="5083257"/>
            <a:ext cx="4330781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518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9pPr>
          </a:lstStyle>
          <a:p>
            <a:r>
              <a:t>xx%</a:t>
            </a:r>
          </a:p>
        </p:txBody>
      </p:sp>
      <p:sp>
        <p:nvSpPr>
          <p:cNvPr id="2171" name="Google Shape;2171;p27"/>
          <p:cNvSpPr txBox="1">
            <a:spLocks noGrp="1"/>
          </p:cNvSpPr>
          <p:nvPr>
            <p:ph type="subTitle" idx="1"/>
          </p:nvPr>
        </p:nvSpPr>
        <p:spPr>
          <a:xfrm>
            <a:off x="4562862" y="7921936"/>
            <a:ext cx="8562099" cy="2050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359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359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72" name="Google Shape;2172;p27"/>
          <p:cNvSpPr txBox="1">
            <a:spLocks noGrp="1"/>
          </p:cNvSpPr>
          <p:nvPr>
            <p:ph type="title" idx="2" hasCustomPrompt="1"/>
          </p:nvPr>
        </p:nvSpPr>
        <p:spPr>
          <a:xfrm>
            <a:off x="17862561" y="5083257"/>
            <a:ext cx="4330781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518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597"/>
            </a:lvl9pPr>
          </a:lstStyle>
          <a:p>
            <a:r>
              <a:t>xx%</a:t>
            </a:r>
          </a:p>
        </p:txBody>
      </p:sp>
      <p:sp>
        <p:nvSpPr>
          <p:cNvPr id="2173" name="Google Shape;2173;p27"/>
          <p:cNvSpPr txBox="1">
            <a:spLocks noGrp="1"/>
          </p:cNvSpPr>
          <p:nvPr>
            <p:ph type="subTitle" idx="3"/>
          </p:nvPr>
        </p:nvSpPr>
        <p:spPr>
          <a:xfrm>
            <a:off x="15746902" y="7921936"/>
            <a:ext cx="8562099" cy="2050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359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359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3359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74" name="Google Shape;2174;p27"/>
          <p:cNvSpPr txBox="1">
            <a:spLocks noGrp="1"/>
          </p:cNvSpPr>
          <p:nvPr>
            <p:ph type="title" idx="4"/>
          </p:nvPr>
        </p:nvSpPr>
        <p:spPr>
          <a:xfrm>
            <a:off x="2273375" y="1512431"/>
            <a:ext cx="24325113" cy="1281712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175" name="Google Shape;2175;p27"/>
          <p:cNvSpPr txBox="1">
            <a:spLocks noGrp="1"/>
          </p:cNvSpPr>
          <p:nvPr>
            <p:ph type="subTitle" idx="5"/>
          </p:nvPr>
        </p:nvSpPr>
        <p:spPr>
          <a:xfrm>
            <a:off x="4562862" y="6893865"/>
            <a:ext cx="8562099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518" b="1"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998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998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998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998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998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998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998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998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76" name="Google Shape;2176;p27"/>
          <p:cNvSpPr txBox="1">
            <a:spLocks noGrp="1"/>
          </p:cNvSpPr>
          <p:nvPr>
            <p:ph type="subTitle" idx="6"/>
          </p:nvPr>
        </p:nvSpPr>
        <p:spPr>
          <a:xfrm>
            <a:off x="15746902" y="6893865"/>
            <a:ext cx="8562099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518" b="1"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998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998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998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998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998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998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998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3998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77" name="Google Shape;2177;p27"/>
          <p:cNvSpPr/>
          <p:nvPr/>
        </p:nvSpPr>
        <p:spPr>
          <a:xfrm>
            <a:off x="22630283" y="9702061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2178" name="Google Shape;2178;p27"/>
          <p:cNvSpPr/>
          <p:nvPr/>
        </p:nvSpPr>
        <p:spPr>
          <a:xfrm flipH="1">
            <a:off x="-5890664" y="9702061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2179" name="Google Shape;2179;p27"/>
          <p:cNvGrpSpPr/>
          <p:nvPr/>
        </p:nvGrpSpPr>
        <p:grpSpPr>
          <a:xfrm>
            <a:off x="744548" y="1512431"/>
            <a:ext cx="1058730" cy="1764666"/>
            <a:chOff x="8561404" y="1374174"/>
            <a:chExt cx="335310" cy="629475"/>
          </a:xfrm>
        </p:grpSpPr>
        <p:grpSp>
          <p:nvGrpSpPr>
            <p:cNvPr id="2180" name="Google Shape;2180;p27"/>
            <p:cNvGrpSpPr/>
            <p:nvPr/>
          </p:nvGrpSpPr>
          <p:grpSpPr>
            <a:xfrm>
              <a:off x="8561404" y="1374174"/>
              <a:ext cx="335310" cy="250400"/>
              <a:chOff x="6733675" y="1400781"/>
              <a:chExt cx="446663" cy="333555"/>
            </a:xfrm>
          </p:grpSpPr>
          <p:sp>
            <p:nvSpPr>
              <p:cNvPr id="2181" name="Google Shape;2181;p27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182" name="Google Shape;2182;p27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183" name="Google Shape;2183;p27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184" name="Google Shape;2184;p27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</p:grpSp>
        <p:grpSp>
          <p:nvGrpSpPr>
            <p:cNvPr id="2185" name="Google Shape;2185;p27"/>
            <p:cNvGrpSpPr/>
            <p:nvPr/>
          </p:nvGrpSpPr>
          <p:grpSpPr>
            <a:xfrm>
              <a:off x="8561404" y="1753249"/>
              <a:ext cx="335310" cy="250400"/>
              <a:chOff x="6733675" y="1400781"/>
              <a:chExt cx="446663" cy="333555"/>
            </a:xfrm>
          </p:grpSpPr>
          <p:sp>
            <p:nvSpPr>
              <p:cNvPr id="2186" name="Google Shape;2186;p27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187" name="Google Shape;2187;p27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188" name="Google Shape;2188;p27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189" name="Google Shape;2189;p27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</p:grpSp>
      </p:grpSp>
      <p:grpSp>
        <p:nvGrpSpPr>
          <p:cNvPr id="2190" name="Google Shape;2190;p27"/>
          <p:cNvGrpSpPr/>
          <p:nvPr/>
        </p:nvGrpSpPr>
        <p:grpSpPr>
          <a:xfrm>
            <a:off x="27068572" y="1512431"/>
            <a:ext cx="1058730" cy="1764666"/>
            <a:chOff x="8561404" y="1374174"/>
            <a:chExt cx="335310" cy="629475"/>
          </a:xfrm>
        </p:grpSpPr>
        <p:grpSp>
          <p:nvGrpSpPr>
            <p:cNvPr id="2191" name="Google Shape;2191;p27"/>
            <p:cNvGrpSpPr/>
            <p:nvPr/>
          </p:nvGrpSpPr>
          <p:grpSpPr>
            <a:xfrm>
              <a:off x="8561404" y="1374174"/>
              <a:ext cx="335310" cy="250400"/>
              <a:chOff x="6733675" y="1400781"/>
              <a:chExt cx="446663" cy="333555"/>
            </a:xfrm>
          </p:grpSpPr>
          <p:sp>
            <p:nvSpPr>
              <p:cNvPr id="2192" name="Google Shape;2192;p27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193" name="Google Shape;2193;p27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194" name="Google Shape;2194;p27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195" name="Google Shape;2195;p27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</p:grpSp>
        <p:grpSp>
          <p:nvGrpSpPr>
            <p:cNvPr id="2196" name="Google Shape;2196;p27"/>
            <p:cNvGrpSpPr/>
            <p:nvPr/>
          </p:nvGrpSpPr>
          <p:grpSpPr>
            <a:xfrm>
              <a:off x="8561404" y="1753249"/>
              <a:ext cx="335310" cy="250400"/>
              <a:chOff x="6733675" y="1400781"/>
              <a:chExt cx="446663" cy="333555"/>
            </a:xfrm>
          </p:grpSpPr>
          <p:sp>
            <p:nvSpPr>
              <p:cNvPr id="2197" name="Google Shape;2197;p27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198" name="Google Shape;2198;p27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199" name="Google Shape;2199;p27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200" name="Google Shape;2200;p27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38759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2" name="Google Shape;2202;p28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3" name="Google Shape;2203;p28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2204" name="Google Shape;2204;p28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5" name="Google Shape;2205;p28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6" name="Google Shape;2206;p28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7" name="Google Shape;2207;p28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8" name="Google Shape;2208;p28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9" name="Google Shape;2209;p28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0" name="Google Shape;2210;p28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1" name="Google Shape;2211;p28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2" name="Google Shape;2212;p28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3" name="Google Shape;2213;p28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4" name="Google Shape;2214;p28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5" name="Google Shape;2215;p28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6" name="Google Shape;2216;p28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7" name="Google Shape;2217;p28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8" name="Google Shape;2218;p28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9" name="Google Shape;2219;p28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0" name="Google Shape;2220;p28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1" name="Google Shape;2221;p28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2" name="Google Shape;2222;p28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3" name="Google Shape;2223;p28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4" name="Google Shape;2224;p28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5" name="Google Shape;2225;p28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6" name="Google Shape;2226;p28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7" name="Google Shape;2227;p28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8" name="Google Shape;2228;p28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9" name="Google Shape;2229;p28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0" name="Google Shape;2230;p28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1" name="Google Shape;2231;p28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2" name="Google Shape;2232;p28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3" name="Google Shape;2233;p28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4" name="Google Shape;2234;p28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5" name="Google Shape;2235;p28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6" name="Google Shape;2236;p28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7" name="Google Shape;2237;p28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8" name="Google Shape;2238;p28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9" name="Google Shape;2239;p28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0" name="Google Shape;2240;p28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1" name="Google Shape;2241;p28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2" name="Google Shape;2242;p28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3" name="Google Shape;2243;p28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4" name="Google Shape;2244;p28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5" name="Google Shape;2245;p28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6" name="Google Shape;2246;p28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7" name="Google Shape;2247;p28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8" name="Google Shape;2248;p28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9" name="Google Shape;2249;p28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0" name="Google Shape;2250;p28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1" name="Google Shape;2251;p28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2" name="Google Shape;2252;p28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3" name="Google Shape;2253;p28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4" name="Google Shape;2254;p28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5" name="Google Shape;2255;p28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6" name="Google Shape;2256;p28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57" name="Google Shape;2257;p28"/>
          <p:cNvSpPr txBox="1">
            <a:spLocks noGrp="1"/>
          </p:cNvSpPr>
          <p:nvPr>
            <p:ph type="title"/>
          </p:nvPr>
        </p:nvSpPr>
        <p:spPr>
          <a:xfrm>
            <a:off x="8613248" y="1594360"/>
            <a:ext cx="11636840" cy="3064672"/>
          </a:xfrm>
          <a:prstGeom prst="rect">
            <a:avLst/>
          </a:prstGeom>
          <a:noFill/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1996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58" name="Google Shape;2258;p28"/>
          <p:cNvSpPr txBox="1">
            <a:spLocks noGrp="1"/>
          </p:cNvSpPr>
          <p:nvPr>
            <p:ph type="subTitle" idx="1"/>
          </p:nvPr>
        </p:nvSpPr>
        <p:spPr>
          <a:xfrm>
            <a:off x="8613251" y="4673959"/>
            <a:ext cx="11645364" cy="30646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59" name="Google Shape;2259;p28"/>
          <p:cNvSpPr txBox="1"/>
          <p:nvPr/>
        </p:nvSpPr>
        <p:spPr>
          <a:xfrm>
            <a:off x="8126369" y="9711453"/>
            <a:ext cx="12613444" cy="2050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79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rPr>
              <a:t>CREDITS: This presentation template was created by </a:t>
            </a:r>
            <a:r>
              <a:rPr lang="en" sz="2079" b="1">
                <a:solidFill>
                  <a:schemeClr val="lt1"/>
                </a:solidFill>
                <a:uFill>
                  <a:noFill/>
                </a:uFill>
                <a:latin typeface="Alef"/>
                <a:ea typeface="Alef"/>
                <a:cs typeface="Alef"/>
                <a:sym typeface="Alef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2079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rPr>
              <a:t>, and includes icons by </a:t>
            </a:r>
            <a:r>
              <a:rPr lang="en" sz="2079" b="1">
                <a:solidFill>
                  <a:schemeClr val="lt1"/>
                </a:solidFill>
                <a:uFill>
                  <a:noFill/>
                </a:uFill>
                <a:latin typeface="Alef"/>
                <a:ea typeface="Alef"/>
                <a:cs typeface="Alef"/>
                <a:sym typeface="Alef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2079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rPr>
              <a:t>, and infographics &amp; images by </a:t>
            </a:r>
            <a:r>
              <a:rPr lang="en" sz="2079" b="1">
                <a:solidFill>
                  <a:schemeClr val="lt1"/>
                </a:solidFill>
                <a:uFill>
                  <a:noFill/>
                </a:uFill>
                <a:latin typeface="Alef"/>
                <a:ea typeface="Alef"/>
                <a:cs typeface="Alef"/>
                <a:sym typeface="Alef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2079" b="1">
              <a:solidFill>
                <a:schemeClr val="lt1"/>
              </a:solidFill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2260" name="Google Shape;2260;p28"/>
          <p:cNvSpPr/>
          <p:nvPr/>
        </p:nvSpPr>
        <p:spPr>
          <a:xfrm>
            <a:off x="22630283" y="-4473727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2261" name="Google Shape;2261;p28"/>
          <p:cNvSpPr/>
          <p:nvPr/>
        </p:nvSpPr>
        <p:spPr>
          <a:xfrm flipH="1">
            <a:off x="-5890664" y="9702061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2262" name="Google Shape;2262;p28"/>
          <p:cNvGrpSpPr/>
          <p:nvPr/>
        </p:nvGrpSpPr>
        <p:grpSpPr>
          <a:xfrm>
            <a:off x="13380619" y="512333"/>
            <a:ext cx="2110631" cy="500984"/>
            <a:chOff x="1858350" y="160875"/>
            <a:chExt cx="832037" cy="222437"/>
          </a:xfrm>
        </p:grpSpPr>
        <p:sp>
          <p:nvSpPr>
            <p:cNvPr id="2263" name="Google Shape;2263;p28"/>
            <p:cNvSpPr/>
            <p:nvPr/>
          </p:nvSpPr>
          <p:spPr>
            <a:xfrm>
              <a:off x="18583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264" name="Google Shape;2264;p28"/>
            <p:cNvSpPr/>
            <p:nvPr/>
          </p:nvSpPr>
          <p:spPr>
            <a:xfrm>
              <a:off x="21631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265" name="Google Shape;2265;p28"/>
            <p:cNvSpPr/>
            <p:nvPr/>
          </p:nvSpPr>
          <p:spPr>
            <a:xfrm>
              <a:off x="24679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</p:grpSp>
      <p:grpSp>
        <p:nvGrpSpPr>
          <p:cNvPr id="2266" name="Google Shape;2266;p28"/>
          <p:cNvGrpSpPr/>
          <p:nvPr/>
        </p:nvGrpSpPr>
        <p:grpSpPr>
          <a:xfrm>
            <a:off x="3155341" y="13358320"/>
            <a:ext cx="22561182" cy="603851"/>
            <a:chOff x="1032945" y="4765050"/>
            <a:chExt cx="7145346" cy="215400"/>
          </a:xfrm>
        </p:grpSpPr>
        <p:sp>
          <p:nvSpPr>
            <p:cNvPr id="2267" name="Google Shape;2267;p28"/>
            <p:cNvSpPr/>
            <p:nvPr/>
          </p:nvSpPr>
          <p:spPr>
            <a:xfrm>
              <a:off x="1323950" y="4765050"/>
              <a:ext cx="62724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268" name="Google Shape;2268;p28"/>
            <p:cNvSpPr/>
            <p:nvPr/>
          </p:nvSpPr>
          <p:spPr>
            <a:xfrm>
              <a:off x="1032945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269" name="Google Shape;2269;p28"/>
            <p:cNvSpPr/>
            <p:nvPr/>
          </p:nvSpPr>
          <p:spPr>
            <a:xfrm>
              <a:off x="1421949" y="4838700"/>
              <a:ext cx="5257500" cy="73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270" name="Google Shape;2270;p28"/>
            <p:cNvSpPr/>
            <p:nvPr/>
          </p:nvSpPr>
          <p:spPr>
            <a:xfrm>
              <a:off x="7596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271" name="Google Shape;2271;p28"/>
            <p:cNvSpPr/>
            <p:nvPr/>
          </p:nvSpPr>
          <p:spPr>
            <a:xfrm>
              <a:off x="7887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272" name="Google Shape;2272;p28"/>
            <p:cNvSpPr/>
            <p:nvPr/>
          </p:nvSpPr>
          <p:spPr>
            <a:xfrm rot="-5400000">
              <a:off x="1136145" y="48336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273" name="Google Shape;2273;p28"/>
            <p:cNvSpPr/>
            <p:nvPr/>
          </p:nvSpPr>
          <p:spPr>
            <a:xfrm rot="5400000" flipH="1">
              <a:off x="7990490" y="48387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grpSp>
          <p:nvGrpSpPr>
            <p:cNvPr id="2274" name="Google Shape;2274;p28"/>
            <p:cNvGrpSpPr/>
            <p:nvPr/>
          </p:nvGrpSpPr>
          <p:grpSpPr>
            <a:xfrm>
              <a:off x="7686297" y="4812750"/>
              <a:ext cx="110987" cy="125100"/>
              <a:chOff x="5597857" y="567504"/>
              <a:chExt cx="110987" cy="125100"/>
            </a:xfrm>
          </p:grpSpPr>
          <p:cxnSp>
            <p:nvCxnSpPr>
              <p:cNvPr id="2275" name="Google Shape;2275;p28"/>
              <p:cNvCxnSpPr/>
              <p:nvPr/>
            </p:nvCxnSpPr>
            <p:spPr>
              <a:xfrm rot="10800000">
                <a:off x="5597857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6" name="Google Shape;2276;p28"/>
              <p:cNvCxnSpPr/>
              <p:nvPr/>
            </p:nvCxnSpPr>
            <p:spPr>
              <a:xfrm rot="10800000">
                <a:off x="5653350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7" name="Google Shape;2277;p28"/>
              <p:cNvCxnSpPr/>
              <p:nvPr/>
            </p:nvCxnSpPr>
            <p:spPr>
              <a:xfrm rot="10800000">
                <a:off x="5708843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278" name="Google Shape;2278;p28"/>
          <p:cNvGrpSpPr/>
          <p:nvPr/>
        </p:nvGrpSpPr>
        <p:grpSpPr>
          <a:xfrm>
            <a:off x="838814" y="1512196"/>
            <a:ext cx="702243" cy="2754253"/>
            <a:chOff x="257640" y="539414"/>
            <a:chExt cx="222407" cy="982471"/>
          </a:xfrm>
        </p:grpSpPr>
        <p:grpSp>
          <p:nvGrpSpPr>
            <p:cNvPr id="2279" name="Google Shape;2279;p28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2280" name="Google Shape;2280;p28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281" name="Google Shape;2281;p28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282" name="Google Shape;2282;p28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83" name="Google Shape;2283;p28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2284" name="Google Shape;2284;p28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285" name="Google Shape;2285;p28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286" name="Google Shape;2286;p28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87" name="Google Shape;2287;p28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2288" name="Google Shape;2288;p28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289" name="Google Shape;2289;p28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290" name="Google Shape;2290;p28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291" name="Google Shape;2291;p28"/>
          <p:cNvGrpSpPr/>
          <p:nvPr/>
        </p:nvGrpSpPr>
        <p:grpSpPr>
          <a:xfrm>
            <a:off x="27330814" y="10139784"/>
            <a:ext cx="702243" cy="2754253"/>
            <a:chOff x="257640" y="539414"/>
            <a:chExt cx="222407" cy="982471"/>
          </a:xfrm>
        </p:grpSpPr>
        <p:grpSp>
          <p:nvGrpSpPr>
            <p:cNvPr id="2292" name="Google Shape;2292;p28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2293" name="Google Shape;2293;p28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294" name="Google Shape;2294;p28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295" name="Google Shape;2295;p28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96" name="Google Shape;2296;p28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2297" name="Google Shape;2297;p28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298" name="Google Shape;2298;p28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299" name="Google Shape;2299;p28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00" name="Google Shape;2300;p28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2301" name="Google Shape;2301;p28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302" name="Google Shape;2302;p28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303" name="Google Shape;2303;p28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304" name="Google Shape;2304;p28"/>
          <p:cNvSpPr/>
          <p:nvPr/>
        </p:nvSpPr>
        <p:spPr>
          <a:xfrm>
            <a:off x="27312949" y="8487816"/>
            <a:ext cx="702367" cy="864468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</p:spTree>
    <p:extLst>
      <p:ext uri="{BB962C8B-B14F-4D97-AF65-F5344CB8AC3E}">
        <p14:creationId xmlns:p14="http://schemas.microsoft.com/office/powerpoint/2010/main" val="25658744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6" name="Google Shape;2306;p29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7" name="Google Shape;2307;p29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2308" name="Google Shape;2308;p29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9" name="Google Shape;2309;p29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0" name="Google Shape;2310;p29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1" name="Google Shape;2311;p29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2" name="Google Shape;2312;p29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3" name="Google Shape;2313;p29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4" name="Google Shape;2314;p29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5" name="Google Shape;2315;p29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6" name="Google Shape;2316;p29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7" name="Google Shape;2317;p29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8" name="Google Shape;2318;p29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9" name="Google Shape;2319;p29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0" name="Google Shape;2320;p29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1" name="Google Shape;2321;p29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2" name="Google Shape;2322;p29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3" name="Google Shape;2323;p29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4" name="Google Shape;2324;p29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5" name="Google Shape;2325;p29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6" name="Google Shape;2326;p29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7" name="Google Shape;2327;p29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8" name="Google Shape;2328;p29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9" name="Google Shape;2329;p29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0" name="Google Shape;2330;p29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1" name="Google Shape;2331;p29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2" name="Google Shape;2332;p29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3" name="Google Shape;2333;p29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4" name="Google Shape;2334;p29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5" name="Google Shape;2335;p29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6" name="Google Shape;2336;p29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7" name="Google Shape;2337;p29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8" name="Google Shape;2338;p29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9" name="Google Shape;2339;p29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0" name="Google Shape;2340;p29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1" name="Google Shape;2341;p29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2" name="Google Shape;2342;p29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3" name="Google Shape;2343;p29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4" name="Google Shape;2344;p29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5" name="Google Shape;2345;p29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6" name="Google Shape;2346;p29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7" name="Google Shape;2347;p29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8" name="Google Shape;2348;p29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9" name="Google Shape;2349;p29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0" name="Google Shape;2350;p29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1" name="Google Shape;2351;p29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2" name="Google Shape;2352;p29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3" name="Google Shape;2353;p29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4" name="Google Shape;2354;p29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5" name="Google Shape;2355;p29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6" name="Google Shape;2356;p29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7" name="Google Shape;2357;p29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8" name="Google Shape;2358;p29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9" name="Google Shape;2359;p29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0" name="Google Shape;2360;p29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61" name="Google Shape;2361;p29"/>
          <p:cNvSpPr/>
          <p:nvPr/>
        </p:nvSpPr>
        <p:spPr>
          <a:xfrm>
            <a:off x="22630283" y="-4473727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2362" name="Google Shape;2362;p29"/>
          <p:cNvSpPr/>
          <p:nvPr/>
        </p:nvSpPr>
        <p:spPr>
          <a:xfrm flipH="1">
            <a:off x="-5890664" y="9702061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2363" name="Google Shape;2363;p29"/>
          <p:cNvGrpSpPr/>
          <p:nvPr/>
        </p:nvGrpSpPr>
        <p:grpSpPr>
          <a:xfrm>
            <a:off x="27306728" y="1528042"/>
            <a:ext cx="776622" cy="1631355"/>
            <a:chOff x="8616804" y="545067"/>
            <a:chExt cx="245964" cy="581921"/>
          </a:xfrm>
        </p:grpSpPr>
        <p:grpSp>
          <p:nvGrpSpPr>
            <p:cNvPr id="2364" name="Google Shape;2364;p29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2365" name="Google Shape;2365;p29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366" name="Google Shape;2366;p29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7" name="Google Shape;2367;p29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68" name="Google Shape;2368;p29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2369" name="Google Shape;2369;p29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370" name="Google Shape;2370;p29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1" name="Google Shape;2371;p29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372" name="Google Shape;2372;p29"/>
          <p:cNvGrpSpPr/>
          <p:nvPr/>
        </p:nvGrpSpPr>
        <p:grpSpPr>
          <a:xfrm>
            <a:off x="812684" y="10139784"/>
            <a:ext cx="702243" cy="2754253"/>
            <a:chOff x="257640" y="539414"/>
            <a:chExt cx="222407" cy="982471"/>
          </a:xfrm>
        </p:grpSpPr>
        <p:grpSp>
          <p:nvGrpSpPr>
            <p:cNvPr id="2373" name="Google Shape;2373;p29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2374" name="Google Shape;2374;p29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375" name="Google Shape;2375;p29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376" name="Google Shape;2376;p29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77" name="Google Shape;2377;p29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2378" name="Google Shape;2378;p29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379" name="Google Shape;2379;p29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380" name="Google Shape;2380;p29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81" name="Google Shape;2381;p29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2382" name="Google Shape;2382;p29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383" name="Google Shape;2383;p29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384" name="Google Shape;2384;p29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385" name="Google Shape;2385;p29"/>
          <p:cNvGrpSpPr/>
          <p:nvPr/>
        </p:nvGrpSpPr>
        <p:grpSpPr>
          <a:xfrm>
            <a:off x="3155341" y="13358320"/>
            <a:ext cx="22561182" cy="603851"/>
            <a:chOff x="1032945" y="4765050"/>
            <a:chExt cx="7145346" cy="215400"/>
          </a:xfrm>
        </p:grpSpPr>
        <p:sp>
          <p:nvSpPr>
            <p:cNvPr id="2386" name="Google Shape;2386;p29"/>
            <p:cNvSpPr/>
            <p:nvPr/>
          </p:nvSpPr>
          <p:spPr>
            <a:xfrm>
              <a:off x="1323950" y="4765050"/>
              <a:ext cx="62724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387" name="Google Shape;2387;p29"/>
            <p:cNvSpPr/>
            <p:nvPr/>
          </p:nvSpPr>
          <p:spPr>
            <a:xfrm>
              <a:off x="1032945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388" name="Google Shape;2388;p29"/>
            <p:cNvSpPr/>
            <p:nvPr/>
          </p:nvSpPr>
          <p:spPr>
            <a:xfrm>
              <a:off x="1421949" y="4838700"/>
              <a:ext cx="5257500" cy="73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389" name="Google Shape;2389;p29"/>
            <p:cNvSpPr/>
            <p:nvPr/>
          </p:nvSpPr>
          <p:spPr>
            <a:xfrm>
              <a:off x="7596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390" name="Google Shape;2390;p29"/>
            <p:cNvSpPr/>
            <p:nvPr/>
          </p:nvSpPr>
          <p:spPr>
            <a:xfrm>
              <a:off x="7887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391" name="Google Shape;2391;p29"/>
            <p:cNvSpPr/>
            <p:nvPr/>
          </p:nvSpPr>
          <p:spPr>
            <a:xfrm rot="-5400000">
              <a:off x="1136145" y="48336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392" name="Google Shape;2392;p29"/>
            <p:cNvSpPr/>
            <p:nvPr/>
          </p:nvSpPr>
          <p:spPr>
            <a:xfrm rot="5400000" flipH="1">
              <a:off x="7990490" y="48387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grpSp>
          <p:nvGrpSpPr>
            <p:cNvPr id="2393" name="Google Shape;2393;p29"/>
            <p:cNvGrpSpPr/>
            <p:nvPr/>
          </p:nvGrpSpPr>
          <p:grpSpPr>
            <a:xfrm>
              <a:off x="7686297" y="4812750"/>
              <a:ext cx="110987" cy="125100"/>
              <a:chOff x="5597857" y="567504"/>
              <a:chExt cx="110987" cy="125100"/>
            </a:xfrm>
          </p:grpSpPr>
          <p:cxnSp>
            <p:nvCxnSpPr>
              <p:cNvPr id="2394" name="Google Shape;2394;p29"/>
              <p:cNvCxnSpPr/>
              <p:nvPr/>
            </p:nvCxnSpPr>
            <p:spPr>
              <a:xfrm rot="10800000">
                <a:off x="5597857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5" name="Google Shape;2395;p29"/>
              <p:cNvCxnSpPr/>
              <p:nvPr/>
            </p:nvCxnSpPr>
            <p:spPr>
              <a:xfrm rot="10800000">
                <a:off x="5653350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6" name="Google Shape;2396;p29"/>
              <p:cNvCxnSpPr/>
              <p:nvPr/>
            </p:nvCxnSpPr>
            <p:spPr>
              <a:xfrm rot="10800000">
                <a:off x="5708843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397" name="Google Shape;2397;p29"/>
          <p:cNvGrpSpPr/>
          <p:nvPr/>
        </p:nvGrpSpPr>
        <p:grpSpPr>
          <a:xfrm>
            <a:off x="13380619" y="512333"/>
            <a:ext cx="2110631" cy="500984"/>
            <a:chOff x="1858350" y="160875"/>
            <a:chExt cx="832037" cy="222437"/>
          </a:xfrm>
        </p:grpSpPr>
        <p:sp>
          <p:nvSpPr>
            <p:cNvPr id="2398" name="Google Shape;2398;p29"/>
            <p:cNvSpPr/>
            <p:nvPr/>
          </p:nvSpPr>
          <p:spPr>
            <a:xfrm>
              <a:off x="18583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399" name="Google Shape;2399;p29"/>
            <p:cNvSpPr/>
            <p:nvPr/>
          </p:nvSpPr>
          <p:spPr>
            <a:xfrm>
              <a:off x="21631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400" name="Google Shape;2400;p29"/>
            <p:cNvSpPr/>
            <p:nvPr/>
          </p:nvSpPr>
          <p:spPr>
            <a:xfrm>
              <a:off x="24679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</p:grpSp>
      <p:grpSp>
        <p:nvGrpSpPr>
          <p:cNvPr id="2401" name="Google Shape;2401;p29"/>
          <p:cNvGrpSpPr/>
          <p:nvPr/>
        </p:nvGrpSpPr>
        <p:grpSpPr>
          <a:xfrm>
            <a:off x="634426" y="1461409"/>
            <a:ext cx="1058730" cy="1764666"/>
            <a:chOff x="8561404" y="1374174"/>
            <a:chExt cx="335310" cy="629475"/>
          </a:xfrm>
        </p:grpSpPr>
        <p:grpSp>
          <p:nvGrpSpPr>
            <p:cNvPr id="2402" name="Google Shape;2402;p29"/>
            <p:cNvGrpSpPr/>
            <p:nvPr/>
          </p:nvGrpSpPr>
          <p:grpSpPr>
            <a:xfrm>
              <a:off x="8561404" y="1374174"/>
              <a:ext cx="335310" cy="250400"/>
              <a:chOff x="6733675" y="1400781"/>
              <a:chExt cx="446663" cy="333555"/>
            </a:xfrm>
          </p:grpSpPr>
          <p:sp>
            <p:nvSpPr>
              <p:cNvPr id="2403" name="Google Shape;2403;p29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404" name="Google Shape;2404;p29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405" name="Google Shape;2405;p29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406" name="Google Shape;2406;p29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</p:grpSp>
        <p:grpSp>
          <p:nvGrpSpPr>
            <p:cNvPr id="2407" name="Google Shape;2407;p29"/>
            <p:cNvGrpSpPr/>
            <p:nvPr/>
          </p:nvGrpSpPr>
          <p:grpSpPr>
            <a:xfrm>
              <a:off x="8561404" y="1753249"/>
              <a:ext cx="335310" cy="250400"/>
              <a:chOff x="6733675" y="1400781"/>
              <a:chExt cx="446663" cy="333555"/>
            </a:xfrm>
          </p:grpSpPr>
          <p:sp>
            <p:nvSpPr>
              <p:cNvPr id="2408" name="Google Shape;2408;p29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409" name="Google Shape;2409;p29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410" name="Google Shape;2410;p29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411" name="Google Shape;2411;p29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</p:grpSp>
      </p:grpSp>
      <p:grpSp>
        <p:nvGrpSpPr>
          <p:cNvPr id="2412" name="Google Shape;2412;p29"/>
          <p:cNvGrpSpPr/>
          <p:nvPr/>
        </p:nvGrpSpPr>
        <p:grpSpPr>
          <a:xfrm>
            <a:off x="27165661" y="11129337"/>
            <a:ext cx="1058730" cy="1764666"/>
            <a:chOff x="8561404" y="1374174"/>
            <a:chExt cx="335310" cy="629475"/>
          </a:xfrm>
        </p:grpSpPr>
        <p:grpSp>
          <p:nvGrpSpPr>
            <p:cNvPr id="2413" name="Google Shape;2413;p29"/>
            <p:cNvGrpSpPr/>
            <p:nvPr/>
          </p:nvGrpSpPr>
          <p:grpSpPr>
            <a:xfrm>
              <a:off x="8561404" y="1374174"/>
              <a:ext cx="335310" cy="250400"/>
              <a:chOff x="6733675" y="1400781"/>
              <a:chExt cx="446663" cy="333555"/>
            </a:xfrm>
          </p:grpSpPr>
          <p:sp>
            <p:nvSpPr>
              <p:cNvPr id="2414" name="Google Shape;2414;p29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415" name="Google Shape;2415;p29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416" name="Google Shape;2416;p29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417" name="Google Shape;2417;p29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</p:grpSp>
        <p:grpSp>
          <p:nvGrpSpPr>
            <p:cNvPr id="2418" name="Google Shape;2418;p29"/>
            <p:cNvGrpSpPr/>
            <p:nvPr/>
          </p:nvGrpSpPr>
          <p:grpSpPr>
            <a:xfrm>
              <a:off x="8561404" y="1753249"/>
              <a:ext cx="335310" cy="250400"/>
              <a:chOff x="6733675" y="1400781"/>
              <a:chExt cx="446663" cy="333555"/>
            </a:xfrm>
          </p:grpSpPr>
          <p:sp>
            <p:nvSpPr>
              <p:cNvPr id="2419" name="Google Shape;2419;p29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420" name="Google Shape;2420;p29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421" name="Google Shape;2421;p29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422" name="Google Shape;2422;p29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576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4" name="Google Shape;2424;p30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5" name="Google Shape;2425;p30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2426" name="Google Shape;2426;p30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7" name="Google Shape;2427;p30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8" name="Google Shape;2428;p30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9" name="Google Shape;2429;p30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0" name="Google Shape;2430;p30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1" name="Google Shape;2431;p30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2" name="Google Shape;2432;p30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3" name="Google Shape;2433;p30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4" name="Google Shape;2434;p30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5" name="Google Shape;2435;p30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6" name="Google Shape;2436;p30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7" name="Google Shape;2437;p30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8" name="Google Shape;2438;p30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9" name="Google Shape;2439;p30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0" name="Google Shape;2440;p30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1" name="Google Shape;2441;p30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2" name="Google Shape;2442;p30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3" name="Google Shape;2443;p30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4" name="Google Shape;2444;p30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5" name="Google Shape;2445;p30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6" name="Google Shape;2446;p30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7" name="Google Shape;2447;p30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8" name="Google Shape;2448;p30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9" name="Google Shape;2449;p30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0" name="Google Shape;2450;p30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1" name="Google Shape;2451;p30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2" name="Google Shape;2452;p30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3" name="Google Shape;2453;p30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4" name="Google Shape;2454;p30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5" name="Google Shape;2455;p30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6" name="Google Shape;2456;p30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7" name="Google Shape;2457;p30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8" name="Google Shape;2458;p30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9" name="Google Shape;2459;p30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0" name="Google Shape;2460;p30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1" name="Google Shape;2461;p30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2" name="Google Shape;2462;p30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3" name="Google Shape;2463;p30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4" name="Google Shape;2464;p30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5" name="Google Shape;2465;p30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6" name="Google Shape;2466;p30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7" name="Google Shape;2467;p30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8" name="Google Shape;2468;p30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9" name="Google Shape;2469;p30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0" name="Google Shape;2470;p30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1" name="Google Shape;2471;p30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2" name="Google Shape;2472;p30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3" name="Google Shape;2473;p30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4" name="Google Shape;2474;p30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5" name="Google Shape;2475;p30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6" name="Google Shape;2476;p30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7" name="Google Shape;2477;p30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8" name="Google Shape;2478;p30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79" name="Google Shape;2479;p30"/>
          <p:cNvSpPr/>
          <p:nvPr/>
        </p:nvSpPr>
        <p:spPr>
          <a:xfrm flipH="1">
            <a:off x="-5890664" y="-4473727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2480" name="Google Shape;2480;p30"/>
          <p:cNvSpPr/>
          <p:nvPr/>
        </p:nvSpPr>
        <p:spPr>
          <a:xfrm>
            <a:off x="22630283" y="9702061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2481" name="Google Shape;2481;p30"/>
          <p:cNvGrpSpPr/>
          <p:nvPr/>
        </p:nvGrpSpPr>
        <p:grpSpPr>
          <a:xfrm>
            <a:off x="11977792" y="13376039"/>
            <a:ext cx="4916286" cy="500944"/>
            <a:chOff x="2668100" y="1704400"/>
            <a:chExt cx="3071075" cy="352450"/>
          </a:xfrm>
        </p:grpSpPr>
        <p:sp>
          <p:nvSpPr>
            <p:cNvPr id="2482" name="Google Shape;2482;p30"/>
            <p:cNvSpPr/>
            <p:nvPr/>
          </p:nvSpPr>
          <p:spPr>
            <a:xfrm>
              <a:off x="2668100" y="1704400"/>
              <a:ext cx="3071075" cy="352450"/>
            </a:xfrm>
            <a:custGeom>
              <a:avLst/>
              <a:gdLst/>
              <a:ahLst/>
              <a:cxnLst/>
              <a:rect l="l" t="t" r="r" b="b"/>
              <a:pathLst>
                <a:path w="122843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122843" y="14097"/>
                  </a:lnTo>
                  <a:lnTo>
                    <a:pt x="122843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483" name="Google Shape;2483;p30"/>
            <p:cNvSpPr/>
            <p:nvPr/>
          </p:nvSpPr>
          <p:spPr>
            <a:xfrm>
              <a:off x="2668100" y="1704400"/>
              <a:ext cx="128525" cy="352450"/>
            </a:xfrm>
            <a:custGeom>
              <a:avLst/>
              <a:gdLst/>
              <a:ahLst/>
              <a:cxnLst/>
              <a:rect l="l" t="t" r="r" b="b"/>
              <a:pathLst>
                <a:path w="5141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5140" y="1409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484" name="Google Shape;2484;p30"/>
            <p:cNvSpPr/>
            <p:nvPr/>
          </p:nvSpPr>
          <p:spPr>
            <a:xfrm>
              <a:off x="2885250" y="1704400"/>
              <a:ext cx="128525" cy="352450"/>
            </a:xfrm>
            <a:custGeom>
              <a:avLst/>
              <a:gdLst/>
              <a:ahLst/>
              <a:cxnLst/>
              <a:rect l="l" t="t" r="r" b="b"/>
              <a:pathLst>
                <a:path w="514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40" y="1409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485" name="Google Shape;2485;p30"/>
            <p:cNvSpPr/>
            <p:nvPr/>
          </p:nvSpPr>
          <p:spPr>
            <a:xfrm>
              <a:off x="3101675" y="1704400"/>
              <a:ext cx="129250" cy="352450"/>
            </a:xfrm>
            <a:custGeom>
              <a:avLst/>
              <a:gdLst/>
              <a:ahLst/>
              <a:cxnLst/>
              <a:rect l="l" t="t" r="r" b="b"/>
              <a:pathLst>
                <a:path w="5170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5170" y="14097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486" name="Google Shape;2486;p30"/>
            <p:cNvSpPr/>
            <p:nvPr/>
          </p:nvSpPr>
          <p:spPr>
            <a:xfrm>
              <a:off x="3318825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70" y="14097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487" name="Google Shape;2487;p30"/>
            <p:cNvSpPr/>
            <p:nvPr/>
          </p:nvSpPr>
          <p:spPr>
            <a:xfrm>
              <a:off x="3535975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71" y="14097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488" name="Google Shape;2488;p30"/>
            <p:cNvSpPr/>
            <p:nvPr/>
          </p:nvSpPr>
          <p:spPr>
            <a:xfrm>
              <a:off x="3753150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5170" y="14097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489" name="Google Shape;2489;p30"/>
            <p:cNvSpPr/>
            <p:nvPr/>
          </p:nvSpPr>
          <p:spPr>
            <a:xfrm>
              <a:off x="3970300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71" y="14097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</p:grpSp>
      <p:grpSp>
        <p:nvGrpSpPr>
          <p:cNvPr id="2490" name="Google Shape;2490;p30"/>
          <p:cNvGrpSpPr/>
          <p:nvPr/>
        </p:nvGrpSpPr>
        <p:grpSpPr>
          <a:xfrm flipH="1">
            <a:off x="27330814" y="1512196"/>
            <a:ext cx="702243" cy="2754253"/>
            <a:chOff x="257640" y="539414"/>
            <a:chExt cx="222407" cy="982471"/>
          </a:xfrm>
        </p:grpSpPr>
        <p:grpSp>
          <p:nvGrpSpPr>
            <p:cNvPr id="2491" name="Google Shape;2491;p30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2492" name="Google Shape;2492;p3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493" name="Google Shape;2493;p3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494" name="Google Shape;2494;p3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95" name="Google Shape;2495;p30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2496" name="Google Shape;2496;p3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497" name="Google Shape;2497;p3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498" name="Google Shape;2498;p3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99" name="Google Shape;2499;p30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2500" name="Google Shape;2500;p3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501" name="Google Shape;2501;p3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502" name="Google Shape;2502;p3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503" name="Google Shape;2503;p30"/>
          <p:cNvGrpSpPr/>
          <p:nvPr/>
        </p:nvGrpSpPr>
        <p:grpSpPr>
          <a:xfrm flipH="1">
            <a:off x="838814" y="10139784"/>
            <a:ext cx="702243" cy="2754253"/>
            <a:chOff x="257640" y="539414"/>
            <a:chExt cx="222407" cy="982471"/>
          </a:xfrm>
        </p:grpSpPr>
        <p:grpSp>
          <p:nvGrpSpPr>
            <p:cNvPr id="2504" name="Google Shape;2504;p30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2505" name="Google Shape;2505;p3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506" name="Google Shape;2506;p3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507" name="Google Shape;2507;p3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08" name="Google Shape;2508;p30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2509" name="Google Shape;2509;p3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510" name="Google Shape;2510;p3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511" name="Google Shape;2511;p3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12" name="Google Shape;2512;p30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2513" name="Google Shape;2513;p3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514" name="Google Shape;2514;p3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515" name="Google Shape;2515;p3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516" name="Google Shape;2516;p30"/>
          <p:cNvGrpSpPr/>
          <p:nvPr/>
        </p:nvGrpSpPr>
        <p:grpSpPr>
          <a:xfrm>
            <a:off x="13730799" y="518515"/>
            <a:ext cx="1410272" cy="774673"/>
            <a:chOff x="3419725" y="2613600"/>
            <a:chExt cx="1769600" cy="1094825"/>
          </a:xfrm>
        </p:grpSpPr>
        <p:sp>
          <p:nvSpPr>
            <p:cNvPr id="2517" name="Google Shape;2517;p30"/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518" name="Google Shape;2518;p30"/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519" name="Google Shape;2519;p30"/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520" name="Google Shape;2520;p30"/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521" name="Google Shape;2521;p30"/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2522" name="Google Shape;2522;p30"/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</p:grpSp>
    </p:spTree>
    <p:extLst>
      <p:ext uri="{BB962C8B-B14F-4D97-AF65-F5344CB8AC3E}">
        <p14:creationId xmlns:p14="http://schemas.microsoft.com/office/powerpoint/2010/main" val="227077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4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" name="Google Shape;218;p4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219" name="Google Shape;219;p4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4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4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4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4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4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4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4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4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4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4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4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4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4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4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4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4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4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4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4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4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4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4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4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4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4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4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4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4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4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4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4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4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4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4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4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4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4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4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4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4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4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4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4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4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4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4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4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4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4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4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4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4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2273375" y="1512431"/>
            <a:ext cx="24325113" cy="1281712"/>
          </a:xfrm>
          <a:prstGeom prst="rect">
            <a:avLst/>
          </a:prstGeom>
          <a:noFill/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2263587" y="3162367"/>
            <a:ext cx="24325113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731258" lvl="0" indent="-52813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 SemiBold"/>
              <a:buAutoNum type="arabicPeriod"/>
              <a:defRPr sz="1760"/>
            </a:lvl1pPr>
            <a:lvl2pPr marL="1462516" lvl="1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2559"/>
            </a:lvl2pPr>
            <a:lvl3pPr marL="2193773" lvl="2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2559"/>
            </a:lvl3pPr>
            <a:lvl4pPr marL="2925031" lvl="3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2559"/>
            </a:lvl4pPr>
            <a:lvl5pPr marL="3656290" lvl="4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2559"/>
            </a:lvl5pPr>
            <a:lvl6pPr marL="4387548" lvl="5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2559"/>
            </a:lvl6pPr>
            <a:lvl7pPr marL="5118805" lvl="6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2559"/>
            </a:lvl7pPr>
            <a:lvl8pPr marL="5850063" lvl="7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2559"/>
            </a:lvl8pPr>
            <a:lvl9pPr marL="6581321" lvl="8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255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274" name="Google Shape;274;p4"/>
          <p:cNvGrpSpPr/>
          <p:nvPr/>
        </p:nvGrpSpPr>
        <p:grpSpPr>
          <a:xfrm>
            <a:off x="838814" y="1512196"/>
            <a:ext cx="702243" cy="2754253"/>
            <a:chOff x="257640" y="539414"/>
            <a:chExt cx="222407" cy="982471"/>
          </a:xfrm>
        </p:grpSpPr>
        <p:grpSp>
          <p:nvGrpSpPr>
            <p:cNvPr id="275" name="Google Shape;275;p4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276" name="Google Shape;276;p4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77" name="Google Shape;277;p4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78" name="Google Shape;278;p4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9" name="Google Shape;279;p4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280" name="Google Shape;280;p4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81" name="Google Shape;281;p4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82" name="Google Shape;282;p4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3" name="Google Shape;283;p4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284" name="Google Shape;284;p4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85" name="Google Shape;285;p4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86" name="Google Shape;286;p4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87" name="Google Shape;287;p4"/>
          <p:cNvGrpSpPr/>
          <p:nvPr/>
        </p:nvGrpSpPr>
        <p:grpSpPr>
          <a:xfrm>
            <a:off x="27330814" y="10139784"/>
            <a:ext cx="702243" cy="2754253"/>
            <a:chOff x="257640" y="539414"/>
            <a:chExt cx="222407" cy="982471"/>
          </a:xfrm>
        </p:grpSpPr>
        <p:grpSp>
          <p:nvGrpSpPr>
            <p:cNvPr id="288" name="Google Shape;288;p4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289" name="Google Shape;289;p4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91" name="Google Shape;291;p4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92" name="Google Shape;292;p4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293" name="Google Shape;293;p4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95" name="Google Shape;295;p4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96" name="Google Shape;296;p4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297" name="Google Shape;297;p4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299" name="Google Shape;299;p4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00" name="Google Shape;300;p4"/>
          <p:cNvSpPr/>
          <p:nvPr/>
        </p:nvSpPr>
        <p:spPr>
          <a:xfrm>
            <a:off x="25944511" y="912931"/>
            <a:ext cx="1350743" cy="1199015"/>
          </a:xfrm>
          <a:custGeom>
            <a:avLst/>
            <a:gdLst/>
            <a:ahLst/>
            <a:cxnLst/>
            <a:rect l="l" t="t" r="r" b="b"/>
            <a:pathLst>
              <a:path w="112061" h="112037" extrusionOk="0">
                <a:moveTo>
                  <a:pt x="56079" y="711"/>
                </a:moveTo>
                <a:lnTo>
                  <a:pt x="56496" y="736"/>
                </a:lnTo>
                <a:lnTo>
                  <a:pt x="56889" y="810"/>
                </a:lnTo>
                <a:lnTo>
                  <a:pt x="57257" y="932"/>
                </a:lnTo>
                <a:lnTo>
                  <a:pt x="57600" y="1104"/>
                </a:lnTo>
                <a:lnTo>
                  <a:pt x="57968" y="1300"/>
                </a:lnTo>
                <a:lnTo>
                  <a:pt x="58287" y="1521"/>
                </a:lnTo>
                <a:lnTo>
                  <a:pt x="58606" y="1766"/>
                </a:lnTo>
                <a:lnTo>
                  <a:pt x="58998" y="2110"/>
                </a:lnTo>
                <a:lnTo>
                  <a:pt x="59366" y="2478"/>
                </a:lnTo>
                <a:lnTo>
                  <a:pt x="59710" y="2870"/>
                </a:lnTo>
                <a:lnTo>
                  <a:pt x="60029" y="3263"/>
                </a:lnTo>
                <a:lnTo>
                  <a:pt x="60323" y="3680"/>
                </a:lnTo>
                <a:lnTo>
                  <a:pt x="60618" y="4121"/>
                </a:lnTo>
                <a:lnTo>
                  <a:pt x="61133" y="4980"/>
                </a:lnTo>
                <a:lnTo>
                  <a:pt x="61746" y="6084"/>
                </a:lnTo>
                <a:lnTo>
                  <a:pt x="62286" y="7212"/>
                </a:lnTo>
                <a:lnTo>
                  <a:pt x="62801" y="8365"/>
                </a:lnTo>
                <a:lnTo>
                  <a:pt x="63267" y="9518"/>
                </a:lnTo>
                <a:lnTo>
                  <a:pt x="63684" y="10696"/>
                </a:lnTo>
                <a:lnTo>
                  <a:pt x="64077" y="11873"/>
                </a:lnTo>
                <a:lnTo>
                  <a:pt x="64444" y="13075"/>
                </a:lnTo>
                <a:lnTo>
                  <a:pt x="64763" y="14277"/>
                </a:lnTo>
                <a:lnTo>
                  <a:pt x="65205" y="15995"/>
                </a:lnTo>
                <a:lnTo>
                  <a:pt x="65622" y="17712"/>
                </a:lnTo>
                <a:lnTo>
                  <a:pt x="66407" y="21171"/>
                </a:lnTo>
                <a:lnTo>
                  <a:pt x="66456" y="21465"/>
                </a:lnTo>
                <a:lnTo>
                  <a:pt x="66456" y="21465"/>
                </a:lnTo>
                <a:lnTo>
                  <a:pt x="65156" y="21318"/>
                </a:lnTo>
                <a:lnTo>
                  <a:pt x="63856" y="21195"/>
                </a:lnTo>
                <a:lnTo>
                  <a:pt x="62531" y="21097"/>
                </a:lnTo>
                <a:lnTo>
                  <a:pt x="61231" y="20999"/>
                </a:lnTo>
                <a:lnTo>
                  <a:pt x="59931" y="20926"/>
                </a:lnTo>
                <a:lnTo>
                  <a:pt x="58631" y="20876"/>
                </a:lnTo>
                <a:lnTo>
                  <a:pt x="57330" y="20852"/>
                </a:lnTo>
                <a:lnTo>
                  <a:pt x="54730" y="20852"/>
                </a:lnTo>
                <a:lnTo>
                  <a:pt x="53430" y="20876"/>
                </a:lnTo>
                <a:lnTo>
                  <a:pt x="52105" y="20926"/>
                </a:lnTo>
                <a:lnTo>
                  <a:pt x="50805" y="20999"/>
                </a:lnTo>
                <a:lnTo>
                  <a:pt x="49505" y="21097"/>
                </a:lnTo>
                <a:lnTo>
                  <a:pt x="48180" y="21195"/>
                </a:lnTo>
                <a:lnTo>
                  <a:pt x="46880" y="21318"/>
                </a:lnTo>
                <a:lnTo>
                  <a:pt x="45580" y="21465"/>
                </a:lnTo>
                <a:lnTo>
                  <a:pt x="45580" y="21465"/>
                </a:lnTo>
                <a:lnTo>
                  <a:pt x="45874" y="20042"/>
                </a:lnTo>
                <a:lnTo>
                  <a:pt x="46144" y="18718"/>
                </a:lnTo>
                <a:lnTo>
                  <a:pt x="46463" y="17368"/>
                </a:lnTo>
                <a:lnTo>
                  <a:pt x="46806" y="16019"/>
                </a:lnTo>
                <a:lnTo>
                  <a:pt x="47150" y="14670"/>
                </a:lnTo>
                <a:lnTo>
                  <a:pt x="47542" y="13321"/>
                </a:lnTo>
                <a:lnTo>
                  <a:pt x="47935" y="11996"/>
                </a:lnTo>
                <a:lnTo>
                  <a:pt x="48376" y="10696"/>
                </a:lnTo>
                <a:lnTo>
                  <a:pt x="48867" y="9396"/>
                </a:lnTo>
                <a:lnTo>
                  <a:pt x="49382" y="8095"/>
                </a:lnTo>
                <a:lnTo>
                  <a:pt x="49701" y="7360"/>
                </a:lnTo>
                <a:lnTo>
                  <a:pt x="50044" y="6624"/>
                </a:lnTo>
                <a:lnTo>
                  <a:pt x="50388" y="5912"/>
                </a:lnTo>
                <a:lnTo>
                  <a:pt x="50756" y="5225"/>
                </a:lnTo>
                <a:lnTo>
                  <a:pt x="51173" y="4538"/>
                </a:lnTo>
                <a:lnTo>
                  <a:pt x="51614" y="3851"/>
                </a:lnTo>
                <a:lnTo>
                  <a:pt x="52081" y="3214"/>
                </a:lnTo>
                <a:lnTo>
                  <a:pt x="52596" y="2600"/>
                </a:lnTo>
                <a:lnTo>
                  <a:pt x="52915" y="2257"/>
                </a:lnTo>
                <a:lnTo>
                  <a:pt x="53234" y="1938"/>
                </a:lnTo>
                <a:lnTo>
                  <a:pt x="53577" y="1644"/>
                </a:lnTo>
                <a:lnTo>
                  <a:pt x="53945" y="1374"/>
                </a:lnTo>
                <a:lnTo>
                  <a:pt x="54337" y="1153"/>
                </a:lnTo>
                <a:lnTo>
                  <a:pt x="54755" y="957"/>
                </a:lnTo>
                <a:lnTo>
                  <a:pt x="55196" y="834"/>
                </a:lnTo>
                <a:lnTo>
                  <a:pt x="55417" y="785"/>
                </a:lnTo>
                <a:lnTo>
                  <a:pt x="55662" y="736"/>
                </a:lnTo>
                <a:lnTo>
                  <a:pt x="56079" y="711"/>
                </a:lnTo>
                <a:close/>
                <a:moveTo>
                  <a:pt x="53209" y="883"/>
                </a:moveTo>
                <a:lnTo>
                  <a:pt x="53283" y="1030"/>
                </a:lnTo>
                <a:lnTo>
                  <a:pt x="52620" y="1644"/>
                </a:lnTo>
                <a:lnTo>
                  <a:pt x="52203" y="2061"/>
                </a:lnTo>
                <a:lnTo>
                  <a:pt x="51811" y="2527"/>
                </a:lnTo>
                <a:lnTo>
                  <a:pt x="51443" y="2993"/>
                </a:lnTo>
                <a:lnTo>
                  <a:pt x="51099" y="3459"/>
                </a:lnTo>
                <a:lnTo>
                  <a:pt x="50780" y="3950"/>
                </a:lnTo>
                <a:lnTo>
                  <a:pt x="50461" y="4465"/>
                </a:lnTo>
                <a:lnTo>
                  <a:pt x="50167" y="4980"/>
                </a:lnTo>
                <a:lnTo>
                  <a:pt x="49897" y="5495"/>
                </a:lnTo>
                <a:lnTo>
                  <a:pt x="49554" y="6133"/>
                </a:lnTo>
                <a:lnTo>
                  <a:pt x="49259" y="6771"/>
                </a:lnTo>
                <a:lnTo>
                  <a:pt x="48671" y="8071"/>
                </a:lnTo>
                <a:lnTo>
                  <a:pt x="48156" y="9396"/>
                </a:lnTo>
                <a:lnTo>
                  <a:pt x="47665" y="10720"/>
                </a:lnTo>
                <a:lnTo>
                  <a:pt x="47223" y="12070"/>
                </a:lnTo>
                <a:lnTo>
                  <a:pt x="46806" y="13443"/>
                </a:lnTo>
                <a:lnTo>
                  <a:pt x="46438" y="14793"/>
                </a:lnTo>
                <a:lnTo>
                  <a:pt x="46070" y="16191"/>
                </a:lnTo>
                <a:lnTo>
                  <a:pt x="45776" y="17393"/>
                </a:lnTo>
                <a:lnTo>
                  <a:pt x="45506" y="18620"/>
                </a:lnTo>
                <a:lnTo>
                  <a:pt x="44991" y="21073"/>
                </a:lnTo>
                <a:lnTo>
                  <a:pt x="44942" y="21195"/>
                </a:lnTo>
                <a:lnTo>
                  <a:pt x="44917" y="21318"/>
                </a:lnTo>
                <a:lnTo>
                  <a:pt x="44844" y="21392"/>
                </a:lnTo>
                <a:lnTo>
                  <a:pt x="44795" y="21465"/>
                </a:lnTo>
                <a:lnTo>
                  <a:pt x="44697" y="21539"/>
                </a:lnTo>
                <a:lnTo>
                  <a:pt x="44623" y="21588"/>
                </a:lnTo>
                <a:lnTo>
                  <a:pt x="44500" y="21612"/>
                </a:lnTo>
                <a:lnTo>
                  <a:pt x="44378" y="21637"/>
                </a:lnTo>
                <a:lnTo>
                  <a:pt x="42685" y="21858"/>
                </a:lnTo>
                <a:lnTo>
                  <a:pt x="40992" y="22128"/>
                </a:lnTo>
                <a:lnTo>
                  <a:pt x="39300" y="22447"/>
                </a:lnTo>
                <a:lnTo>
                  <a:pt x="37631" y="22790"/>
                </a:lnTo>
                <a:lnTo>
                  <a:pt x="35988" y="23158"/>
                </a:lnTo>
                <a:lnTo>
                  <a:pt x="34320" y="23600"/>
                </a:lnTo>
                <a:lnTo>
                  <a:pt x="32676" y="24041"/>
                </a:lnTo>
                <a:lnTo>
                  <a:pt x="31032" y="24556"/>
                </a:lnTo>
                <a:lnTo>
                  <a:pt x="29364" y="25120"/>
                </a:lnTo>
                <a:lnTo>
                  <a:pt x="27672" y="25685"/>
                </a:lnTo>
                <a:lnTo>
                  <a:pt x="27451" y="25758"/>
                </a:lnTo>
                <a:lnTo>
                  <a:pt x="27132" y="25807"/>
                </a:lnTo>
                <a:lnTo>
                  <a:pt x="27451" y="24998"/>
                </a:lnTo>
                <a:lnTo>
                  <a:pt x="27745" y="24262"/>
                </a:lnTo>
                <a:lnTo>
                  <a:pt x="28260" y="23109"/>
                </a:lnTo>
                <a:lnTo>
                  <a:pt x="28825" y="21980"/>
                </a:lnTo>
                <a:lnTo>
                  <a:pt x="29389" y="20852"/>
                </a:lnTo>
                <a:lnTo>
                  <a:pt x="29953" y="19724"/>
                </a:lnTo>
                <a:lnTo>
                  <a:pt x="30566" y="18620"/>
                </a:lnTo>
                <a:lnTo>
                  <a:pt x="31204" y="17540"/>
                </a:lnTo>
                <a:lnTo>
                  <a:pt x="31867" y="16461"/>
                </a:lnTo>
                <a:lnTo>
                  <a:pt x="32553" y="15406"/>
                </a:lnTo>
                <a:lnTo>
                  <a:pt x="33265" y="14400"/>
                </a:lnTo>
                <a:lnTo>
                  <a:pt x="33976" y="13394"/>
                </a:lnTo>
                <a:lnTo>
                  <a:pt x="34712" y="12438"/>
                </a:lnTo>
                <a:lnTo>
                  <a:pt x="35497" y="11481"/>
                </a:lnTo>
                <a:lnTo>
                  <a:pt x="36282" y="10573"/>
                </a:lnTo>
                <a:lnTo>
                  <a:pt x="37116" y="9666"/>
                </a:lnTo>
                <a:lnTo>
                  <a:pt x="37975" y="8807"/>
                </a:lnTo>
                <a:lnTo>
                  <a:pt x="38858" y="7973"/>
                </a:lnTo>
                <a:lnTo>
                  <a:pt x="39545" y="7360"/>
                </a:lnTo>
                <a:lnTo>
                  <a:pt x="40256" y="6771"/>
                </a:lnTo>
                <a:lnTo>
                  <a:pt x="40968" y="6207"/>
                </a:lnTo>
                <a:lnTo>
                  <a:pt x="41679" y="5642"/>
                </a:lnTo>
                <a:lnTo>
                  <a:pt x="42415" y="5127"/>
                </a:lnTo>
                <a:lnTo>
                  <a:pt x="43176" y="4636"/>
                </a:lnTo>
                <a:lnTo>
                  <a:pt x="43936" y="4170"/>
                </a:lnTo>
                <a:lnTo>
                  <a:pt x="44721" y="3704"/>
                </a:lnTo>
                <a:lnTo>
                  <a:pt x="45506" y="3287"/>
                </a:lnTo>
                <a:lnTo>
                  <a:pt x="46316" y="2895"/>
                </a:lnTo>
                <a:lnTo>
                  <a:pt x="47125" y="2551"/>
                </a:lnTo>
                <a:lnTo>
                  <a:pt x="47959" y="2208"/>
                </a:lnTo>
                <a:lnTo>
                  <a:pt x="48818" y="1913"/>
                </a:lnTo>
                <a:lnTo>
                  <a:pt x="49701" y="1619"/>
                </a:lnTo>
                <a:lnTo>
                  <a:pt x="50584" y="1398"/>
                </a:lnTo>
                <a:lnTo>
                  <a:pt x="51492" y="1178"/>
                </a:lnTo>
                <a:lnTo>
                  <a:pt x="52350" y="1030"/>
                </a:lnTo>
                <a:lnTo>
                  <a:pt x="53209" y="883"/>
                </a:lnTo>
                <a:close/>
                <a:moveTo>
                  <a:pt x="58827" y="908"/>
                </a:moveTo>
                <a:lnTo>
                  <a:pt x="59416" y="981"/>
                </a:lnTo>
                <a:lnTo>
                  <a:pt x="59980" y="1079"/>
                </a:lnTo>
                <a:lnTo>
                  <a:pt x="60568" y="1178"/>
                </a:lnTo>
                <a:lnTo>
                  <a:pt x="61133" y="1300"/>
                </a:lnTo>
                <a:lnTo>
                  <a:pt x="61721" y="1447"/>
                </a:lnTo>
                <a:lnTo>
                  <a:pt x="62286" y="1619"/>
                </a:lnTo>
                <a:lnTo>
                  <a:pt x="63414" y="1963"/>
                </a:lnTo>
                <a:lnTo>
                  <a:pt x="63978" y="2183"/>
                </a:lnTo>
                <a:lnTo>
                  <a:pt x="64543" y="2404"/>
                </a:lnTo>
                <a:lnTo>
                  <a:pt x="65107" y="2625"/>
                </a:lnTo>
                <a:lnTo>
                  <a:pt x="65647" y="2870"/>
                </a:lnTo>
                <a:lnTo>
                  <a:pt x="66726" y="3385"/>
                </a:lnTo>
                <a:lnTo>
                  <a:pt x="67781" y="3974"/>
                </a:lnTo>
                <a:lnTo>
                  <a:pt x="68811" y="4587"/>
                </a:lnTo>
                <a:lnTo>
                  <a:pt x="69817" y="5250"/>
                </a:lnTo>
                <a:lnTo>
                  <a:pt x="70774" y="5961"/>
                </a:lnTo>
                <a:lnTo>
                  <a:pt x="71730" y="6722"/>
                </a:lnTo>
                <a:lnTo>
                  <a:pt x="72442" y="7310"/>
                </a:lnTo>
                <a:lnTo>
                  <a:pt x="73129" y="7924"/>
                </a:lnTo>
                <a:lnTo>
                  <a:pt x="73791" y="8537"/>
                </a:lnTo>
                <a:lnTo>
                  <a:pt x="74453" y="9175"/>
                </a:lnTo>
                <a:lnTo>
                  <a:pt x="75091" y="9837"/>
                </a:lnTo>
                <a:lnTo>
                  <a:pt x="75704" y="10500"/>
                </a:lnTo>
                <a:lnTo>
                  <a:pt x="76318" y="11186"/>
                </a:lnTo>
                <a:lnTo>
                  <a:pt x="76907" y="11898"/>
                </a:lnTo>
                <a:lnTo>
                  <a:pt x="77471" y="12585"/>
                </a:lnTo>
                <a:lnTo>
                  <a:pt x="78035" y="13321"/>
                </a:lnTo>
                <a:lnTo>
                  <a:pt x="78575" y="14057"/>
                </a:lnTo>
                <a:lnTo>
                  <a:pt x="79090" y="14817"/>
                </a:lnTo>
                <a:lnTo>
                  <a:pt x="79605" y="15578"/>
                </a:lnTo>
                <a:lnTo>
                  <a:pt x="80096" y="16338"/>
                </a:lnTo>
                <a:lnTo>
                  <a:pt x="80562" y="17123"/>
                </a:lnTo>
                <a:lnTo>
                  <a:pt x="81028" y="17933"/>
                </a:lnTo>
                <a:lnTo>
                  <a:pt x="81518" y="18816"/>
                </a:lnTo>
                <a:lnTo>
                  <a:pt x="82009" y="19724"/>
                </a:lnTo>
                <a:lnTo>
                  <a:pt x="82917" y="21563"/>
                </a:lnTo>
                <a:lnTo>
                  <a:pt x="83800" y="23403"/>
                </a:lnTo>
                <a:lnTo>
                  <a:pt x="84708" y="25243"/>
                </a:lnTo>
                <a:lnTo>
                  <a:pt x="84757" y="25366"/>
                </a:lnTo>
                <a:lnTo>
                  <a:pt x="84781" y="25488"/>
                </a:lnTo>
                <a:lnTo>
                  <a:pt x="84879" y="25832"/>
                </a:lnTo>
                <a:lnTo>
                  <a:pt x="84217" y="25636"/>
                </a:lnTo>
                <a:lnTo>
                  <a:pt x="83628" y="25439"/>
                </a:lnTo>
                <a:lnTo>
                  <a:pt x="82132" y="24900"/>
                </a:lnTo>
                <a:lnTo>
                  <a:pt x="80635" y="24434"/>
                </a:lnTo>
                <a:lnTo>
                  <a:pt x="79139" y="23967"/>
                </a:lnTo>
                <a:lnTo>
                  <a:pt x="77618" y="23550"/>
                </a:lnTo>
                <a:lnTo>
                  <a:pt x="76072" y="23158"/>
                </a:lnTo>
                <a:lnTo>
                  <a:pt x="74527" y="22815"/>
                </a:lnTo>
                <a:lnTo>
                  <a:pt x="72981" y="22496"/>
                </a:lnTo>
                <a:lnTo>
                  <a:pt x="71436" y="22226"/>
                </a:lnTo>
                <a:lnTo>
                  <a:pt x="69547" y="21907"/>
                </a:lnTo>
                <a:lnTo>
                  <a:pt x="67658" y="21612"/>
                </a:lnTo>
                <a:lnTo>
                  <a:pt x="67437" y="21563"/>
                </a:lnTo>
                <a:lnTo>
                  <a:pt x="67364" y="21539"/>
                </a:lnTo>
                <a:lnTo>
                  <a:pt x="67266" y="21465"/>
                </a:lnTo>
                <a:lnTo>
                  <a:pt x="67217" y="21392"/>
                </a:lnTo>
                <a:lnTo>
                  <a:pt x="67167" y="21318"/>
                </a:lnTo>
                <a:lnTo>
                  <a:pt x="67118" y="21195"/>
                </a:lnTo>
                <a:lnTo>
                  <a:pt x="67069" y="21073"/>
                </a:lnTo>
                <a:lnTo>
                  <a:pt x="66800" y="19724"/>
                </a:lnTo>
                <a:lnTo>
                  <a:pt x="66505" y="18374"/>
                </a:lnTo>
                <a:lnTo>
                  <a:pt x="66211" y="17050"/>
                </a:lnTo>
                <a:lnTo>
                  <a:pt x="65867" y="15725"/>
                </a:lnTo>
                <a:lnTo>
                  <a:pt x="65524" y="14400"/>
                </a:lnTo>
                <a:lnTo>
                  <a:pt x="65131" y="13075"/>
                </a:lnTo>
                <a:lnTo>
                  <a:pt x="64714" y="11775"/>
                </a:lnTo>
                <a:lnTo>
                  <a:pt x="64273" y="10475"/>
                </a:lnTo>
                <a:lnTo>
                  <a:pt x="63929" y="9494"/>
                </a:lnTo>
                <a:lnTo>
                  <a:pt x="63561" y="8537"/>
                </a:lnTo>
                <a:lnTo>
                  <a:pt x="63169" y="7580"/>
                </a:lnTo>
                <a:lnTo>
                  <a:pt x="62752" y="6648"/>
                </a:lnTo>
                <a:lnTo>
                  <a:pt x="62286" y="5716"/>
                </a:lnTo>
                <a:lnTo>
                  <a:pt x="61795" y="4808"/>
                </a:lnTo>
                <a:lnTo>
                  <a:pt x="61255" y="3925"/>
                </a:lnTo>
                <a:lnTo>
                  <a:pt x="60961" y="3508"/>
                </a:lnTo>
                <a:lnTo>
                  <a:pt x="60667" y="3091"/>
                </a:lnTo>
                <a:lnTo>
                  <a:pt x="60274" y="2600"/>
                </a:lnTo>
                <a:lnTo>
                  <a:pt x="59882" y="2159"/>
                </a:lnTo>
                <a:lnTo>
                  <a:pt x="59023" y="1276"/>
                </a:lnTo>
                <a:lnTo>
                  <a:pt x="58949" y="1202"/>
                </a:lnTo>
                <a:lnTo>
                  <a:pt x="58876" y="1153"/>
                </a:lnTo>
                <a:lnTo>
                  <a:pt x="58729" y="1055"/>
                </a:lnTo>
                <a:lnTo>
                  <a:pt x="58827" y="908"/>
                </a:lnTo>
                <a:close/>
                <a:moveTo>
                  <a:pt x="57453" y="21514"/>
                </a:moveTo>
                <a:lnTo>
                  <a:pt x="58900" y="21563"/>
                </a:lnTo>
                <a:lnTo>
                  <a:pt x="60323" y="21637"/>
                </a:lnTo>
                <a:lnTo>
                  <a:pt x="61746" y="21711"/>
                </a:lnTo>
                <a:lnTo>
                  <a:pt x="63169" y="21809"/>
                </a:lnTo>
                <a:lnTo>
                  <a:pt x="64616" y="21931"/>
                </a:lnTo>
                <a:lnTo>
                  <a:pt x="65450" y="22005"/>
                </a:lnTo>
                <a:lnTo>
                  <a:pt x="66309" y="22128"/>
                </a:lnTo>
                <a:lnTo>
                  <a:pt x="66407" y="22177"/>
                </a:lnTo>
                <a:lnTo>
                  <a:pt x="66530" y="22275"/>
                </a:lnTo>
                <a:lnTo>
                  <a:pt x="66603" y="22373"/>
                </a:lnTo>
                <a:lnTo>
                  <a:pt x="66652" y="22496"/>
                </a:lnTo>
                <a:lnTo>
                  <a:pt x="67118" y="25071"/>
                </a:lnTo>
                <a:lnTo>
                  <a:pt x="67339" y="26372"/>
                </a:lnTo>
                <a:lnTo>
                  <a:pt x="67511" y="27696"/>
                </a:lnTo>
                <a:lnTo>
                  <a:pt x="68075" y="32087"/>
                </a:lnTo>
                <a:lnTo>
                  <a:pt x="68590" y="36528"/>
                </a:lnTo>
                <a:lnTo>
                  <a:pt x="68713" y="37828"/>
                </a:lnTo>
                <a:lnTo>
                  <a:pt x="68811" y="39153"/>
                </a:lnTo>
                <a:lnTo>
                  <a:pt x="68983" y="41778"/>
                </a:lnTo>
                <a:lnTo>
                  <a:pt x="68983" y="41998"/>
                </a:lnTo>
                <a:lnTo>
                  <a:pt x="68958" y="42293"/>
                </a:lnTo>
                <a:lnTo>
                  <a:pt x="65720" y="42121"/>
                </a:lnTo>
                <a:lnTo>
                  <a:pt x="62482" y="41998"/>
                </a:lnTo>
                <a:lnTo>
                  <a:pt x="59244" y="41925"/>
                </a:lnTo>
                <a:lnTo>
                  <a:pt x="52767" y="41925"/>
                </a:lnTo>
                <a:lnTo>
                  <a:pt x="49529" y="41998"/>
                </a:lnTo>
                <a:lnTo>
                  <a:pt x="46267" y="42121"/>
                </a:lnTo>
                <a:lnTo>
                  <a:pt x="43004" y="42293"/>
                </a:lnTo>
                <a:lnTo>
                  <a:pt x="43004" y="42293"/>
                </a:lnTo>
                <a:lnTo>
                  <a:pt x="43225" y="39521"/>
                </a:lnTo>
                <a:lnTo>
                  <a:pt x="43323" y="38147"/>
                </a:lnTo>
                <a:lnTo>
                  <a:pt x="43445" y="36822"/>
                </a:lnTo>
                <a:lnTo>
                  <a:pt x="44010" y="32038"/>
                </a:lnTo>
                <a:lnTo>
                  <a:pt x="44598" y="27255"/>
                </a:lnTo>
                <a:lnTo>
                  <a:pt x="44770" y="26053"/>
                </a:lnTo>
                <a:lnTo>
                  <a:pt x="44966" y="24875"/>
                </a:lnTo>
                <a:lnTo>
                  <a:pt x="45383" y="22496"/>
                </a:lnTo>
                <a:lnTo>
                  <a:pt x="45433" y="22373"/>
                </a:lnTo>
                <a:lnTo>
                  <a:pt x="45555" y="22275"/>
                </a:lnTo>
                <a:lnTo>
                  <a:pt x="45678" y="22177"/>
                </a:lnTo>
                <a:lnTo>
                  <a:pt x="45800" y="22128"/>
                </a:lnTo>
                <a:lnTo>
                  <a:pt x="49480" y="21833"/>
                </a:lnTo>
                <a:lnTo>
                  <a:pt x="51320" y="21686"/>
                </a:lnTo>
                <a:lnTo>
                  <a:pt x="53160" y="21588"/>
                </a:lnTo>
                <a:lnTo>
                  <a:pt x="54607" y="21539"/>
                </a:lnTo>
                <a:lnTo>
                  <a:pt x="56030" y="21514"/>
                </a:lnTo>
                <a:close/>
                <a:moveTo>
                  <a:pt x="67364" y="22250"/>
                </a:moveTo>
                <a:lnTo>
                  <a:pt x="69007" y="22471"/>
                </a:lnTo>
                <a:lnTo>
                  <a:pt x="69792" y="22594"/>
                </a:lnTo>
                <a:lnTo>
                  <a:pt x="70577" y="22741"/>
                </a:lnTo>
                <a:lnTo>
                  <a:pt x="74650" y="23600"/>
                </a:lnTo>
                <a:lnTo>
                  <a:pt x="76686" y="24066"/>
                </a:lnTo>
                <a:lnTo>
                  <a:pt x="78697" y="24581"/>
                </a:lnTo>
                <a:lnTo>
                  <a:pt x="79507" y="24802"/>
                </a:lnTo>
                <a:lnTo>
                  <a:pt x="80292" y="25047"/>
                </a:lnTo>
                <a:lnTo>
                  <a:pt x="81862" y="25562"/>
                </a:lnTo>
                <a:lnTo>
                  <a:pt x="85002" y="26641"/>
                </a:lnTo>
                <a:lnTo>
                  <a:pt x="85125" y="26715"/>
                </a:lnTo>
                <a:lnTo>
                  <a:pt x="85247" y="26813"/>
                </a:lnTo>
                <a:lnTo>
                  <a:pt x="85345" y="26936"/>
                </a:lnTo>
                <a:lnTo>
                  <a:pt x="85419" y="27058"/>
                </a:lnTo>
                <a:lnTo>
                  <a:pt x="85959" y="28555"/>
                </a:lnTo>
                <a:lnTo>
                  <a:pt x="86498" y="30027"/>
                </a:lnTo>
                <a:lnTo>
                  <a:pt x="86964" y="31548"/>
                </a:lnTo>
                <a:lnTo>
                  <a:pt x="87431" y="33044"/>
                </a:lnTo>
                <a:lnTo>
                  <a:pt x="87848" y="34565"/>
                </a:lnTo>
                <a:lnTo>
                  <a:pt x="88216" y="36111"/>
                </a:lnTo>
                <a:lnTo>
                  <a:pt x="88584" y="37656"/>
                </a:lnTo>
                <a:lnTo>
                  <a:pt x="88902" y="39202"/>
                </a:lnTo>
                <a:lnTo>
                  <a:pt x="89123" y="40477"/>
                </a:lnTo>
                <a:lnTo>
                  <a:pt x="89344" y="41778"/>
                </a:lnTo>
                <a:lnTo>
                  <a:pt x="89761" y="44353"/>
                </a:lnTo>
                <a:lnTo>
                  <a:pt x="89761" y="44501"/>
                </a:lnTo>
                <a:lnTo>
                  <a:pt x="89761" y="44697"/>
                </a:lnTo>
                <a:lnTo>
                  <a:pt x="88657" y="44525"/>
                </a:lnTo>
                <a:lnTo>
                  <a:pt x="87578" y="44353"/>
                </a:lnTo>
                <a:lnTo>
                  <a:pt x="82058" y="43617"/>
                </a:lnTo>
                <a:lnTo>
                  <a:pt x="79311" y="43249"/>
                </a:lnTo>
                <a:lnTo>
                  <a:pt x="76539" y="42906"/>
                </a:lnTo>
                <a:lnTo>
                  <a:pt x="74944" y="42734"/>
                </a:lnTo>
                <a:lnTo>
                  <a:pt x="73349" y="42612"/>
                </a:lnTo>
                <a:lnTo>
                  <a:pt x="70160" y="42366"/>
                </a:lnTo>
                <a:lnTo>
                  <a:pt x="70038" y="42366"/>
                </a:lnTo>
                <a:lnTo>
                  <a:pt x="69940" y="42342"/>
                </a:lnTo>
                <a:lnTo>
                  <a:pt x="69841" y="42293"/>
                </a:lnTo>
                <a:lnTo>
                  <a:pt x="69792" y="42244"/>
                </a:lnTo>
                <a:lnTo>
                  <a:pt x="69743" y="42170"/>
                </a:lnTo>
                <a:lnTo>
                  <a:pt x="69719" y="42096"/>
                </a:lnTo>
                <a:lnTo>
                  <a:pt x="69670" y="41876"/>
                </a:lnTo>
                <a:lnTo>
                  <a:pt x="69277" y="37117"/>
                </a:lnTo>
                <a:lnTo>
                  <a:pt x="69081" y="34737"/>
                </a:lnTo>
                <a:lnTo>
                  <a:pt x="68811" y="32382"/>
                </a:lnTo>
                <a:lnTo>
                  <a:pt x="68492" y="29929"/>
                </a:lnTo>
                <a:lnTo>
                  <a:pt x="68149" y="27500"/>
                </a:lnTo>
                <a:lnTo>
                  <a:pt x="67413" y="22643"/>
                </a:lnTo>
                <a:lnTo>
                  <a:pt x="67364" y="22250"/>
                </a:lnTo>
                <a:close/>
                <a:moveTo>
                  <a:pt x="44697" y="22250"/>
                </a:moveTo>
                <a:lnTo>
                  <a:pt x="44476" y="23796"/>
                </a:lnTo>
                <a:lnTo>
                  <a:pt x="43666" y="29536"/>
                </a:lnTo>
                <a:lnTo>
                  <a:pt x="43298" y="32406"/>
                </a:lnTo>
                <a:lnTo>
                  <a:pt x="42930" y="35277"/>
                </a:lnTo>
                <a:lnTo>
                  <a:pt x="42759" y="36896"/>
                </a:lnTo>
                <a:lnTo>
                  <a:pt x="42611" y="38539"/>
                </a:lnTo>
                <a:lnTo>
                  <a:pt x="42366" y="41802"/>
                </a:lnTo>
                <a:lnTo>
                  <a:pt x="42366" y="41949"/>
                </a:lnTo>
                <a:lnTo>
                  <a:pt x="42342" y="42072"/>
                </a:lnTo>
                <a:lnTo>
                  <a:pt x="42292" y="42146"/>
                </a:lnTo>
                <a:lnTo>
                  <a:pt x="42243" y="42244"/>
                </a:lnTo>
                <a:lnTo>
                  <a:pt x="42170" y="42293"/>
                </a:lnTo>
                <a:lnTo>
                  <a:pt x="42072" y="42342"/>
                </a:lnTo>
                <a:lnTo>
                  <a:pt x="41949" y="42366"/>
                </a:lnTo>
                <a:lnTo>
                  <a:pt x="41802" y="42391"/>
                </a:lnTo>
                <a:lnTo>
                  <a:pt x="38024" y="42661"/>
                </a:lnTo>
                <a:lnTo>
                  <a:pt x="36135" y="42832"/>
                </a:lnTo>
                <a:lnTo>
                  <a:pt x="34246" y="43004"/>
                </a:lnTo>
                <a:lnTo>
                  <a:pt x="31965" y="43298"/>
                </a:lnTo>
                <a:lnTo>
                  <a:pt x="29659" y="43593"/>
                </a:lnTo>
                <a:lnTo>
                  <a:pt x="25096" y="44231"/>
                </a:lnTo>
                <a:lnTo>
                  <a:pt x="24409" y="44329"/>
                </a:lnTo>
                <a:lnTo>
                  <a:pt x="23698" y="44451"/>
                </a:lnTo>
                <a:lnTo>
                  <a:pt x="22250" y="44721"/>
                </a:lnTo>
                <a:lnTo>
                  <a:pt x="22520" y="42759"/>
                </a:lnTo>
                <a:lnTo>
                  <a:pt x="22667" y="41827"/>
                </a:lnTo>
                <a:lnTo>
                  <a:pt x="22839" y="40894"/>
                </a:lnTo>
                <a:lnTo>
                  <a:pt x="23133" y="39349"/>
                </a:lnTo>
                <a:lnTo>
                  <a:pt x="23452" y="37803"/>
                </a:lnTo>
                <a:lnTo>
                  <a:pt x="23796" y="36258"/>
                </a:lnTo>
                <a:lnTo>
                  <a:pt x="24164" y="34737"/>
                </a:lnTo>
                <a:lnTo>
                  <a:pt x="24581" y="33216"/>
                </a:lnTo>
                <a:lnTo>
                  <a:pt x="25022" y="31720"/>
                </a:lnTo>
                <a:lnTo>
                  <a:pt x="25488" y="30223"/>
                </a:lnTo>
                <a:lnTo>
                  <a:pt x="26003" y="28727"/>
                </a:lnTo>
                <a:lnTo>
                  <a:pt x="26053" y="28604"/>
                </a:lnTo>
                <a:lnTo>
                  <a:pt x="26077" y="28481"/>
                </a:lnTo>
                <a:lnTo>
                  <a:pt x="26126" y="28211"/>
                </a:lnTo>
                <a:lnTo>
                  <a:pt x="26200" y="27942"/>
                </a:lnTo>
                <a:lnTo>
                  <a:pt x="26298" y="27696"/>
                </a:lnTo>
                <a:lnTo>
                  <a:pt x="26396" y="27476"/>
                </a:lnTo>
                <a:lnTo>
                  <a:pt x="26543" y="27279"/>
                </a:lnTo>
                <a:lnTo>
                  <a:pt x="26690" y="27108"/>
                </a:lnTo>
                <a:lnTo>
                  <a:pt x="26838" y="26936"/>
                </a:lnTo>
                <a:lnTo>
                  <a:pt x="27009" y="26789"/>
                </a:lnTo>
                <a:lnTo>
                  <a:pt x="27206" y="26666"/>
                </a:lnTo>
                <a:lnTo>
                  <a:pt x="27402" y="26519"/>
                </a:lnTo>
                <a:lnTo>
                  <a:pt x="27843" y="26323"/>
                </a:lnTo>
                <a:lnTo>
                  <a:pt x="28309" y="26126"/>
                </a:lnTo>
                <a:lnTo>
                  <a:pt x="28800" y="25955"/>
                </a:lnTo>
                <a:lnTo>
                  <a:pt x="30321" y="25464"/>
                </a:lnTo>
                <a:lnTo>
                  <a:pt x="31867" y="24998"/>
                </a:lnTo>
                <a:lnTo>
                  <a:pt x="33412" y="24556"/>
                </a:lnTo>
                <a:lnTo>
                  <a:pt x="34958" y="24139"/>
                </a:lnTo>
                <a:lnTo>
                  <a:pt x="36503" y="23747"/>
                </a:lnTo>
                <a:lnTo>
                  <a:pt x="38073" y="23403"/>
                </a:lnTo>
                <a:lnTo>
                  <a:pt x="39643" y="23084"/>
                </a:lnTo>
                <a:lnTo>
                  <a:pt x="41213" y="22790"/>
                </a:lnTo>
                <a:lnTo>
                  <a:pt x="44697" y="22250"/>
                </a:lnTo>
                <a:close/>
                <a:moveTo>
                  <a:pt x="64886" y="1447"/>
                </a:moveTo>
                <a:lnTo>
                  <a:pt x="65205" y="1472"/>
                </a:lnTo>
                <a:lnTo>
                  <a:pt x="65941" y="1570"/>
                </a:lnTo>
                <a:lnTo>
                  <a:pt x="66800" y="1742"/>
                </a:lnTo>
                <a:lnTo>
                  <a:pt x="67805" y="1963"/>
                </a:lnTo>
                <a:lnTo>
                  <a:pt x="68934" y="2257"/>
                </a:lnTo>
                <a:lnTo>
                  <a:pt x="70111" y="2576"/>
                </a:lnTo>
                <a:lnTo>
                  <a:pt x="71362" y="2944"/>
                </a:lnTo>
                <a:lnTo>
                  <a:pt x="72663" y="3361"/>
                </a:lnTo>
                <a:lnTo>
                  <a:pt x="73963" y="3802"/>
                </a:lnTo>
                <a:lnTo>
                  <a:pt x="75287" y="4269"/>
                </a:lnTo>
                <a:lnTo>
                  <a:pt x="76563" y="4735"/>
                </a:lnTo>
                <a:lnTo>
                  <a:pt x="77790" y="5225"/>
                </a:lnTo>
                <a:lnTo>
                  <a:pt x="78943" y="5691"/>
                </a:lnTo>
                <a:lnTo>
                  <a:pt x="80022" y="6182"/>
                </a:lnTo>
                <a:lnTo>
                  <a:pt x="80979" y="6648"/>
                </a:lnTo>
                <a:lnTo>
                  <a:pt x="81960" y="7163"/>
                </a:lnTo>
                <a:lnTo>
                  <a:pt x="82941" y="7678"/>
                </a:lnTo>
                <a:lnTo>
                  <a:pt x="83898" y="8243"/>
                </a:lnTo>
                <a:lnTo>
                  <a:pt x="84830" y="8807"/>
                </a:lnTo>
                <a:lnTo>
                  <a:pt x="85762" y="9371"/>
                </a:lnTo>
                <a:lnTo>
                  <a:pt x="86695" y="9984"/>
                </a:lnTo>
                <a:lnTo>
                  <a:pt x="87602" y="10598"/>
                </a:lnTo>
                <a:lnTo>
                  <a:pt x="88510" y="11236"/>
                </a:lnTo>
                <a:lnTo>
                  <a:pt x="89393" y="11898"/>
                </a:lnTo>
                <a:lnTo>
                  <a:pt x="90252" y="12560"/>
                </a:lnTo>
                <a:lnTo>
                  <a:pt x="91110" y="13247"/>
                </a:lnTo>
                <a:lnTo>
                  <a:pt x="91969" y="13959"/>
                </a:lnTo>
                <a:lnTo>
                  <a:pt x="92778" y="14670"/>
                </a:lnTo>
                <a:lnTo>
                  <a:pt x="93613" y="15430"/>
                </a:lnTo>
                <a:lnTo>
                  <a:pt x="94422" y="16191"/>
                </a:lnTo>
                <a:lnTo>
                  <a:pt x="95207" y="16951"/>
                </a:lnTo>
                <a:lnTo>
                  <a:pt x="95968" y="17761"/>
                </a:lnTo>
                <a:lnTo>
                  <a:pt x="96728" y="18546"/>
                </a:lnTo>
                <a:lnTo>
                  <a:pt x="97464" y="19380"/>
                </a:lnTo>
                <a:lnTo>
                  <a:pt x="98200" y="20214"/>
                </a:lnTo>
                <a:lnTo>
                  <a:pt x="98887" y="21048"/>
                </a:lnTo>
                <a:lnTo>
                  <a:pt x="99574" y="21907"/>
                </a:lnTo>
                <a:lnTo>
                  <a:pt x="100261" y="22765"/>
                </a:lnTo>
                <a:lnTo>
                  <a:pt x="100898" y="23649"/>
                </a:lnTo>
                <a:lnTo>
                  <a:pt x="101536" y="24532"/>
                </a:lnTo>
                <a:lnTo>
                  <a:pt x="102150" y="25439"/>
                </a:lnTo>
                <a:lnTo>
                  <a:pt x="102738" y="26372"/>
                </a:lnTo>
                <a:lnTo>
                  <a:pt x="103327" y="27304"/>
                </a:lnTo>
                <a:lnTo>
                  <a:pt x="103891" y="28236"/>
                </a:lnTo>
                <a:lnTo>
                  <a:pt x="104431" y="29193"/>
                </a:lnTo>
                <a:lnTo>
                  <a:pt x="104946" y="30174"/>
                </a:lnTo>
                <a:lnTo>
                  <a:pt x="105461" y="31155"/>
                </a:lnTo>
                <a:lnTo>
                  <a:pt x="105952" y="32137"/>
                </a:lnTo>
                <a:lnTo>
                  <a:pt x="106418" y="33142"/>
                </a:lnTo>
                <a:lnTo>
                  <a:pt x="106860" y="34148"/>
                </a:lnTo>
                <a:lnTo>
                  <a:pt x="107277" y="35154"/>
                </a:lnTo>
                <a:lnTo>
                  <a:pt x="107694" y="36184"/>
                </a:lnTo>
                <a:lnTo>
                  <a:pt x="108086" y="37190"/>
                </a:lnTo>
                <a:lnTo>
                  <a:pt x="108430" y="38220"/>
                </a:lnTo>
                <a:lnTo>
                  <a:pt x="108773" y="39275"/>
                </a:lnTo>
                <a:lnTo>
                  <a:pt x="109092" y="40306"/>
                </a:lnTo>
                <a:lnTo>
                  <a:pt x="109386" y="41360"/>
                </a:lnTo>
                <a:lnTo>
                  <a:pt x="109681" y="42415"/>
                </a:lnTo>
                <a:lnTo>
                  <a:pt x="109926" y="43495"/>
                </a:lnTo>
                <a:lnTo>
                  <a:pt x="110171" y="44550"/>
                </a:lnTo>
                <a:lnTo>
                  <a:pt x="110368" y="45629"/>
                </a:lnTo>
                <a:lnTo>
                  <a:pt x="110564" y="46708"/>
                </a:lnTo>
                <a:lnTo>
                  <a:pt x="110736" y="47812"/>
                </a:lnTo>
                <a:lnTo>
                  <a:pt x="110564" y="47861"/>
                </a:lnTo>
                <a:lnTo>
                  <a:pt x="109926" y="46463"/>
                </a:lnTo>
                <a:lnTo>
                  <a:pt x="109558" y="45629"/>
                </a:lnTo>
                <a:lnTo>
                  <a:pt x="109166" y="44844"/>
                </a:lnTo>
                <a:lnTo>
                  <a:pt x="108724" y="44059"/>
                </a:lnTo>
                <a:lnTo>
                  <a:pt x="108282" y="43298"/>
                </a:lnTo>
                <a:lnTo>
                  <a:pt x="107792" y="42538"/>
                </a:lnTo>
                <a:lnTo>
                  <a:pt x="107301" y="41827"/>
                </a:lnTo>
                <a:lnTo>
                  <a:pt x="106761" y="41091"/>
                </a:lnTo>
                <a:lnTo>
                  <a:pt x="106222" y="40404"/>
                </a:lnTo>
                <a:lnTo>
                  <a:pt x="105535" y="39594"/>
                </a:lnTo>
                <a:lnTo>
                  <a:pt x="104848" y="38785"/>
                </a:lnTo>
                <a:lnTo>
                  <a:pt x="104161" y="38024"/>
                </a:lnTo>
                <a:lnTo>
                  <a:pt x="103425" y="37264"/>
                </a:lnTo>
                <a:lnTo>
                  <a:pt x="102763" y="36601"/>
                </a:lnTo>
                <a:lnTo>
                  <a:pt x="102100" y="35988"/>
                </a:lnTo>
                <a:lnTo>
                  <a:pt x="101414" y="35375"/>
                </a:lnTo>
                <a:lnTo>
                  <a:pt x="100702" y="34786"/>
                </a:lnTo>
                <a:lnTo>
                  <a:pt x="99991" y="34197"/>
                </a:lnTo>
                <a:lnTo>
                  <a:pt x="99255" y="33633"/>
                </a:lnTo>
                <a:lnTo>
                  <a:pt x="98519" y="33093"/>
                </a:lnTo>
                <a:lnTo>
                  <a:pt x="97758" y="32554"/>
                </a:lnTo>
                <a:lnTo>
                  <a:pt x="96924" y="31989"/>
                </a:lnTo>
                <a:lnTo>
                  <a:pt x="96090" y="31425"/>
                </a:lnTo>
                <a:lnTo>
                  <a:pt x="95232" y="30885"/>
                </a:lnTo>
                <a:lnTo>
                  <a:pt x="94373" y="30370"/>
                </a:lnTo>
                <a:lnTo>
                  <a:pt x="93514" y="29880"/>
                </a:lnTo>
                <a:lnTo>
                  <a:pt x="92631" y="29389"/>
                </a:lnTo>
                <a:lnTo>
                  <a:pt x="91724" y="28923"/>
                </a:lnTo>
                <a:lnTo>
                  <a:pt x="90840" y="28457"/>
                </a:lnTo>
                <a:lnTo>
                  <a:pt x="89663" y="27917"/>
                </a:lnTo>
                <a:lnTo>
                  <a:pt x="88510" y="27402"/>
                </a:lnTo>
                <a:lnTo>
                  <a:pt x="87332" y="26887"/>
                </a:lnTo>
                <a:lnTo>
                  <a:pt x="86179" y="26347"/>
                </a:lnTo>
                <a:lnTo>
                  <a:pt x="86008" y="26273"/>
                </a:lnTo>
                <a:lnTo>
                  <a:pt x="85885" y="26151"/>
                </a:lnTo>
                <a:lnTo>
                  <a:pt x="85762" y="26028"/>
                </a:lnTo>
                <a:lnTo>
                  <a:pt x="85689" y="25881"/>
                </a:lnTo>
                <a:lnTo>
                  <a:pt x="85051" y="24335"/>
                </a:lnTo>
                <a:lnTo>
                  <a:pt x="84364" y="22815"/>
                </a:lnTo>
                <a:lnTo>
                  <a:pt x="83653" y="21318"/>
                </a:lnTo>
                <a:lnTo>
                  <a:pt x="82892" y="19822"/>
                </a:lnTo>
                <a:lnTo>
                  <a:pt x="82107" y="18374"/>
                </a:lnTo>
                <a:lnTo>
                  <a:pt x="81249" y="16951"/>
                </a:lnTo>
                <a:lnTo>
                  <a:pt x="80807" y="16240"/>
                </a:lnTo>
                <a:lnTo>
                  <a:pt x="80341" y="15553"/>
                </a:lnTo>
                <a:lnTo>
                  <a:pt x="79875" y="14866"/>
                </a:lnTo>
                <a:lnTo>
                  <a:pt x="79409" y="14179"/>
                </a:lnTo>
                <a:lnTo>
                  <a:pt x="78427" y="12904"/>
                </a:lnTo>
                <a:lnTo>
                  <a:pt x="77446" y="11653"/>
                </a:lnTo>
                <a:lnTo>
                  <a:pt x="76416" y="10426"/>
                </a:lnTo>
                <a:lnTo>
                  <a:pt x="75337" y="9248"/>
                </a:lnTo>
                <a:lnTo>
                  <a:pt x="74821" y="8684"/>
                </a:lnTo>
                <a:lnTo>
                  <a:pt x="74306" y="8145"/>
                </a:lnTo>
                <a:lnTo>
                  <a:pt x="73766" y="7605"/>
                </a:lnTo>
                <a:lnTo>
                  <a:pt x="73202" y="7114"/>
                </a:lnTo>
                <a:lnTo>
                  <a:pt x="72638" y="6599"/>
                </a:lnTo>
                <a:lnTo>
                  <a:pt x="72074" y="6133"/>
                </a:lnTo>
                <a:lnTo>
                  <a:pt x="71485" y="5667"/>
                </a:lnTo>
                <a:lnTo>
                  <a:pt x="70896" y="5201"/>
                </a:lnTo>
                <a:lnTo>
                  <a:pt x="70283" y="4759"/>
                </a:lnTo>
                <a:lnTo>
                  <a:pt x="69670" y="4342"/>
                </a:lnTo>
                <a:lnTo>
                  <a:pt x="69032" y="3950"/>
                </a:lnTo>
                <a:lnTo>
                  <a:pt x="68394" y="3557"/>
                </a:lnTo>
                <a:lnTo>
                  <a:pt x="67756" y="3189"/>
                </a:lnTo>
                <a:lnTo>
                  <a:pt x="67069" y="2821"/>
                </a:lnTo>
                <a:lnTo>
                  <a:pt x="66407" y="2478"/>
                </a:lnTo>
                <a:lnTo>
                  <a:pt x="65720" y="2159"/>
                </a:lnTo>
                <a:lnTo>
                  <a:pt x="64248" y="1521"/>
                </a:lnTo>
                <a:lnTo>
                  <a:pt x="64420" y="1472"/>
                </a:lnTo>
                <a:lnTo>
                  <a:pt x="64641" y="1447"/>
                </a:lnTo>
                <a:close/>
                <a:moveTo>
                  <a:pt x="47886" y="1300"/>
                </a:moveTo>
                <a:lnTo>
                  <a:pt x="47959" y="1447"/>
                </a:lnTo>
                <a:lnTo>
                  <a:pt x="47591" y="1619"/>
                </a:lnTo>
                <a:lnTo>
                  <a:pt x="47223" y="1791"/>
                </a:lnTo>
                <a:lnTo>
                  <a:pt x="46659" y="2012"/>
                </a:lnTo>
                <a:lnTo>
                  <a:pt x="46095" y="2257"/>
                </a:lnTo>
                <a:lnTo>
                  <a:pt x="45015" y="2797"/>
                </a:lnTo>
                <a:lnTo>
                  <a:pt x="43961" y="3385"/>
                </a:lnTo>
                <a:lnTo>
                  <a:pt x="42930" y="3999"/>
                </a:lnTo>
                <a:lnTo>
                  <a:pt x="41924" y="4686"/>
                </a:lnTo>
                <a:lnTo>
                  <a:pt x="40943" y="5397"/>
                </a:lnTo>
                <a:lnTo>
                  <a:pt x="39986" y="6133"/>
                </a:lnTo>
                <a:lnTo>
                  <a:pt x="39079" y="6918"/>
                </a:lnTo>
                <a:lnTo>
                  <a:pt x="38392" y="7531"/>
                </a:lnTo>
                <a:lnTo>
                  <a:pt x="37754" y="8145"/>
                </a:lnTo>
                <a:lnTo>
                  <a:pt x="37116" y="8782"/>
                </a:lnTo>
                <a:lnTo>
                  <a:pt x="36503" y="9420"/>
                </a:lnTo>
                <a:lnTo>
                  <a:pt x="35890" y="10058"/>
                </a:lnTo>
                <a:lnTo>
                  <a:pt x="35301" y="10745"/>
                </a:lnTo>
                <a:lnTo>
                  <a:pt x="34737" y="11407"/>
                </a:lnTo>
                <a:lnTo>
                  <a:pt x="34173" y="12094"/>
                </a:lnTo>
                <a:lnTo>
                  <a:pt x="33633" y="12806"/>
                </a:lnTo>
                <a:lnTo>
                  <a:pt x="33093" y="13517"/>
                </a:lnTo>
                <a:lnTo>
                  <a:pt x="32578" y="14253"/>
                </a:lnTo>
                <a:lnTo>
                  <a:pt x="32087" y="14964"/>
                </a:lnTo>
                <a:lnTo>
                  <a:pt x="31597" y="15725"/>
                </a:lnTo>
                <a:lnTo>
                  <a:pt x="31106" y="16461"/>
                </a:lnTo>
                <a:lnTo>
                  <a:pt x="30174" y="18006"/>
                </a:lnTo>
                <a:lnTo>
                  <a:pt x="29634" y="18963"/>
                </a:lnTo>
                <a:lnTo>
                  <a:pt x="29119" y="19920"/>
                </a:lnTo>
                <a:lnTo>
                  <a:pt x="28628" y="20901"/>
                </a:lnTo>
                <a:lnTo>
                  <a:pt x="28138" y="21882"/>
                </a:lnTo>
                <a:lnTo>
                  <a:pt x="27672" y="22888"/>
                </a:lnTo>
                <a:lnTo>
                  <a:pt x="27206" y="23869"/>
                </a:lnTo>
                <a:lnTo>
                  <a:pt x="26347" y="25906"/>
                </a:lnTo>
                <a:lnTo>
                  <a:pt x="26273" y="26028"/>
                </a:lnTo>
                <a:lnTo>
                  <a:pt x="26151" y="26175"/>
                </a:lnTo>
                <a:lnTo>
                  <a:pt x="26003" y="26273"/>
                </a:lnTo>
                <a:lnTo>
                  <a:pt x="25856" y="26347"/>
                </a:lnTo>
                <a:lnTo>
                  <a:pt x="24384" y="26985"/>
                </a:lnTo>
                <a:lnTo>
                  <a:pt x="22937" y="27647"/>
                </a:lnTo>
                <a:lnTo>
                  <a:pt x="21490" y="28334"/>
                </a:lnTo>
                <a:lnTo>
                  <a:pt x="20067" y="29046"/>
                </a:lnTo>
                <a:lnTo>
                  <a:pt x="18669" y="29806"/>
                </a:lnTo>
                <a:lnTo>
                  <a:pt x="17270" y="30616"/>
                </a:lnTo>
                <a:lnTo>
                  <a:pt x="15921" y="31450"/>
                </a:lnTo>
                <a:lnTo>
                  <a:pt x="14596" y="32333"/>
                </a:lnTo>
                <a:lnTo>
                  <a:pt x="13591" y="33044"/>
                </a:lnTo>
                <a:lnTo>
                  <a:pt x="12634" y="33756"/>
                </a:lnTo>
                <a:lnTo>
                  <a:pt x="11677" y="34516"/>
                </a:lnTo>
                <a:lnTo>
                  <a:pt x="10745" y="35277"/>
                </a:lnTo>
                <a:lnTo>
                  <a:pt x="9837" y="36086"/>
                </a:lnTo>
                <a:lnTo>
                  <a:pt x="8954" y="36920"/>
                </a:lnTo>
                <a:lnTo>
                  <a:pt x="8120" y="37779"/>
                </a:lnTo>
                <a:lnTo>
                  <a:pt x="7286" y="38662"/>
                </a:lnTo>
                <a:lnTo>
                  <a:pt x="6403" y="39668"/>
                </a:lnTo>
                <a:lnTo>
                  <a:pt x="5569" y="40698"/>
                </a:lnTo>
                <a:lnTo>
                  <a:pt x="4784" y="41753"/>
                </a:lnTo>
                <a:lnTo>
                  <a:pt x="4416" y="42293"/>
                </a:lnTo>
                <a:lnTo>
                  <a:pt x="4048" y="42832"/>
                </a:lnTo>
                <a:lnTo>
                  <a:pt x="3704" y="43397"/>
                </a:lnTo>
                <a:lnTo>
                  <a:pt x="3385" y="43961"/>
                </a:lnTo>
                <a:lnTo>
                  <a:pt x="3042" y="44550"/>
                </a:lnTo>
                <a:lnTo>
                  <a:pt x="2748" y="45138"/>
                </a:lnTo>
                <a:lnTo>
                  <a:pt x="2453" y="45727"/>
                </a:lnTo>
                <a:lnTo>
                  <a:pt x="2159" y="46316"/>
                </a:lnTo>
                <a:lnTo>
                  <a:pt x="1889" y="46929"/>
                </a:lnTo>
                <a:lnTo>
                  <a:pt x="1644" y="47542"/>
                </a:lnTo>
                <a:lnTo>
                  <a:pt x="1472" y="47960"/>
                </a:lnTo>
                <a:lnTo>
                  <a:pt x="1276" y="47861"/>
                </a:lnTo>
                <a:lnTo>
                  <a:pt x="1472" y="46684"/>
                </a:lnTo>
                <a:lnTo>
                  <a:pt x="1693" y="45482"/>
                </a:lnTo>
                <a:lnTo>
                  <a:pt x="1938" y="44304"/>
                </a:lnTo>
                <a:lnTo>
                  <a:pt x="2208" y="43151"/>
                </a:lnTo>
                <a:lnTo>
                  <a:pt x="2502" y="41998"/>
                </a:lnTo>
                <a:lnTo>
                  <a:pt x="2821" y="40845"/>
                </a:lnTo>
                <a:lnTo>
                  <a:pt x="3140" y="39717"/>
                </a:lnTo>
                <a:lnTo>
                  <a:pt x="3508" y="38588"/>
                </a:lnTo>
                <a:lnTo>
                  <a:pt x="3876" y="37484"/>
                </a:lnTo>
                <a:lnTo>
                  <a:pt x="4269" y="36405"/>
                </a:lnTo>
                <a:lnTo>
                  <a:pt x="4686" y="35301"/>
                </a:lnTo>
                <a:lnTo>
                  <a:pt x="5127" y="34246"/>
                </a:lnTo>
                <a:lnTo>
                  <a:pt x="5593" y="33167"/>
                </a:lnTo>
                <a:lnTo>
                  <a:pt x="6084" y="32137"/>
                </a:lnTo>
                <a:lnTo>
                  <a:pt x="6599" y="31082"/>
                </a:lnTo>
                <a:lnTo>
                  <a:pt x="7114" y="30076"/>
                </a:lnTo>
                <a:lnTo>
                  <a:pt x="7678" y="29046"/>
                </a:lnTo>
                <a:lnTo>
                  <a:pt x="8243" y="28040"/>
                </a:lnTo>
                <a:lnTo>
                  <a:pt x="8831" y="27058"/>
                </a:lnTo>
                <a:lnTo>
                  <a:pt x="9469" y="26077"/>
                </a:lnTo>
                <a:lnTo>
                  <a:pt x="10107" y="25120"/>
                </a:lnTo>
                <a:lnTo>
                  <a:pt x="10769" y="24164"/>
                </a:lnTo>
                <a:lnTo>
                  <a:pt x="11456" y="23207"/>
                </a:lnTo>
                <a:lnTo>
                  <a:pt x="12168" y="22275"/>
                </a:lnTo>
                <a:lnTo>
                  <a:pt x="12879" y="21367"/>
                </a:lnTo>
                <a:lnTo>
                  <a:pt x="13640" y="20459"/>
                </a:lnTo>
                <a:lnTo>
                  <a:pt x="14425" y="19576"/>
                </a:lnTo>
                <a:lnTo>
                  <a:pt x="15210" y="18693"/>
                </a:lnTo>
                <a:lnTo>
                  <a:pt x="16044" y="17810"/>
                </a:lnTo>
                <a:lnTo>
                  <a:pt x="16878" y="16951"/>
                </a:lnTo>
                <a:lnTo>
                  <a:pt x="17736" y="16117"/>
                </a:lnTo>
                <a:lnTo>
                  <a:pt x="18619" y="15283"/>
                </a:lnTo>
                <a:lnTo>
                  <a:pt x="19404" y="14572"/>
                </a:lnTo>
                <a:lnTo>
                  <a:pt x="20190" y="13885"/>
                </a:lnTo>
                <a:lnTo>
                  <a:pt x="20999" y="13198"/>
                </a:lnTo>
                <a:lnTo>
                  <a:pt x="21809" y="12560"/>
                </a:lnTo>
                <a:lnTo>
                  <a:pt x="22618" y="11922"/>
                </a:lnTo>
                <a:lnTo>
                  <a:pt x="23452" y="11285"/>
                </a:lnTo>
                <a:lnTo>
                  <a:pt x="24286" y="10696"/>
                </a:lnTo>
                <a:lnTo>
                  <a:pt x="25145" y="10107"/>
                </a:lnTo>
                <a:lnTo>
                  <a:pt x="25979" y="9543"/>
                </a:lnTo>
                <a:lnTo>
                  <a:pt x="26838" y="8979"/>
                </a:lnTo>
                <a:lnTo>
                  <a:pt x="27721" y="8463"/>
                </a:lnTo>
                <a:lnTo>
                  <a:pt x="28604" y="7948"/>
                </a:lnTo>
                <a:lnTo>
                  <a:pt x="29487" y="7433"/>
                </a:lnTo>
                <a:lnTo>
                  <a:pt x="30370" y="6967"/>
                </a:lnTo>
                <a:lnTo>
                  <a:pt x="31278" y="6501"/>
                </a:lnTo>
                <a:lnTo>
                  <a:pt x="32185" y="6059"/>
                </a:lnTo>
                <a:lnTo>
                  <a:pt x="33118" y="5642"/>
                </a:lnTo>
                <a:lnTo>
                  <a:pt x="34050" y="5225"/>
                </a:lnTo>
                <a:lnTo>
                  <a:pt x="34982" y="4833"/>
                </a:lnTo>
                <a:lnTo>
                  <a:pt x="35914" y="4465"/>
                </a:lnTo>
                <a:lnTo>
                  <a:pt x="36871" y="4097"/>
                </a:lnTo>
                <a:lnTo>
                  <a:pt x="37828" y="3753"/>
                </a:lnTo>
                <a:lnTo>
                  <a:pt x="38809" y="3434"/>
                </a:lnTo>
                <a:lnTo>
                  <a:pt x="39790" y="3116"/>
                </a:lnTo>
                <a:lnTo>
                  <a:pt x="40772" y="2846"/>
                </a:lnTo>
                <a:lnTo>
                  <a:pt x="41753" y="2576"/>
                </a:lnTo>
                <a:lnTo>
                  <a:pt x="42759" y="2306"/>
                </a:lnTo>
                <a:lnTo>
                  <a:pt x="43764" y="2085"/>
                </a:lnTo>
                <a:lnTo>
                  <a:pt x="44795" y="1864"/>
                </a:lnTo>
                <a:lnTo>
                  <a:pt x="45825" y="1644"/>
                </a:lnTo>
                <a:lnTo>
                  <a:pt x="46855" y="1472"/>
                </a:lnTo>
                <a:lnTo>
                  <a:pt x="47886" y="1300"/>
                </a:lnTo>
                <a:close/>
                <a:moveTo>
                  <a:pt x="25832" y="27157"/>
                </a:moveTo>
                <a:lnTo>
                  <a:pt x="25660" y="27672"/>
                </a:lnTo>
                <a:lnTo>
                  <a:pt x="25513" y="28138"/>
                </a:lnTo>
                <a:lnTo>
                  <a:pt x="25022" y="29585"/>
                </a:lnTo>
                <a:lnTo>
                  <a:pt x="24532" y="31033"/>
                </a:lnTo>
                <a:lnTo>
                  <a:pt x="24090" y="32505"/>
                </a:lnTo>
                <a:lnTo>
                  <a:pt x="23673" y="33952"/>
                </a:lnTo>
                <a:lnTo>
                  <a:pt x="23305" y="35448"/>
                </a:lnTo>
                <a:lnTo>
                  <a:pt x="22937" y="36945"/>
                </a:lnTo>
                <a:lnTo>
                  <a:pt x="22618" y="38441"/>
                </a:lnTo>
                <a:lnTo>
                  <a:pt x="22348" y="39938"/>
                </a:lnTo>
                <a:lnTo>
                  <a:pt x="21956" y="42219"/>
                </a:lnTo>
                <a:lnTo>
                  <a:pt x="21588" y="44501"/>
                </a:lnTo>
                <a:lnTo>
                  <a:pt x="21539" y="44697"/>
                </a:lnTo>
                <a:lnTo>
                  <a:pt x="21465" y="44819"/>
                </a:lnTo>
                <a:lnTo>
                  <a:pt x="21342" y="44918"/>
                </a:lnTo>
                <a:lnTo>
                  <a:pt x="21171" y="44967"/>
                </a:lnTo>
                <a:lnTo>
                  <a:pt x="19969" y="45187"/>
                </a:lnTo>
                <a:lnTo>
                  <a:pt x="18767" y="45433"/>
                </a:lnTo>
                <a:lnTo>
                  <a:pt x="17565" y="45703"/>
                </a:lnTo>
                <a:lnTo>
                  <a:pt x="16387" y="45997"/>
                </a:lnTo>
                <a:lnTo>
                  <a:pt x="15210" y="46316"/>
                </a:lnTo>
                <a:lnTo>
                  <a:pt x="14008" y="46635"/>
                </a:lnTo>
                <a:lnTo>
                  <a:pt x="12855" y="46978"/>
                </a:lnTo>
                <a:lnTo>
                  <a:pt x="11677" y="47371"/>
                </a:lnTo>
                <a:lnTo>
                  <a:pt x="10500" y="47763"/>
                </a:lnTo>
                <a:lnTo>
                  <a:pt x="9347" y="48180"/>
                </a:lnTo>
                <a:lnTo>
                  <a:pt x="8194" y="48622"/>
                </a:lnTo>
                <a:lnTo>
                  <a:pt x="7065" y="49113"/>
                </a:lnTo>
                <a:lnTo>
                  <a:pt x="6501" y="49382"/>
                </a:lnTo>
                <a:lnTo>
                  <a:pt x="5937" y="49652"/>
                </a:lnTo>
                <a:lnTo>
                  <a:pt x="5397" y="49922"/>
                </a:lnTo>
                <a:lnTo>
                  <a:pt x="4857" y="50241"/>
                </a:lnTo>
                <a:lnTo>
                  <a:pt x="4342" y="50560"/>
                </a:lnTo>
                <a:lnTo>
                  <a:pt x="3802" y="50903"/>
                </a:lnTo>
                <a:lnTo>
                  <a:pt x="3312" y="51247"/>
                </a:lnTo>
                <a:lnTo>
                  <a:pt x="2797" y="51615"/>
                </a:lnTo>
                <a:lnTo>
                  <a:pt x="2429" y="51934"/>
                </a:lnTo>
                <a:lnTo>
                  <a:pt x="2061" y="52253"/>
                </a:lnTo>
                <a:lnTo>
                  <a:pt x="1374" y="52939"/>
                </a:lnTo>
                <a:lnTo>
                  <a:pt x="1006" y="53258"/>
                </a:lnTo>
                <a:lnTo>
                  <a:pt x="859" y="53185"/>
                </a:lnTo>
                <a:lnTo>
                  <a:pt x="1079" y="51909"/>
                </a:lnTo>
                <a:lnTo>
                  <a:pt x="1227" y="51271"/>
                </a:lnTo>
                <a:lnTo>
                  <a:pt x="1374" y="50633"/>
                </a:lnTo>
                <a:lnTo>
                  <a:pt x="1545" y="49947"/>
                </a:lnTo>
                <a:lnTo>
                  <a:pt x="1766" y="49260"/>
                </a:lnTo>
                <a:lnTo>
                  <a:pt x="1987" y="48573"/>
                </a:lnTo>
                <a:lnTo>
                  <a:pt x="2232" y="47910"/>
                </a:lnTo>
                <a:lnTo>
                  <a:pt x="2478" y="47248"/>
                </a:lnTo>
                <a:lnTo>
                  <a:pt x="2772" y="46586"/>
                </a:lnTo>
                <a:lnTo>
                  <a:pt x="3066" y="45948"/>
                </a:lnTo>
                <a:lnTo>
                  <a:pt x="3385" y="45310"/>
                </a:lnTo>
                <a:lnTo>
                  <a:pt x="3729" y="44697"/>
                </a:lnTo>
                <a:lnTo>
                  <a:pt x="4072" y="44084"/>
                </a:lnTo>
                <a:lnTo>
                  <a:pt x="4440" y="43470"/>
                </a:lnTo>
                <a:lnTo>
                  <a:pt x="4833" y="42881"/>
                </a:lnTo>
                <a:lnTo>
                  <a:pt x="5225" y="42293"/>
                </a:lnTo>
                <a:lnTo>
                  <a:pt x="5642" y="41704"/>
                </a:lnTo>
                <a:lnTo>
                  <a:pt x="6059" y="41140"/>
                </a:lnTo>
                <a:lnTo>
                  <a:pt x="6501" y="40551"/>
                </a:lnTo>
                <a:lnTo>
                  <a:pt x="7114" y="39840"/>
                </a:lnTo>
                <a:lnTo>
                  <a:pt x="7727" y="39128"/>
                </a:lnTo>
                <a:lnTo>
                  <a:pt x="8341" y="38441"/>
                </a:lnTo>
                <a:lnTo>
                  <a:pt x="8979" y="37779"/>
                </a:lnTo>
                <a:lnTo>
                  <a:pt x="9641" y="37141"/>
                </a:lnTo>
                <a:lnTo>
                  <a:pt x="10303" y="36503"/>
                </a:lnTo>
                <a:lnTo>
                  <a:pt x="10990" y="35890"/>
                </a:lnTo>
                <a:lnTo>
                  <a:pt x="11702" y="35301"/>
                </a:lnTo>
                <a:lnTo>
                  <a:pt x="12413" y="34712"/>
                </a:lnTo>
                <a:lnTo>
                  <a:pt x="13149" y="34148"/>
                </a:lnTo>
                <a:lnTo>
                  <a:pt x="13885" y="33608"/>
                </a:lnTo>
                <a:lnTo>
                  <a:pt x="14645" y="33069"/>
                </a:lnTo>
                <a:lnTo>
                  <a:pt x="15406" y="32554"/>
                </a:lnTo>
                <a:lnTo>
                  <a:pt x="16191" y="32063"/>
                </a:lnTo>
                <a:lnTo>
                  <a:pt x="16976" y="31572"/>
                </a:lnTo>
                <a:lnTo>
                  <a:pt x="17785" y="31106"/>
                </a:lnTo>
                <a:lnTo>
                  <a:pt x="18718" y="30591"/>
                </a:lnTo>
                <a:lnTo>
                  <a:pt x="19650" y="30100"/>
                </a:lnTo>
                <a:lnTo>
                  <a:pt x="21563" y="29144"/>
                </a:lnTo>
                <a:lnTo>
                  <a:pt x="23477" y="28211"/>
                </a:lnTo>
                <a:lnTo>
                  <a:pt x="25390" y="27279"/>
                </a:lnTo>
                <a:lnTo>
                  <a:pt x="25562" y="27230"/>
                </a:lnTo>
                <a:lnTo>
                  <a:pt x="25832" y="27157"/>
                </a:lnTo>
                <a:close/>
                <a:moveTo>
                  <a:pt x="86204" y="27132"/>
                </a:moveTo>
                <a:lnTo>
                  <a:pt x="86793" y="27353"/>
                </a:lnTo>
                <a:lnTo>
                  <a:pt x="87283" y="27549"/>
                </a:lnTo>
                <a:lnTo>
                  <a:pt x="88584" y="28113"/>
                </a:lnTo>
                <a:lnTo>
                  <a:pt x="89859" y="28727"/>
                </a:lnTo>
                <a:lnTo>
                  <a:pt x="91135" y="29340"/>
                </a:lnTo>
                <a:lnTo>
                  <a:pt x="92386" y="30002"/>
                </a:lnTo>
                <a:lnTo>
                  <a:pt x="93613" y="30689"/>
                </a:lnTo>
                <a:lnTo>
                  <a:pt x="94815" y="31401"/>
                </a:lnTo>
                <a:lnTo>
                  <a:pt x="96017" y="32161"/>
                </a:lnTo>
                <a:lnTo>
                  <a:pt x="97194" y="32946"/>
                </a:lnTo>
                <a:lnTo>
                  <a:pt x="98175" y="33633"/>
                </a:lnTo>
                <a:lnTo>
                  <a:pt x="99132" y="34344"/>
                </a:lnTo>
                <a:lnTo>
                  <a:pt x="100064" y="35080"/>
                </a:lnTo>
                <a:lnTo>
                  <a:pt x="100972" y="35865"/>
                </a:lnTo>
                <a:lnTo>
                  <a:pt x="101880" y="36650"/>
                </a:lnTo>
                <a:lnTo>
                  <a:pt x="102738" y="37460"/>
                </a:lnTo>
                <a:lnTo>
                  <a:pt x="103572" y="38319"/>
                </a:lnTo>
                <a:lnTo>
                  <a:pt x="104382" y="39177"/>
                </a:lnTo>
                <a:lnTo>
                  <a:pt x="104897" y="39766"/>
                </a:lnTo>
                <a:lnTo>
                  <a:pt x="105388" y="40355"/>
                </a:lnTo>
                <a:lnTo>
                  <a:pt x="105854" y="40943"/>
                </a:lnTo>
                <a:lnTo>
                  <a:pt x="106320" y="41557"/>
                </a:lnTo>
                <a:lnTo>
                  <a:pt x="106761" y="42170"/>
                </a:lnTo>
                <a:lnTo>
                  <a:pt x="107179" y="42783"/>
                </a:lnTo>
                <a:lnTo>
                  <a:pt x="107596" y="43421"/>
                </a:lnTo>
                <a:lnTo>
                  <a:pt x="107988" y="44059"/>
                </a:lnTo>
                <a:lnTo>
                  <a:pt x="108356" y="44721"/>
                </a:lnTo>
                <a:lnTo>
                  <a:pt x="108724" y="45384"/>
                </a:lnTo>
                <a:lnTo>
                  <a:pt x="109043" y="46071"/>
                </a:lnTo>
                <a:lnTo>
                  <a:pt x="109362" y="46757"/>
                </a:lnTo>
                <a:lnTo>
                  <a:pt x="109656" y="47444"/>
                </a:lnTo>
                <a:lnTo>
                  <a:pt x="109926" y="48156"/>
                </a:lnTo>
                <a:lnTo>
                  <a:pt x="110171" y="48892"/>
                </a:lnTo>
                <a:lnTo>
                  <a:pt x="110392" y="49628"/>
                </a:lnTo>
                <a:lnTo>
                  <a:pt x="110613" y="50462"/>
                </a:lnTo>
                <a:lnTo>
                  <a:pt x="110785" y="51296"/>
                </a:lnTo>
                <a:lnTo>
                  <a:pt x="111128" y="52964"/>
                </a:lnTo>
                <a:lnTo>
                  <a:pt x="111153" y="53038"/>
                </a:lnTo>
                <a:lnTo>
                  <a:pt x="111128" y="53111"/>
                </a:lnTo>
                <a:lnTo>
                  <a:pt x="111128" y="53283"/>
                </a:lnTo>
                <a:lnTo>
                  <a:pt x="111005" y="53357"/>
                </a:lnTo>
                <a:lnTo>
                  <a:pt x="110343" y="52621"/>
                </a:lnTo>
                <a:lnTo>
                  <a:pt x="110000" y="52253"/>
                </a:lnTo>
                <a:lnTo>
                  <a:pt x="109632" y="51934"/>
                </a:lnTo>
                <a:lnTo>
                  <a:pt x="108945" y="51369"/>
                </a:lnTo>
                <a:lnTo>
                  <a:pt x="108233" y="50879"/>
                </a:lnTo>
                <a:lnTo>
                  <a:pt x="107522" y="50413"/>
                </a:lnTo>
                <a:lnTo>
                  <a:pt x="106761" y="49996"/>
                </a:lnTo>
                <a:lnTo>
                  <a:pt x="106001" y="49579"/>
                </a:lnTo>
                <a:lnTo>
                  <a:pt x="105216" y="49211"/>
                </a:lnTo>
                <a:lnTo>
                  <a:pt x="104431" y="48867"/>
                </a:lnTo>
                <a:lnTo>
                  <a:pt x="103621" y="48548"/>
                </a:lnTo>
                <a:lnTo>
                  <a:pt x="102076" y="47960"/>
                </a:lnTo>
                <a:lnTo>
                  <a:pt x="100530" y="47420"/>
                </a:lnTo>
                <a:lnTo>
                  <a:pt x="98960" y="46929"/>
                </a:lnTo>
                <a:lnTo>
                  <a:pt x="97390" y="46463"/>
                </a:lnTo>
                <a:lnTo>
                  <a:pt x="95820" y="46046"/>
                </a:lnTo>
                <a:lnTo>
                  <a:pt x="94226" y="45678"/>
                </a:lnTo>
                <a:lnTo>
                  <a:pt x="92607" y="45310"/>
                </a:lnTo>
                <a:lnTo>
                  <a:pt x="91012" y="44991"/>
                </a:lnTo>
                <a:lnTo>
                  <a:pt x="90865" y="44942"/>
                </a:lnTo>
                <a:lnTo>
                  <a:pt x="90742" y="44918"/>
                </a:lnTo>
                <a:lnTo>
                  <a:pt x="90669" y="44869"/>
                </a:lnTo>
                <a:lnTo>
                  <a:pt x="90595" y="44795"/>
                </a:lnTo>
                <a:lnTo>
                  <a:pt x="90522" y="44721"/>
                </a:lnTo>
                <a:lnTo>
                  <a:pt x="90497" y="44623"/>
                </a:lnTo>
                <a:lnTo>
                  <a:pt x="90448" y="44378"/>
                </a:lnTo>
                <a:lnTo>
                  <a:pt x="90129" y="42244"/>
                </a:lnTo>
                <a:lnTo>
                  <a:pt x="89761" y="40134"/>
                </a:lnTo>
                <a:lnTo>
                  <a:pt x="89344" y="38049"/>
                </a:lnTo>
                <a:lnTo>
                  <a:pt x="88878" y="35964"/>
                </a:lnTo>
                <a:lnTo>
                  <a:pt x="88633" y="34909"/>
                </a:lnTo>
                <a:lnTo>
                  <a:pt x="88338" y="33878"/>
                </a:lnTo>
                <a:lnTo>
                  <a:pt x="88068" y="32848"/>
                </a:lnTo>
                <a:lnTo>
                  <a:pt x="87750" y="31818"/>
                </a:lnTo>
                <a:lnTo>
                  <a:pt x="87455" y="30812"/>
                </a:lnTo>
                <a:lnTo>
                  <a:pt x="87112" y="29782"/>
                </a:lnTo>
                <a:lnTo>
                  <a:pt x="86768" y="28776"/>
                </a:lnTo>
                <a:lnTo>
                  <a:pt x="86400" y="27770"/>
                </a:lnTo>
                <a:lnTo>
                  <a:pt x="86204" y="27132"/>
                </a:lnTo>
                <a:close/>
                <a:moveTo>
                  <a:pt x="90595" y="45629"/>
                </a:moveTo>
                <a:lnTo>
                  <a:pt x="91061" y="45678"/>
                </a:lnTo>
                <a:lnTo>
                  <a:pt x="91478" y="45752"/>
                </a:lnTo>
                <a:lnTo>
                  <a:pt x="93048" y="46095"/>
                </a:lnTo>
                <a:lnTo>
                  <a:pt x="94643" y="46463"/>
                </a:lnTo>
                <a:lnTo>
                  <a:pt x="96213" y="46856"/>
                </a:lnTo>
                <a:lnTo>
                  <a:pt x="97783" y="47273"/>
                </a:lnTo>
                <a:lnTo>
                  <a:pt x="99328" y="47739"/>
                </a:lnTo>
                <a:lnTo>
                  <a:pt x="100874" y="48229"/>
                </a:lnTo>
                <a:lnTo>
                  <a:pt x="102395" y="48769"/>
                </a:lnTo>
                <a:lnTo>
                  <a:pt x="103155" y="49063"/>
                </a:lnTo>
                <a:lnTo>
                  <a:pt x="103916" y="49382"/>
                </a:lnTo>
                <a:lnTo>
                  <a:pt x="104603" y="49677"/>
                </a:lnTo>
                <a:lnTo>
                  <a:pt x="105290" y="49996"/>
                </a:lnTo>
                <a:lnTo>
                  <a:pt x="105976" y="50315"/>
                </a:lnTo>
                <a:lnTo>
                  <a:pt x="106639" y="50658"/>
                </a:lnTo>
                <a:lnTo>
                  <a:pt x="107301" y="51051"/>
                </a:lnTo>
                <a:lnTo>
                  <a:pt x="107939" y="51443"/>
                </a:lnTo>
                <a:lnTo>
                  <a:pt x="108552" y="51885"/>
                </a:lnTo>
                <a:lnTo>
                  <a:pt x="109166" y="52351"/>
                </a:lnTo>
                <a:lnTo>
                  <a:pt x="109509" y="52670"/>
                </a:lnTo>
                <a:lnTo>
                  <a:pt x="109852" y="52989"/>
                </a:lnTo>
                <a:lnTo>
                  <a:pt x="110147" y="53332"/>
                </a:lnTo>
                <a:lnTo>
                  <a:pt x="110441" y="53675"/>
                </a:lnTo>
                <a:lnTo>
                  <a:pt x="110662" y="53970"/>
                </a:lnTo>
                <a:lnTo>
                  <a:pt x="110858" y="54264"/>
                </a:lnTo>
                <a:lnTo>
                  <a:pt x="111005" y="54583"/>
                </a:lnTo>
                <a:lnTo>
                  <a:pt x="111128" y="54877"/>
                </a:lnTo>
                <a:lnTo>
                  <a:pt x="111226" y="55172"/>
                </a:lnTo>
                <a:lnTo>
                  <a:pt x="111300" y="55466"/>
                </a:lnTo>
                <a:lnTo>
                  <a:pt x="111349" y="55785"/>
                </a:lnTo>
                <a:lnTo>
                  <a:pt x="111349" y="56080"/>
                </a:lnTo>
                <a:lnTo>
                  <a:pt x="111324" y="56374"/>
                </a:lnTo>
                <a:lnTo>
                  <a:pt x="111300" y="56668"/>
                </a:lnTo>
                <a:lnTo>
                  <a:pt x="111202" y="56987"/>
                </a:lnTo>
                <a:lnTo>
                  <a:pt x="111104" y="57282"/>
                </a:lnTo>
                <a:lnTo>
                  <a:pt x="110981" y="57576"/>
                </a:lnTo>
                <a:lnTo>
                  <a:pt x="110809" y="57870"/>
                </a:lnTo>
                <a:lnTo>
                  <a:pt x="110613" y="58165"/>
                </a:lnTo>
                <a:lnTo>
                  <a:pt x="110392" y="58459"/>
                </a:lnTo>
                <a:lnTo>
                  <a:pt x="109951" y="58974"/>
                </a:lnTo>
                <a:lnTo>
                  <a:pt x="109484" y="59440"/>
                </a:lnTo>
                <a:lnTo>
                  <a:pt x="108994" y="59857"/>
                </a:lnTo>
                <a:lnTo>
                  <a:pt x="108479" y="60250"/>
                </a:lnTo>
                <a:lnTo>
                  <a:pt x="107939" y="60618"/>
                </a:lnTo>
                <a:lnTo>
                  <a:pt x="107399" y="60961"/>
                </a:lnTo>
                <a:lnTo>
                  <a:pt x="106811" y="61280"/>
                </a:lnTo>
                <a:lnTo>
                  <a:pt x="106246" y="61599"/>
                </a:lnTo>
                <a:lnTo>
                  <a:pt x="105020" y="62188"/>
                </a:lnTo>
                <a:lnTo>
                  <a:pt x="103769" y="62752"/>
                </a:lnTo>
                <a:lnTo>
                  <a:pt x="102493" y="63267"/>
                </a:lnTo>
                <a:lnTo>
                  <a:pt x="101217" y="63709"/>
                </a:lnTo>
                <a:lnTo>
                  <a:pt x="99917" y="64150"/>
                </a:lnTo>
                <a:lnTo>
                  <a:pt x="98617" y="64543"/>
                </a:lnTo>
                <a:lnTo>
                  <a:pt x="97292" y="64911"/>
                </a:lnTo>
                <a:lnTo>
                  <a:pt x="95968" y="65254"/>
                </a:lnTo>
                <a:lnTo>
                  <a:pt x="94716" y="65549"/>
                </a:lnTo>
                <a:lnTo>
                  <a:pt x="93465" y="65819"/>
                </a:lnTo>
                <a:lnTo>
                  <a:pt x="90963" y="66383"/>
                </a:lnTo>
                <a:lnTo>
                  <a:pt x="90816" y="66407"/>
                </a:lnTo>
                <a:lnTo>
                  <a:pt x="90620" y="66407"/>
                </a:lnTo>
                <a:lnTo>
                  <a:pt x="90742" y="65107"/>
                </a:lnTo>
                <a:lnTo>
                  <a:pt x="90865" y="63807"/>
                </a:lnTo>
                <a:lnTo>
                  <a:pt x="90988" y="62531"/>
                </a:lnTo>
                <a:lnTo>
                  <a:pt x="91061" y="61231"/>
                </a:lnTo>
                <a:lnTo>
                  <a:pt x="91135" y="59931"/>
                </a:lnTo>
                <a:lnTo>
                  <a:pt x="91184" y="58631"/>
                </a:lnTo>
                <a:lnTo>
                  <a:pt x="91208" y="57331"/>
                </a:lnTo>
                <a:lnTo>
                  <a:pt x="91208" y="56030"/>
                </a:lnTo>
                <a:lnTo>
                  <a:pt x="91208" y="54730"/>
                </a:lnTo>
                <a:lnTo>
                  <a:pt x="91184" y="53430"/>
                </a:lnTo>
                <a:lnTo>
                  <a:pt x="91135" y="52130"/>
                </a:lnTo>
                <a:lnTo>
                  <a:pt x="91061" y="50830"/>
                </a:lnTo>
                <a:lnTo>
                  <a:pt x="90988" y="49530"/>
                </a:lnTo>
                <a:lnTo>
                  <a:pt x="90865" y="48229"/>
                </a:lnTo>
                <a:lnTo>
                  <a:pt x="90742" y="46929"/>
                </a:lnTo>
                <a:lnTo>
                  <a:pt x="90595" y="45629"/>
                </a:lnTo>
                <a:close/>
                <a:moveTo>
                  <a:pt x="21195" y="45629"/>
                </a:moveTo>
                <a:lnTo>
                  <a:pt x="21465" y="45654"/>
                </a:lnTo>
                <a:lnTo>
                  <a:pt x="21293" y="46954"/>
                </a:lnTo>
                <a:lnTo>
                  <a:pt x="21171" y="48254"/>
                </a:lnTo>
                <a:lnTo>
                  <a:pt x="21048" y="49554"/>
                </a:lnTo>
                <a:lnTo>
                  <a:pt x="20975" y="50854"/>
                </a:lnTo>
                <a:lnTo>
                  <a:pt x="20901" y="52154"/>
                </a:lnTo>
                <a:lnTo>
                  <a:pt x="20876" y="53455"/>
                </a:lnTo>
                <a:lnTo>
                  <a:pt x="20852" y="54755"/>
                </a:lnTo>
                <a:lnTo>
                  <a:pt x="20827" y="56030"/>
                </a:lnTo>
                <a:lnTo>
                  <a:pt x="20827" y="57331"/>
                </a:lnTo>
                <a:lnTo>
                  <a:pt x="20876" y="58631"/>
                </a:lnTo>
                <a:lnTo>
                  <a:pt x="20901" y="59931"/>
                </a:lnTo>
                <a:lnTo>
                  <a:pt x="20975" y="61231"/>
                </a:lnTo>
                <a:lnTo>
                  <a:pt x="21073" y="62531"/>
                </a:lnTo>
                <a:lnTo>
                  <a:pt x="21171" y="63832"/>
                </a:lnTo>
                <a:lnTo>
                  <a:pt x="21318" y="65132"/>
                </a:lnTo>
                <a:lnTo>
                  <a:pt x="21465" y="66456"/>
                </a:lnTo>
                <a:lnTo>
                  <a:pt x="20582" y="66309"/>
                </a:lnTo>
                <a:lnTo>
                  <a:pt x="19748" y="66138"/>
                </a:lnTo>
                <a:lnTo>
                  <a:pt x="17197" y="65549"/>
                </a:lnTo>
                <a:lnTo>
                  <a:pt x="15946" y="65230"/>
                </a:lnTo>
                <a:lnTo>
                  <a:pt x="14670" y="64911"/>
                </a:lnTo>
                <a:lnTo>
                  <a:pt x="13419" y="64543"/>
                </a:lnTo>
                <a:lnTo>
                  <a:pt x="12168" y="64175"/>
                </a:lnTo>
                <a:lnTo>
                  <a:pt x="10941" y="63758"/>
                </a:lnTo>
                <a:lnTo>
                  <a:pt x="9715" y="63316"/>
                </a:lnTo>
                <a:lnTo>
                  <a:pt x="8831" y="62973"/>
                </a:lnTo>
                <a:lnTo>
                  <a:pt x="7948" y="62605"/>
                </a:lnTo>
                <a:lnTo>
                  <a:pt x="7090" y="62237"/>
                </a:lnTo>
                <a:lnTo>
                  <a:pt x="6231" y="61820"/>
                </a:lnTo>
                <a:lnTo>
                  <a:pt x="5397" y="61403"/>
                </a:lnTo>
                <a:lnTo>
                  <a:pt x="4587" y="60912"/>
                </a:lnTo>
                <a:lnTo>
                  <a:pt x="3802" y="60397"/>
                </a:lnTo>
                <a:lnTo>
                  <a:pt x="3017" y="59857"/>
                </a:lnTo>
                <a:lnTo>
                  <a:pt x="2698" y="59588"/>
                </a:lnTo>
                <a:lnTo>
                  <a:pt x="2380" y="59318"/>
                </a:lnTo>
                <a:lnTo>
                  <a:pt x="2085" y="59023"/>
                </a:lnTo>
                <a:lnTo>
                  <a:pt x="1815" y="58729"/>
                </a:lnTo>
                <a:lnTo>
                  <a:pt x="1570" y="58410"/>
                </a:lnTo>
                <a:lnTo>
                  <a:pt x="1325" y="58091"/>
                </a:lnTo>
                <a:lnTo>
                  <a:pt x="1128" y="57723"/>
                </a:lnTo>
                <a:lnTo>
                  <a:pt x="957" y="57355"/>
                </a:lnTo>
                <a:lnTo>
                  <a:pt x="859" y="57036"/>
                </a:lnTo>
                <a:lnTo>
                  <a:pt x="760" y="56742"/>
                </a:lnTo>
                <a:lnTo>
                  <a:pt x="711" y="56448"/>
                </a:lnTo>
                <a:lnTo>
                  <a:pt x="687" y="56178"/>
                </a:lnTo>
                <a:lnTo>
                  <a:pt x="687" y="55883"/>
                </a:lnTo>
                <a:lnTo>
                  <a:pt x="711" y="55613"/>
                </a:lnTo>
                <a:lnTo>
                  <a:pt x="760" y="55344"/>
                </a:lnTo>
                <a:lnTo>
                  <a:pt x="810" y="55074"/>
                </a:lnTo>
                <a:lnTo>
                  <a:pt x="908" y="54804"/>
                </a:lnTo>
                <a:lnTo>
                  <a:pt x="1006" y="54559"/>
                </a:lnTo>
                <a:lnTo>
                  <a:pt x="1128" y="54289"/>
                </a:lnTo>
                <a:lnTo>
                  <a:pt x="1276" y="54043"/>
                </a:lnTo>
                <a:lnTo>
                  <a:pt x="1447" y="53823"/>
                </a:lnTo>
                <a:lnTo>
                  <a:pt x="1619" y="53577"/>
                </a:lnTo>
                <a:lnTo>
                  <a:pt x="2036" y="53111"/>
                </a:lnTo>
                <a:lnTo>
                  <a:pt x="2576" y="52596"/>
                </a:lnTo>
                <a:lnTo>
                  <a:pt x="3140" y="52105"/>
                </a:lnTo>
                <a:lnTo>
                  <a:pt x="3753" y="51664"/>
                </a:lnTo>
                <a:lnTo>
                  <a:pt x="4367" y="51247"/>
                </a:lnTo>
                <a:lnTo>
                  <a:pt x="5004" y="50879"/>
                </a:lnTo>
                <a:lnTo>
                  <a:pt x="5667" y="50511"/>
                </a:lnTo>
                <a:lnTo>
                  <a:pt x="6329" y="50167"/>
                </a:lnTo>
                <a:lnTo>
                  <a:pt x="7016" y="49848"/>
                </a:lnTo>
                <a:lnTo>
                  <a:pt x="7875" y="49480"/>
                </a:lnTo>
                <a:lnTo>
                  <a:pt x="8709" y="49137"/>
                </a:lnTo>
                <a:lnTo>
                  <a:pt x="9567" y="48794"/>
                </a:lnTo>
                <a:lnTo>
                  <a:pt x="10401" y="48499"/>
                </a:lnTo>
                <a:lnTo>
                  <a:pt x="11260" y="48180"/>
                </a:lnTo>
                <a:lnTo>
                  <a:pt x="12143" y="47910"/>
                </a:lnTo>
                <a:lnTo>
                  <a:pt x="13885" y="47371"/>
                </a:lnTo>
                <a:lnTo>
                  <a:pt x="15627" y="46905"/>
                </a:lnTo>
                <a:lnTo>
                  <a:pt x="17393" y="46463"/>
                </a:lnTo>
                <a:lnTo>
                  <a:pt x="19184" y="46046"/>
                </a:lnTo>
                <a:lnTo>
                  <a:pt x="20950" y="45654"/>
                </a:lnTo>
                <a:lnTo>
                  <a:pt x="21195" y="45629"/>
                </a:lnTo>
                <a:close/>
                <a:moveTo>
                  <a:pt x="42023" y="43053"/>
                </a:moveTo>
                <a:lnTo>
                  <a:pt x="42121" y="43078"/>
                </a:lnTo>
                <a:lnTo>
                  <a:pt x="42292" y="43102"/>
                </a:lnTo>
                <a:lnTo>
                  <a:pt x="42121" y="46316"/>
                </a:lnTo>
                <a:lnTo>
                  <a:pt x="41998" y="49554"/>
                </a:lnTo>
                <a:lnTo>
                  <a:pt x="41924" y="52792"/>
                </a:lnTo>
                <a:lnTo>
                  <a:pt x="41924" y="56030"/>
                </a:lnTo>
                <a:lnTo>
                  <a:pt x="41924" y="59269"/>
                </a:lnTo>
                <a:lnTo>
                  <a:pt x="41998" y="62507"/>
                </a:lnTo>
                <a:lnTo>
                  <a:pt x="42121" y="65745"/>
                </a:lnTo>
                <a:lnTo>
                  <a:pt x="42292" y="69008"/>
                </a:lnTo>
                <a:lnTo>
                  <a:pt x="40428" y="68885"/>
                </a:lnTo>
                <a:lnTo>
                  <a:pt x="38637" y="68762"/>
                </a:lnTo>
                <a:lnTo>
                  <a:pt x="35252" y="68444"/>
                </a:lnTo>
                <a:lnTo>
                  <a:pt x="33559" y="68272"/>
                </a:lnTo>
                <a:lnTo>
                  <a:pt x="31867" y="68076"/>
                </a:lnTo>
                <a:lnTo>
                  <a:pt x="29536" y="67757"/>
                </a:lnTo>
                <a:lnTo>
                  <a:pt x="27206" y="67389"/>
                </a:lnTo>
                <a:lnTo>
                  <a:pt x="22545" y="66677"/>
                </a:lnTo>
                <a:lnTo>
                  <a:pt x="22348" y="66628"/>
                </a:lnTo>
                <a:lnTo>
                  <a:pt x="22275" y="66579"/>
                </a:lnTo>
                <a:lnTo>
                  <a:pt x="22226" y="66530"/>
                </a:lnTo>
                <a:lnTo>
                  <a:pt x="22177" y="66456"/>
                </a:lnTo>
                <a:lnTo>
                  <a:pt x="22152" y="66383"/>
                </a:lnTo>
                <a:lnTo>
                  <a:pt x="22103" y="66187"/>
                </a:lnTo>
                <a:lnTo>
                  <a:pt x="21931" y="64568"/>
                </a:lnTo>
                <a:lnTo>
                  <a:pt x="21784" y="62948"/>
                </a:lnTo>
                <a:lnTo>
                  <a:pt x="21661" y="61354"/>
                </a:lnTo>
                <a:lnTo>
                  <a:pt x="21588" y="59735"/>
                </a:lnTo>
                <a:lnTo>
                  <a:pt x="21539" y="58116"/>
                </a:lnTo>
                <a:lnTo>
                  <a:pt x="21514" y="56497"/>
                </a:lnTo>
                <a:lnTo>
                  <a:pt x="21539" y="54877"/>
                </a:lnTo>
                <a:lnTo>
                  <a:pt x="21563" y="53283"/>
                </a:lnTo>
                <a:lnTo>
                  <a:pt x="21612" y="52326"/>
                </a:lnTo>
                <a:lnTo>
                  <a:pt x="21661" y="51394"/>
                </a:lnTo>
                <a:lnTo>
                  <a:pt x="21809" y="49530"/>
                </a:lnTo>
                <a:lnTo>
                  <a:pt x="21980" y="47665"/>
                </a:lnTo>
                <a:lnTo>
                  <a:pt x="22127" y="45801"/>
                </a:lnTo>
                <a:lnTo>
                  <a:pt x="22152" y="45629"/>
                </a:lnTo>
                <a:lnTo>
                  <a:pt x="22177" y="45555"/>
                </a:lnTo>
                <a:lnTo>
                  <a:pt x="22226" y="45482"/>
                </a:lnTo>
                <a:lnTo>
                  <a:pt x="22299" y="45457"/>
                </a:lnTo>
                <a:lnTo>
                  <a:pt x="22348" y="45408"/>
                </a:lnTo>
                <a:lnTo>
                  <a:pt x="22520" y="45359"/>
                </a:lnTo>
                <a:lnTo>
                  <a:pt x="26322" y="44770"/>
                </a:lnTo>
                <a:lnTo>
                  <a:pt x="28236" y="44451"/>
                </a:lnTo>
                <a:lnTo>
                  <a:pt x="30149" y="44182"/>
                </a:lnTo>
                <a:lnTo>
                  <a:pt x="31891" y="43961"/>
                </a:lnTo>
                <a:lnTo>
                  <a:pt x="33608" y="43765"/>
                </a:lnTo>
                <a:lnTo>
                  <a:pt x="37092" y="43421"/>
                </a:lnTo>
                <a:lnTo>
                  <a:pt x="38318" y="43323"/>
                </a:lnTo>
                <a:lnTo>
                  <a:pt x="39569" y="43225"/>
                </a:lnTo>
                <a:lnTo>
                  <a:pt x="42023" y="43053"/>
                </a:lnTo>
                <a:close/>
                <a:moveTo>
                  <a:pt x="69768" y="43053"/>
                </a:moveTo>
                <a:lnTo>
                  <a:pt x="71191" y="43127"/>
                </a:lnTo>
                <a:lnTo>
                  <a:pt x="72564" y="43225"/>
                </a:lnTo>
                <a:lnTo>
                  <a:pt x="76490" y="43593"/>
                </a:lnTo>
                <a:lnTo>
                  <a:pt x="78452" y="43789"/>
                </a:lnTo>
                <a:lnTo>
                  <a:pt x="80415" y="43985"/>
                </a:lnTo>
                <a:lnTo>
                  <a:pt x="81985" y="44206"/>
                </a:lnTo>
                <a:lnTo>
                  <a:pt x="83579" y="44427"/>
                </a:lnTo>
                <a:lnTo>
                  <a:pt x="86744" y="44893"/>
                </a:lnTo>
                <a:lnTo>
                  <a:pt x="87382" y="45016"/>
                </a:lnTo>
                <a:lnTo>
                  <a:pt x="88019" y="45138"/>
                </a:lnTo>
                <a:lnTo>
                  <a:pt x="88657" y="45237"/>
                </a:lnTo>
                <a:lnTo>
                  <a:pt x="89295" y="45335"/>
                </a:lnTo>
                <a:lnTo>
                  <a:pt x="89467" y="45359"/>
                </a:lnTo>
                <a:lnTo>
                  <a:pt x="89614" y="45408"/>
                </a:lnTo>
                <a:lnTo>
                  <a:pt x="89712" y="45482"/>
                </a:lnTo>
                <a:lnTo>
                  <a:pt x="89810" y="45555"/>
                </a:lnTo>
                <a:lnTo>
                  <a:pt x="89884" y="45654"/>
                </a:lnTo>
                <a:lnTo>
                  <a:pt x="89933" y="45776"/>
                </a:lnTo>
                <a:lnTo>
                  <a:pt x="89957" y="45923"/>
                </a:lnTo>
                <a:lnTo>
                  <a:pt x="89982" y="46071"/>
                </a:lnTo>
                <a:lnTo>
                  <a:pt x="90203" y="48916"/>
                </a:lnTo>
                <a:lnTo>
                  <a:pt x="90325" y="50339"/>
                </a:lnTo>
                <a:lnTo>
                  <a:pt x="90423" y="51786"/>
                </a:lnTo>
                <a:lnTo>
                  <a:pt x="90473" y="53258"/>
                </a:lnTo>
                <a:lnTo>
                  <a:pt x="90522" y="54755"/>
                </a:lnTo>
                <a:lnTo>
                  <a:pt x="90522" y="56227"/>
                </a:lnTo>
                <a:lnTo>
                  <a:pt x="90522" y="57723"/>
                </a:lnTo>
                <a:lnTo>
                  <a:pt x="90473" y="59220"/>
                </a:lnTo>
                <a:lnTo>
                  <a:pt x="90399" y="60691"/>
                </a:lnTo>
                <a:lnTo>
                  <a:pt x="90301" y="62188"/>
                </a:lnTo>
                <a:lnTo>
                  <a:pt x="90178" y="63660"/>
                </a:lnTo>
                <a:lnTo>
                  <a:pt x="89933" y="66236"/>
                </a:lnTo>
                <a:lnTo>
                  <a:pt x="89908" y="66407"/>
                </a:lnTo>
                <a:lnTo>
                  <a:pt x="89859" y="66481"/>
                </a:lnTo>
                <a:lnTo>
                  <a:pt x="89810" y="66530"/>
                </a:lnTo>
                <a:lnTo>
                  <a:pt x="89761" y="66579"/>
                </a:lnTo>
                <a:lnTo>
                  <a:pt x="89687" y="66628"/>
                </a:lnTo>
                <a:lnTo>
                  <a:pt x="89516" y="66653"/>
                </a:lnTo>
                <a:lnTo>
                  <a:pt x="85910" y="67241"/>
                </a:lnTo>
                <a:lnTo>
                  <a:pt x="84094" y="67536"/>
                </a:lnTo>
                <a:lnTo>
                  <a:pt x="82279" y="67806"/>
                </a:lnTo>
                <a:lnTo>
                  <a:pt x="80071" y="68051"/>
                </a:lnTo>
                <a:lnTo>
                  <a:pt x="77839" y="68296"/>
                </a:lnTo>
                <a:lnTo>
                  <a:pt x="73399" y="68738"/>
                </a:lnTo>
                <a:lnTo>
                  <a:pt x="72491" y="68836"/>
                </a:lnTo>
                <a:lnTo>
                  <a:pt x="71608" y="68885"/>
                </a:lnTo>
                <a:lnTo>
                  <a:pt x="69768" y="69008"/>
                </a:lnTo>
                <a:lnTo>
                  <a:pt x="69915" y="65770"/>
                </a:lnTo>
                <a:lnTo>
                  <a:pt x="70038" y="62507"/>
                </a:lnTo>
                <a:lnTo>
                  <a:pt x="70111" y="59269"/>
                </a:lnTo>
                <a:lnTo>
                  <a:pt x="70136" y="56030"/>
                </a:lnTo>
                <a:lnTo>
                  <a:pt x="70111" y="52792"/>
                </a:lnTo>
                <a:lnTo>
                  <a:pt x="70038" y="49554"/>
                </a:lnTo>
                <a:lnTo>
                  <a:pt x="69915" y="46291"/>
                </a:lnTo>
                <a:lnTo>
                  <a:pt x="69768" y="43053"/>
                </a:lnTo>
                <a:close/>
                <a:moveTo>
                  <a:pt x="58680" y="42636"/>
                </a:moveTo>
                <a:lnTo>
                  <a:pt x="60765" y="42661"/>
                </a:lnTo>
                <a:lnTo>
                  <a:pt x="62825" y="42734"/>
                </a:lnTo>
                <a:lnTo>
                  <a:pt x="66996" y="42906"/>
                </a:lnTo>
                <a:lnTo>
                  <a:pt x="67879" y="42931"/>
                </a:lnTo>
                <a:lnTo>
                  <a:pt x="68762" y="43004"/>
                </a:lnTo>
                <a:lnTo>
                  <a:pt x="68860" y="43053"/>
                </a:lnTo>
                <a:lnTo>
                  <a:pt x="68958" y="43151"/>
                </a:lnTo>
                <a:lnTo>
                  <a:pt x="69032" y="43249"/>
                </a:lnTo>
                <a:lnTo>
                  <a:pt x="69081" y="43348"/>
                </a:lnTo>
                <a:lnTo>
                  <a:pt x="69277" y="47493"/>
                </a:lnTo>
                <a:lnTo>
                  <a:pt x="69351" y="49554"/>
                </a:lnTo>
                <a:lnTo>
                  <a:pt x="69400" y="51639"/>
                </a:lnTo>
                <a:lnTo>
                  <a:pt x="69424" y="53700"/>
                </a:lnTo>
                <a:lnTo>
                  <a:pt x="69449" y="55761"/>
                </a:lnTo>
                <a:lnTo>
                  <a:pt x="69424" y="57846"/>
                </a:lnTo>
                <a:lnTo>
                  <a:pt x="69400" y="59906"/>
                </a:lnTo>
                <a:lnTo>
                  <a:pt x="69253" y="64273"/>
                </a:lnTo>
                <a:lnTo>
                  <a:pt x="69081" y="68615"/>
                </a:lnTo>
                <a:lnTo>
                  <a:pt x="69081" y="68811"/>
                </a:lnTo>
                <a:lnTo>
                  <a:pt x="69056" y="68885"/>
                </a:lnTo>
                <a:lnTo>
                  <a:pt x="69007" y="68959"/>
                </a:lnTo>
                <a:lnTo>
                  <a:pt x="68958" y="69008"/>
                </a:lnTo>
                <a:lnTo>
                  <a:pt x="68885" y="69032"/>
                </a:lnTo>
                <a:lnTo>
                  <a:pt x="68811" y="69057"/>
                </a:lnTo>
                <a:lnTo>
                  <a:pt x="68688" y="69081"/>
                </a:lnTo>
                <a:lnTo>
                  <a:pt x="66726" y="69179"/>
                </a:lnTo>
                <a:lnTo>
                  <a:pt x="64763" y="69278"/>
                </a:lnTo>
                <a:lnTo>
                  <a:pt x="62825" y="69327"/>
                </a:lnTo>
                <a:lnTo>
                  <a:pt x="60863" y="69376"/>
                </a:lnTo>
                <a:lnTo>
                  <a:pt x="58900" y="69425"/>
                </a:lnTo>
                <a:lnTo>
                  <a:pt x="54975" y="69425"/>
                </a:lnTo>
                <a:lnTo>
                  <a:pt x="53013" y="69400"/>
                </a:lnTo>
                <a:lnTo>
                  <a:pt x="50609" y="69351"/>
                </a:lnTo>
                <a:lnTo>
                  <a:pt x="48205" y="69253"/>
                </a:lnTo>
                <a:lnTo>
                  <a:pt x="43372" y="69081"/>
                </a:lnTo>
                <a:lnTo>
                  <a:pt x="43176" y="69057"/>
                </a:lnTo>
                <a:lnTo>
                  <a:pt x="43127" y="69008"/>
                </a:lnTo>
                <a:lnTo>
                  <a:pt x="43053" y="68983"/>
                </a:lnTo>
                <a:lnTo>
                  <a:pt x="43028" y="68934"/>
                </a:lnTo>
                <a:lnTo>
                  <a:pt x="43004" y="68861"/>
                </a:lnTo>
                <a:lnTo>
                  <a:pt x="42979" y="68664"/>
                </a:lnTo>
                <a:lnTo>
                  <a:pt x="42857" y="66211"/>
                </a:lnTo>
                <a:lnTo>
                  <a:pt x="42783" y="64960"/>
                </a:lnTo>
                <a:lnTo>
                  <a:pt x="42734" y="63733"/>
                </a:lnTo>
                <a:lnTo>
                  <a:pt x="42660" y="60054"/>
                </a:lnTo>
                <a:lnTo>
                  <a:pt x="42636" y="58214"/>
                </a:lnTo>
                <a:lnTo>
                  <a:pt x="42611" y="56398"/>
                </a:lnTo>
                <a:lnTo>
                  <a:pt x="42660" y="53994"/>
                </a:lnTo>
                <a:lnTo>
                  <a:pt x="42685" y="51590"/>
                </a:lnTo>
                <a:lnTo>
                  <a:pt x="42808" y="46782"/>
                </a:lnTo>
                <a:lnTo>
                  <a:pt x="42881" y="44918"/>
                </a:lnTo>
                <a:lnTo>
                  <a:pt x="42979" y="43004"/>
                </a:lnTo>
                <a:lnTo>
                  <a:pt x="44672" y="42906"/>
                </a:lnTo>
                <a:lnTo>
                  <a:pt x="45482" y="42857"/>
                </a:lnTo>
                <a:lnTo>
                  <a:pt x="46291" y="42808"/>
                </a:lnTo>
                <a:lnTo>
                  <a:pt x="52473" y="42685"/>
                </a:lnTo>
                <a:lnTo>
                  <a:pt x="55564" y="42661"/>
                </a:lnTo>
                <a:lnTo>
                  <a:pt x="58680" y="42636"/>
                </a:lnTo>
                <a:close/>
                <a:moveTo>
                  <a:pt x="111177" y="58803"/>
                </a:moveTo>
                <a:lnTo>
                  <a:pt x="111055" y="59563"/>
                </a:lnTo>
                <a:lnTo>
                  <a:pt x="110932" y="60348"/>
                </a:lnTo>
                <a:lnTo>
                  <a:pt x="110785" y="60986"/>
                </a:lnTo>
                <a:lnTo>
                  <a:pt x="110637" y="61624"/>
                </a:lnTo>
                <a:lnTo>
                  <a:pt x="110466" y="62262"/>
                </a:lnTo>
                <a:lnTo>
                  <a:pt x="110270" y="62875"/>
                </a:lnTo>
                <a:lnTo>
                  <a:pt x="110049" y="63488"/>
                </a:lnTo>
                <a:lnTo>
                  <a:pt x="109828" y="64101"/>
                </a:lnTo>
                <a:lnTo>
                  <a:pt x="109607" y="64715"/>
                </a:lnTo>
                <a:lnTo>
                  <a:pt x="109337" y="65303"/>
                </a:lnTo>
                <a:lnTo>
                  <a:pt x="109067" y="65892"/>
                </a:lnTo>
                <a:lnTo>
                  <a:pt x="108773" y="66481"/>
                </a:lnTo>
                <a:lnTo>
                  <a:pt x="108479" y="67045"/>
                </a:lnTo>
                <a:lnTo>
                  <a:pt x="108160" y="67634"/>
                </a:lnTo>
                <a:lnTo>
                  <a:pt x="107841" y="68198"/>
                </a:lnTo>
                <a:lnTo>
                  <a:pt x="107497" y="68738"/>
                </a:lnTo>
                <a:lnTo>
                  <a:pt x="106761" y="69842"/>
                </a:lnTo>
                <a:lnTo>
                  <a:pt x="106295" y="70480"/>
                </a:lnTo>
                <a:lnTo>
                  <a:pt x="105829" y="71117"/>
                </a:lnTo>
                <a:lnTo>
                  <a:pt x="105339" y="71731"/>
                </a:lnTo>
                <a:lnTo>
                  <a:pt x="104848" y="72344"/>
                </a:lnTo>
                <a:lnTo>
                  <a:pt x="104333" y="72933"/>
                </a:lnTo>
                <a:lnTo>
                  <a:pt x="103793" y="73497"/>
                </a:lnTo>
                <a:lnTo>
                  <a:pt x="103253" y="74061"/>
                </a:lnTo>
                <a:lnTo>
                  <a:pt x="102689" y="74626"/>
                </a:lnTo>
                <a:lnTo>
                  <a:pt x="102125" y="75165"/>
                </a:lnTo>
                <a:lnTo>
                  <a:pt x="101561" y="75680"/>
                </a:lnTo>
                <a:lnTo>
                  <a:pt x="100972" y="76196"/>
                </a:lnTo>
                <a:lnTo>
                  <a:pt x="100359" y="76711"/>
                </a:lnTo>
                <a:lnTo>
                  <a:pt x="99132" y="77692"/>
                </a:lnTo>
                <a:lnTo>
                  <a:pt x="97881" y="78624"/>
                </a:lnTo>
                <a:lnTo>
                  <a:pt x="96875" y="79336"/>
                </a:lnTo>
                <a:lnTo>
                  <a:pt x="95869" y="79998"/>
                </a:lnTo>
                <a:lnTo>
                  <a:pt x="94864" y="80636"/>
                </a:lnTo>
                <a:lnTo>
                  <a:pt x="93809" y="81249"/>
                </a:lnTo>
                <a:lnTo>
                  <a:pt x="92778" y="81838"/>
                </a:lnTo>
                <a:lnTo>
                  <a:pt x="91699" y="82402"/>
                </a:lnTo>
                <a:lnTo>
                  <a:pt x="90620" y="82966"/>
                </a:lnTo>
                <a:lnTo>
                  <a:pt x="89540" y="83481"/>
                </a:lnTo>
                <a:lnTo>
                  <a:pt x="88755" y="83849"/>
                </a:lnTo>
                <a:lnTo>
                  <a:pt x="87946" y="84217"/>
                </a:lnTo>
                <a:lnTo>
                  <a:pt x="86351" y="84904"/>
                </a:lnTo>
                <a:lnTo>
                  <a:pt x="86204" y="84806"/>
                </a:lnTo>
                <a:lnTo>
                  <a:pt x="86817" y="83113"/>
                </a:lnTo>
                <a:lnTo>
                  <a:pt x="87332" y="81593"/>
                </a:lnTo>
                <a:lnTo>
                  <a:pt x="87799" y="80072"/>
                </a:lnTo>
                <a:lnTo>
                  <a:pt x="88240" y="78526"/>
                </a:lnTo>
                <a:lnTo>
                  <a:pt x="88657" y="76981"/>
                </a:lnTo>
                <a:lnTo>
                  <a:pt x="89050" y="75411"/>
                </a:lnTo>
                <a:lnTo>
                  <a:pt x="89393" y="73865"/>
                </a:lnTo>
                <a:lnTo>
                  <a:pt x="89687" y="72270"/>
                </a:lnTo>
                <a:lnTo>
                  <a:pt x="89982" y="70700"/>
                </a:lnTo>
                <a:lnTo>
                  <a:pt x="90227" y="69081"/>
                </a:lnTo>
                <a:lnTo>
                  <a:pt x="90473" y="67462"/>
                </a:lnTo>
                <a:lnTo>
                  <a:pt x="90522" y="67364"/>
                </a:lnTo>
                <a:lnTo>
                  <a:pt x="90620" y="67241"/>
                </a:lnTo>
                <a:lnTo>
                  <a:pt x="90718" y="67168"/>
                </a:lnTo>
                <a:lnTo>
                  <a:pt x="90840" y="67119"/>
                </a:lnTo>
                <a:lnTo>
                  <a:pt x="92778" y="66653"/>
                </a:lnTo>
                <a:lnTo>
                  <a:pt x="94716" y="66187"/>
                </a:lnTo>
                <a:lnTo>
                  <a:pt x="96679" y="65720"/>
                </a:lnTo>
                <a:lnTo>
                  <a:pt x="98617" y="65230"/>
                </a:lnTo>
                <a:lnTo>
                  <a:pt x="99844" y="64862"/>
                </a:lnTo>
                <a:lnTo>
                  <a:pt x="101070" y="64494"/>
                </a:lnTo>
                <a:lnTo>
                  <a:pt x="102272" y="64077"/>
                </a:lnTo>
                <a:lnTo>
                  <a:pt x="103474" y="63611"/>
                </a:lnTo>
                <a:lnTo>
                  <a:pt x="104652" y="63120"/>
                </a:lnTo>
                <a:lnTo>
                  <a:pt x="105216" y="62850"/>
                </a:lnTo>
                <a:lnTo>
                  <a:pt x="105805" y="62580"/>
                </a:lnTo>
                <a:lnTo>
                  <a:pt x="106369" y="62286"/>
                </a:lnTo>
                <a:lnTo>
                  <a:pt x="106933" y="61967"/>
                </a:lnTo>
                <a:lnTo>
                  <a:pt x="107473" y="61648"/>
                </a:lnTo>
                <a:lnTo>
                  <a:pt x="108037" y="61305"/>
                </a:lnTo>
                <a:lnTo>
                  <a:pt x="108405" y="61035"/>
                </a:lnTo>
                <a:lnTo>
                  <a:pt x="108773" y="60765"/>
                </a:lnTo>
                <a:lnTo>
                  <a:pt x="109460" y="60176"/>
                </a:lnTo>
                <a:lnTo>
                  <a:pt x="110147" y="59563"/>
                </a:lnTo>
                <a:lnTo>
                  <a:pt x="110834" y="58950"/>
                </a:lnTo>
                <a:lnTo>
                  <a:pt x="110956" y="58876"/>
                </a:lnTo>
                <a:lnTo>
                  <a:pt x="111055" y="58827"/>
                </a:lnTo>
                <a:lnTo>
                  <a:pt x="111177" y="58803"/>
                </a:lnTo>
                <a:close/>
                <a:moveTo>
                  <a:pt x="957" y="58803"/>
                </a:moveTo>
                <a:lnTo>
                  <a:pt x="1128" y="58901"/>
                </a:lnTo>
                <a:lnTo>
                  <a:pt x="1202" y="58950"/>
                </a:lnTo>
                <a:lnTo>
                  <a:pt x="1276" y="59023"/>
                </a:lnTo>
                <a:lnTo>
                  <a:pt x="1595" y="59367"/>
                </a:lnTo>
                <a:lnTo>
                  <a:pt x="1938" y="59686"/>
                </a:lnTo>
                <a:lnTo>
                  <a:pt x="2281" y="60005"/>
                </a:lnTo>
                <a:lnTo>
                  <a:pt x="2625" y="60324"/>
                </a:lnTo>
                <a:lnTo>
                  <a:pt x="2993" y="60593"/>
                </a:lnTo>
                <a:lnTo>
                  <a:pt x="3361" y="60888"/>
                </a:lnTo>
                <a:lnTo>
                  <a:pt x="4146" y="61403"/>
                </a:lnTo>
                <a:lnTo>
                  <a:pt x="4931" y="61869"/>
                </a:lnTo>
                <a:lnTo>
                  <a:pt x="5765" y="62311"/>
                </a:lnTo>
                <a:lnTo>
                  <a:pt x="6599" y="62703"/>
                </a:lnTo>
                <a:lnTo>
                  <a:pt x="7458" y="63096"/>
                </a:lnTo>
                <a:lnTo>
                  <a:pt x="8267" y="63439"/>
                </a:lnTo>
                <a:lnTo>
                  <a:pt x="9101" y="63782"/>
                </a:lnTo>
                <a:lnTo>
                  <a:pt x="9935" y="64101"/>
                </a:lnTo>
                <a:lnTo>
                  <a:pt x="10769" y="64396"/>
                </a:lnTo>
                <a:lnTo>
                  <a:pt x="11603" y="64690"/>
                </a:lnTo>
                <a:lnTo>
                  <a:pt x="12438" y="64960"/>
                </a:lnTo>
                <a:lnTo>
                  <a:pt x="14155" y="65451"/>
                </a:lnTo>
                <a:lnTo>
                  <a:pt x="15847" y="65892"/>
                </a:lnTo>
                <a:lnTo>
                  <a:pt x="17589" y="66309"/>
                </a:lnTo>
                <a:lnTo>
                  <a:pt x="19306" y="66702"/>
                </a:lnTo>
                <a:lnTo>
                  <a:pt x="21048" y="67070"/>
                </a:lnTo>
                <a:lnTo>
                  <a:pt x="21220" y="67119"/>
                </a:lnTo>
                <a:lnTo>
                  <a:pt x="21342" y="67168"/>
                </a:lnTo>
                <a:lnTo>
                  <a:pt x="21441" y="67241"/>
                </a:lnTo>
                <a:lnTo>
                  <a:pt x="21514" y="67340"/>
                </a:lnTo>
                <a:lnTo>
                  <a:pt x="21563" y="67438"/>
                </a:lnTo>
                <a:lnTo>
                  <a:pt x="21588" y="67536"/>
                </a:lnTo>
                <a:lnTo>
                  <a:pt x="21637" y="67806"/>
                </a:lnTo>
                <a:lnTo>
                  <a:pt x="22201" y="71191"/>
                </a:lnTo>
                <a:lnTo>
                  <a:pt x="22520" y="72884"/>
                </a:lnTo>
                <a:lnTo>
                  <a:pt x="22839" y="74576"/>
                </a:lnTo>
                <a:lnTo>
                  <a:pt x="23109" y="75828"/>
                </a:lnTo>
                <a:lnTo>
                  <a:pt x="23403" y="77079"/>
                </a:lnTo>
                <a:lnTo>
                  <a:pt x="23722" y="78305"/>
                </a:lnTo>
                <a:lnTo>
                  <a:pt x="24065" y="79532"/>
                </a:lnTo>
                <a:lnTo>
                  <a:pt x="24458" y="80758"/>
                </a:lnTo>
                <a:lnTo>
                  <a:pt x="24851" y="81985"/>
                </a:lnTo>
                <a:lnTo>
                  <a:pt x="25268" y="83187"/>
                </a:lnTo>
                <a:lnTo>
                  <a:pt x="25709" y="84414"/>
                </a:lnTo>
                <a:lnTo>
                  <a:pt x="25758" y="84634"/>
                </a:lnTo>
                <a:lnTo>
                  <a:pt x="25856" y="84953"/>
                </a:lnTo>
                <a:lnTo>
                  <a:pt x="25856" y="84953"/>
                </a:lnTo>
                <a:lnTo>
                  <a:pt x="24581" y="84414"/>
                </a:lnTo>
                <a:lnTo>
                  <a:pt x="23428" y="83923"/>
                </a:lnTo>
                <a:lnTo>
                  <a:pt x="21980" y="83261"/>
                </a:lnTo>
                <a:lnTo>
                  <a:pt x="20582" y="82549"/>
                </a:lnTo>
                <a:lnTo>
                  <a:pt x="19184" y="81789"/>
                </a:lnTo>
                <a:lnTo>
                  <a:pt x="17810" y="81004"/>
                </a:lnTo>
                <a:lnTo>
                  <a:pt x="16461" y="80170"/>
                </a:lnTo>
                <a:lnTo>
                  <a:pt x="15136" y="79311"/>
                </a:lnTo>
                <a:lnTo>
                  <a:pt x="13836" y="78403"/>
                </a:lnTo>
                <a:lnTo>
                  <a:pt x="12560" y="77447"/>
                </a:lnTo>
                <a:lnTo>
                  <a:pt x="11481" y="76564"/>
                </a:lnTo>
                <a:lnTo>
                  <a:pt x="10450" y="75656"/>
                </a:lnTo>
                <a:lnTo>
                  <a:pt x="9445" y="74724"/>
                </a:lnTo>
                <a:lnTo>
                  <a:pt x="8463" y="73742"/>
                </a:lnTo>
                <a:lnTo>
                  <a:pt x="7531" y="72737"/>
                </a:lnTo>
                <a:lnTo>
                  <a:pt x="6648" y="71682"/>
                </a:lnTo>
                <a:lnTo>
                  <a:pt x="6206" y="71142"/>
                </a:lnTo>
                <a:lnTo>
                  <a:pt x="5789" y="70578"/>
                </a:lnTo>
                <a:lnTo>
                  <a:pt x="5397" y="70038"/>
                </a:lnTo>
                <a:lnTo>
                  <a:pt x="5004" y="69449"/>
                </a:lnTo>
                <a:lnTo>
                  <a:pt x="4612" y="68885"/>
                </a:lnTo>
                <a:lnTo>
                  <a:pt x="4269" y="68296"/>
                </a:lnTo>
                <a:lnTo>
                  <a:pt x="3901" y="67708"/>
                </a:lnTo>
                <a:lnTo>
                  <a:pt x="3582" y="67119"/>
                </a:lnTo>
                <a:lnTo>
                  <a:pt x="3263" y="66506"/>
                </a:lnTo>
                <a:lnTo>
                  <a:pt x="2968" y="65917"/>
                </a:lnTo>
                <a:lnTo>
                  <a:pt x="2698" y="65279"/>
                </a:lnTo>
                <a:lnTo>
                  <a:pt x="2429" y="64666"/>
                </a:lnTo>
                <a:lnTo>
                  <a:pt x="2183" y="64052"/>
                </a:lnTo>
                <a:lnTo>
                  <a:pt x="1938" y="63415"/>
                </a:lnTo>
                <a:lnTo>
                  <a:pt x="1742" y="62752"/>
                </a:lnTo>
                <a:lnTo>
                  <a:pt x="1545" y="62114"/>
                </a:lnTo>
                <a:lnTo>
                  <a:pt x="1374" y="61452"/>
                </a:lnTo>
                <a:lnTo>
                  <a:pt x="1202" y="60790"/>
                </a:lnTo>
                <a:lnTo>
                  <a:pt x="1079" y="60127"/>
                </a:lnTo>
                <a:lnTo>
                  <a:pt x="957" y="59440"/>
                </a:lnTo>
                <a:lnTo>
                  <a:pt x="908" y="58999"/>
                </a:lnTo>
                <a:lnTo>
                  <a:pt x="932" y="58925"/>
                </a:lnTo>
                <a:lnTo>
                  <a:pt x="957" y="58803"/>
                </a:lnTo>
                <a:close/>
                <a:moveTo>
                  <a:pt x="89786" y="67389"/>
                </a:moveTo>
                <a:lnTo>
                  <a:pt x="89638" y="68566"/>
                </a:lnTo>
                <a:lnTo>
                  <a:pt x="89467" y="69719"/>
                </a:lnTo>
                <a:lnTo>
                  <a:pt x="89246" y="70970"/>
                </a:lnTo>
                <a:lnTo>
                  <a:pt x="89025" y="72221"/>
                </a:lnTo>
                <a:lnTo>
                  <a:pt x="88780" y="73473"/>
                </a:lnTo>
                <a:lnTo>
                  <a:pt x="88510" y="74699"/>
                </a:lnTo>
                <a:lnTo>
                  <a:pt x="88240" y="75950"/>
                </a:lnTo>
                <a:lnTo>
                  <a:pt x="87921" y="77177"/>
                </a:lnTo>
                <a:lnTo>
                  <a:pt x="87578" y="78403"/>
                </a:lnTo>
                <a:lnTo>
                  <a:pt x="87234" y="79605"/>
                </a:lnTo>
                <a:lnTo>
                  <a:pt x="86793" y="80955"/>
                </a:lnTo>
                <a:lnTo>
                  <a:pt x="86351" y="82304"/>
                </a:lnTo>
                <a:lnTo>
                  <a:pt x="85419" y="84978"/>
                </a:lnTo>
                <a:lnTo>
                  <a:pt x="85345" y="85101"/>
                </a:lnTo>
                <a:lnTo>
                  <a:pt x="85247" y="85248"/>
                </a:lnTo>
                <a:lnTo>
                  <a:pt x="85100" y="85346"/>
                </a:lnTo>
                <a:lnTo>
                  <a:pt x="84977" y="85419"/>
                </a:lnTo>
                <a:lnTo>
                  <a:pt x="83383" y="86008"/>
                </a:lnTo>
                <a:lnTo>
                  <a:pt x="81764" y="86572"/>
                </a:lnTo>
                <a:lnTo>
                  <a:pt x="80169" y="87088"/>
                </a:lnTo>
                <a:lnTo>
                  <a:pt x="78526" y="87554"/>
                </a:lnTo>
                <a:lnTo>
                  <a:pt x="76907" y="87995"/>
                </a:lnTo>
                <a:lnTo>
                  <a:pt x="75238" y="88388"/>
                </a:lnTo>
                <a:lnTo>
                  <a:pt x="73595" y="88756"/>
                </a:lnTo>
                <a:lnTo>
                  <a:pt x="71927" y="89075"/>
                </a:lnTo>
                <a:lnTo>
                  <a:pt x="70921" y="89246"/>
                </a:lnTo>
                <a:lnTo>
                  <a:pt x="69891" y="89418"/>
                </a:lnTo>
                <a:lnTo>
                  <a:pt x="67879" y="89713"/>
                </a:lnTo>
                <a:lnTo>
                  <a:pt x="67634" y="89737"/>
                </a:lnTo>
                <a:lnTo>
                  <a:pt x="67339" y="89762"/>
                </a:lnTo>
                <a:lnTo>
                  <a:pt x="67781" y="87235"/>
                </a:lnTo>
                <a:lnTo>
                  <a:pt x="67977" y="85984"/>
                </a:lnTo>
                <a:lnTo>
                  <a:pt x="68149" y="84757"/>
                </a:lnTo>
                <a:lnTo>
                  <a:pt x="68738" y="79949"/>
                </a:lnTo>
                <a:lnTo>
                  <a:pt x="69277" y="75141"/>
                </a:lnTo>
                <a:lnTo>
                  <a:pt x="69400" y="73865"/>
                </a:lnTo>
                <a:lnTo>
                  <a:pt x="69498" y="72589"/>
                </a:lnTo>
                <a:lnTo>
                  <a:pt x="69596" y="71314"/>
                </a:lnTo>
                <a:lnTo>
                  <a:pt x="69694" y="70038"/>
                </a:lnTo>
                <a:lnTo>
                  <a:pt x="69743" y="69915"/>
                </a:lnTo>
                <a:lnTo>
                  <a:pt x="69841" y="69817"/>
                </a:lnTo>
                <a:lnTo>
                  <a:pt x="69940" y="69719"/>
                </a:lnTo>
                <a:lnTo>
                  <a:pt x="70038" y="69695"/>
                </a:lnTo>
                <a:lnTo>
                  <a:pt x="71878" y="69547"/>
                </a:lnTo>
                <a:lnTo>
                  <a:pt x="73693" y="69400"/>
                </a:lnTo>
                <a:lnTo>
                  <a:pt x="75533" y="69253"/>
                </a:lnTo>
                <a:lnTo>
                  <a:pt x="77348" y="69081"/>
                </a:lnTo>
                <a:lnTo>
                  <a:pt x="79384" y="68836"/>
                </a:lnTo>
                <a:lnTo>
                  <a:pt x="81420" y="68591"/>
                </a:lnTo>
                <a:lnTo>
                  <a:pt x="85493" y="68026"/>
                </a:lnTo>
                <a:lnTo>
                  <a:pt x="86474" y="67879"/>
                </a:lnTo>
                <a:lnTo>
                  <a:pt x="87455" y="67732"/>
                </a:lnTo>
                <a:lnTo>
                  <a:pt x="89393" y="67389"/>
                </a:lnTo>
                <a:close/>
                <a:moveTo>
                  <a:pt x="22250" y="67340"/>
                </a:moveTo>
                <a:lnTo>
                  <a:pt x="23501" y="67560"/>
                </a:lnTo>
                <a:lnTo>
                  <a:pt x="24679" y="67757"/>
                </a:lnTo>
                <a:lnTo>
                  <a:pt x="29291" y="68394"/>
                </a:lnTo>
                <a:lnTo>
                  <a:pt x="31597" y="68689"/>
                </a:lnTo>
                <a:lnTo>
                  <a:pt x="33878" y="68983"/>
                </a:lnTo>
                <a:lnTo>
                  <a:pt x="35914" y="69179"/>
                </a:lnTo>
                <a:lnTo>
                  <a:pt x="37926" y="69351"/>
                </a:lnTo>
                <a:lnTo>
                  <a:pt x="41974" y="69670"/>
                </a:lnTo>
                <a:lnTo>
                  <a:pt x="42096" y="69695"/>
                </a:lnTo>
                <a:lnTo>
                  <a:pt x="42194" y="69719"/>
                </a:lnTo>
                <a:lnTo>
                  <a:pt x="42243" y="69768"/>
                </a:lnTo>
                <a:lnTo>
                  <a:pt x="42292" y="69817"/>
                </a:lnTo>
                <a:lnTo>
                  <a:pt x="42317" y="69891"/>
                </a:lnTo>
                <a:lnTo>
                  <a:pt x="42342" y="69964"/>
                </a:lnTo>
                <a:lnTo>
                  <a:pt x="42366" y="70161"/>
                </a:lnTo>
                <a:lnTo>
                  <a:pt x="42489" y="72172"/>
                </a:lnTo>
                <a:lnTo>
                  <a:pt x="42562" y="73203"/>
                </a:lnTo>
                <a:lnTo>
                  <a:pt x="42660" y="74208"/>
                </a:lnTo>
                <a:lnTo>
                  <a:pt x="43323" y="79851"/>
                </a:lnTo>
                <a:lnTo>
                  <a:pt x="44010" y="85493"/>
                </a:lnTo>
                <a:lnTo>
                  <a:pt x="44132" y="86450"/>
                </a:lnTo>
                <a:lnTo>
                  <a:pt x="44304" y="87382"/>
                </a:lnTo>
                <a:lnTo>
                  <a:pt x="44623" y="89246"/>
                </a:lnTo>
                <a:lnTo>
                  <a:pt x="44697" y="89786"/>
                </a:lnTo>
                <a:lnTo>
                  <a:pt x="43813" y="89663"/>
                </a:lnTo>
                <a:lnTo>
                  <a:pt x="42930" y="89565"/>
                </a:lnTo>
                <a:lnTo>
                  <a:pt x="41139" y="89271"/>
                </a:lnTo>
                <a:lnTo>
                  <a:pt x="39324" y="88928"/>
                </a:lnTo>
                <a:lnTo>
                  <a:pt x="37533" y="88560"/>
                </a:lnTo>
                <a:lnTo>
                  <a:pt x="35767" y="88142"/>
                </a:lnTo>
                <a:lnTo>
                  <a:pt x="34001" y="87676"/>
                </a:lnTo>
                <a:lnTo>
                  <a:pt x="32235" y="87186"/>
                </a:lnTo>
                <a:lnTo>
                  <a:pt x="30493" y="86646"/>
                </a:lnTo>
                <a:lnTo>
                  <a:pt x="28751" y="86057"/>
                </a:lnTo>
                <a:lnTo>
                  <a:pt x="28334" y="85886"/>
                </a:lnTo>
                <a:lnTo>
                  <a:pt x="28138" y="85812"/>
                </a:lnTo>
                <a:lnTo>
                  <a:pt x="27917" y="85763"/>
                </a:lnTo>
                <a:lnTo>
                  <a:pt x="27598" y="85689"/>
                </a:lnTo>
                <a:lnTo>
                  <a:pt x="27328" y="85567"/>
                </a:lnTo>
                <a:lnTo>
                  <a:pt x="27083" y="85395"/>
                </a:lnTo>
                <a:lnTo>
                  <a:pt x="26862" y="85223"/>
                </a:lnTo>
                <a:lnTo>
                  <a:pt x="26690" y="84978"/>
                </a:lnTo>
                <a:lnTo>
                  <a:pt x="26543" y="84733"/>
                </a:lnTo>
                <a:lnTo>
                  <a:pt x="26396" y="84463"/>
                </a:lnTo>
                <a:lnTo>
                  <a:pt x="26273" y="84144"/>
                </a:lnTo>
                <a:lnTo>
                  <a:pt x="25734" y="82549"/>
                </a:lnTo>
                <a:lnTo>
                  <a:pt x="25218" y="80955"/>
                </a:lnTo>
                <a:lnTo>
                  <a:pt x="24728" y="79360"/>
                </a:lnTo>
                <a:lnTo>
                  <a:pt x="24286" y="77741"/>
                </a:lnTo>
                <a:lnTo>
                  <a:pt x="23869" y="76122"/>
                </a:lnTo>
                <a:lnTo>
                  <a:pt x="23501" y="74503"/>
                </a:lnTo>
                <a:lnTo>
                  <a:pt x="23158" y="72859"/>
                </a:lnTo>
                <a:lnTo>
                  <a:pt x="22839" y="71216"/>
                </a:lnTo>
                <a:lnTo>
                  <a:pt x="22667" y="70283"/>
                </a:lnTo>
                <a:lnTo>
                  <a:pt x="22520" y="69327"/>
                </a:lnTo>
                <a:lnTo>
                  <a:pt x="22250" y="67340"/>
                </a:lnTo>
                <a:close/>
                <a:moveTo>
                  <a:pt x="43028" y="69768"/>
                </a:moveTo>
                <a:lnTo>
                  <a:pt x="46291" y="69915"/>
                </a:lnTo>
                <a:lnTo>
                  <a:pt x="49529" y="70038"/>
                </a:lnTo>
                <a:lnTo>
                  <a:pt x="52767" y="70112"/>
                </a:lnTo>
                <a:lnTo>
                  <a:pt x="56006" y="70136"/>
                </a:lnTo>
                <a:lnTo>
                  <a:pt x="59268" y="70112"/>
                </a:lnTo>
                <a:lnTo>
                  <a:pt x="62506" y="70038"/>
                </a:lnTo>
                <a:lnTo>
                  <a:pt x="65745" y="69915"/>
                </a:lnTo>
                <a:lnTo>
                  <a:pt x="69007" y="69768"/>
                </a:lnTo>
                <a:lnTo>
                  <a:pt x="69007" y="69768"/>
                </a:lnTo>
                <a:lnTo>
                  <a:pt x="68934" y="71117"/>
                </a:lnTo>
                <a:lnTo>
                  <a:pt x="68836" y="72393"/>
                </a:lnTo>
                <a:lnTo>
                  <a:pt x="68345" y="77422"/>
                </a:lnTo>
                <a:lnTo>
                  <a:pt x="68075" y="79924"/>
                </a:lnTo>
                <a:lnTo>
                  <a:pt x="67781" y="82427"/>
                </a:lnTo>
                <a:lnTo>
                  <a:pt x="67535" y="84193"/>
                </a:lnTo>
                <a:lnTo>
                  <a:pt x="67266" y="85959"/>
                </a:lnTo>
                <a:lnTo>
                  <a:pt x="66947" y="87725"/>
                </a:lnTo>
                <a:lnTo>
                  <a:pt x="66677" y="89516"/>
                </a:lnTo>
                <a:lnTo>
                  <a:pt x="66603" y="89713"/>
                </a:lnTo>
                <a:lnTo>
                  <a:pt x="66579" y="89786"/>
                </a:lnTo>
                <a:lnTo>
                  <a:pt x="66530" y="89835"/>
                </a:lnTo>
                <a:lnTo>
                  <a:pt x="66456" y="89884"/>
                </a:lnTo>
                <a:lnTo>
                  <a:pt x="66382" y="89909"/>
                </a:lnTo>
                <a:lnTo>
                  <a:pt x="66211" y="89933"/>
                </a:lnTo>
                <a:lnTo>
                  <a:pt x="62997" y="90228"/>
                </a:lnTo>
                <a:lnTo>
                  <a:pt x="61403" y="90350"/>
                </a:lnTo>
                <a:lnTo>
                  <a:pt x="59808" y="90424"/>
                </a:lnTo>
                <a:lnTo>
                  <a:pt x="58017" y="90473"/>
                </a:lnTo>
                <a:lnTo>
                  <a:pt x="56202" y="90498"/>
                </a:lnTo>
                <a:lnTo>
                  <a:pt x="54411" y="90473"/>
                </a:lnTo>
                <a:lnTo>
                  <a:pt x="52620" y="90424"/>
                </a:lnTo>
                <a:lnTo>
                  <a:pt x="50928" y="90350"/>
                </a:lnTo>
                <a:lnTo>
                  <a:pt x="49235" y="90228"/>
                </a:lnTo>
                <a:lnTo>
                  <a:pt x="45825" y="89933"/>
                </a:lnTo>
                <a:lnTo>
                  <a:pt x="45653" y="89909"/>
                </a:lnTo>
                <a:lnTo>
                  <a:pt x="45580" y="89884"/>
                </a:lnTo>
                <a:lnTo>
                  <a:pt x="45506" y="89835"/>
                </a:lnTo>
                <a:lnTo>
                  <a:pt x="45457" y="89762"/>
                </a:lnTo>
                <a:lnTo>
                  <a:pt x="45433" y="89688"/>
                </a:lnTo>
                <a:lnTo>
                  <a:pt x="45383" y="89492"/>
                </a:lnTo>
                <a:lnTo>
                  <a:pt x="45065" y="87505"/>
                </a:lnTo>
                <a:lnTo>
                  <a:pt x="44721" y="85542"/>
                </a:lnTo>
                <a:lnTo>
                  <a:pt x="44427" y="83555"/>
                </a:lnTo>
                <a:lnTo>
                  <a:pt x="44280" y="82574"/>
                </a:lnTo>
                <a:lnTo>
                  <a:pt x="44157" y="81593"/>
                </a:lnTo>
                <a:lnTo>
                  <a:pt x="43862" y="78943"/>
                </a:lnTo>
                <a:lnTo>
                  <a:pt x="43617" y="76294"/>
                </a:lnTo>
                <a:lnTo>
                  <a:pt x="43127" y="70970"/>
                </a:lnTo>
                <a:lnTo>
                  <a:pt x="43028" y="69768"/>
                </a:lnTo>
                <a:close/>
                <a:moveTo>
                  <a:pt x="110588" y="64224"/>
                </a:moveTo>
                <a:lnTo>
                  <a:pt x="110736" y="64298"/>
                </a:lnTo>
                <a:lnTo>
                  <a:pt x="110588" y="65230"/>
                </a:lnTo>
                <a:lnTo>
                  <a:pt x="110417" y="66162"/>
                </a:lnTo>
                <a:lnTo>
                  <a:pt x="110245" y="67094"/>
                </a:lnTo>
                <a:lnTo>
                  <a:pt x="110049" y="68002"/>
                </a:lnTo>
                <a:lnTo>
                  <a:pt x="109828" y="68934"/>
                </a:lnTo>
                <a:lnTo>
                  <a:pt x="109607" y="69842"/>
                </a:lnTo>
                <a:lnTo>
                  <a:pt x="109362" y="70750"/>
                </a:lnTo>
                <a:lnTo>
                  <a:pt x="109117" y="71633"/>
                </a:lnTo>
                <a:lnTo>
                  <a:pt x="108847" y="72516"/>
                </a:lnTo>
                <a:lnTo>
                  <a:pt x="108577" y="73399"/>
                </a:lnTo>
                <a:lnTo>
                  <a:pt x="108258" y="74282"/>
                </a:lnTo>
                <a:lnTo>
                  <a:pt x="107964" y="75165"/>
                </a:lnTo>
                <a:lnTo>
                  <a:pt x="107645" y="76024"/>
                </a:lnTo>
                <a:lnTo>
                  <a:pt x="107301" y="76882"/>
                </a:lnTo>
                <a:lnTo>
                  <a:pt x="106933" y="77741"/>
                </a:lnTo>
                <a:lnTo>
                  <a:pt x="106565" y="78575"/>
                </a:lnTo>
                <a:lnTo>
                  <a:pt x="106197" y="79409"/>
                </a:lnTo>
                <a:lnTo>
                  <a:pt x="105805" y="80243"/>
                </a:lnTo>
                <a:lnTo>
                  <a:pt x="105388" y="81077"/>
                </a:lnTo>
                <a:lnTo>
                  <a:pt x="104946" y="81887"/>
                </a:lnTo>
                <a:lnTo>
                  <a:pt x="104505" y="82721"/>
                </a:lnTo>
                <a:lnTo>
                  <a:pt x="104063" y="83531"/>
                </a:lnTo>
                <a:lnTo>
                  <a:pt x="103597" y="84316"/>
                </a:lnTo>
                <a:lnTo>
                  <a:pt x="103106" y="85125"/>
                </a:lnTo>
                <a:lnTo>
                  <a:pt x="102616" y="85910"/>
                </a:lnTo>
                <a:lnTo>
                  <a:pt x="102100" y="86671"/>
                </a:lnTo>
                <a:lnTo>
                  <a:pt x="101561" y="87456"/>
                </a:lnTo>
                <a:lnTo>
                  <a:pt x="101021" y="88216"/>
                </a:lnTo>
                <a:lnTo>
                  <a:pt x="100457" y="88977"/>
                </a:lnTo>
                <a:lnTo>
                  <a:pt x="99893" y="89737"/>
                </a:lnTo>
                <a:lnTo>
                  <a:pt x="99304" y="90473"/>
                </a:lnTo>
                <a:lnTo>
                  <a:pt x="98715" y="91233"/>
                </a:lnTo>
                <a:lnTo>
                  <a:pt x="97660" y="92460"/>
                </a:lnTo>
                <a:lnTo>
                  <a:pt x="96605" y="93638"/>
                </a:lnTo>
                <a:lnTo>
                  <a:pt x="95526" y="94766"/>
                </a:lnTo>
                <a:lnTo>
                  <a:pt x="94447" y="95845"/>
                </a:lnTo>
                <a:lnTo>
                  <a:pt x="93343" y="96876"/>
                </a:lnTo>
                <a:lnTo>
                  <a:pt x="92214" y="97882"/>
                </a:lnTo>
                <a:lnTo>
                  <a:pt x="91086" y="98838"/>
                </a:lnTo>
                <a:lnTo>
                  <a:pt x="89957" y="99746"/>
                </a:lnTo>
                <a:lnTo>
                  <a:pt x="88804" y="100605"/>
                </a:lnTo>
                <a:lnTo>
                  <a:pt x="87676" y="101414"/>
                </a:lnTo>
                <a:lnTo>
                  <a:pt x="86523" y="102199"/>
                </a:lnTo>
                <a:lnTo>
                  <a:pt x="85370" y="102935"/>
                </a:lnTo>
                <a:lnTo>
                  <a:pt x="84192" y="103647"/>
                </a:lnTo>
                <a:lnTo>
                  <a:pt x="83039" y="104309"/>
                </a:lnTo>
                <a:lnTo>
                  <a:pt x="81886" y="104947"/>
                </a:lnTo>
                <a:lnTo>
                  <a:pt x="80758" y="105535"/>
                </a:lnTo>
                <a:lnTo>
                  <a:pt x="79605" y="106075"/>
                </a:lnTo>
                <a:lnTo>
                  <a:pt x="78477" y="106590"/>
                </a:lnTo>
                <a:lnTo>
                  <a:pt x="77348" y="107081"/>
                </a:lnTo>
                <a:lnTo>
                  <a:pt x="76244" y="107523"/>
                </a:lnTo>
                <a:lnTo>
                  <a:pt x="75140" y="107940"/>
                </a:lnTo>
                <a:lnTo>
                  <a:pt x="74036" y="108332"/>
                </a:lnTo>
                <a:lnTo>
                  <a:pt x="72957" y="108700"/>
                </a:lnTo>
                <a:lnTo>
                  <a:pt x="71902" y="109019"/>
                </a:lnTo>
                <a:lnTo>
                  <a:pt x="70872" y="109313"/>
                </a:lnTo>
                <a:lnTo>
                  <a:pt x="69841" y="109559"/>
                </a:lnTo>
                <a:lnTo>
                  <a:pt x="68836" y="109804"/>
                </a:lnTo>
                <a:lnTo>
                  <a:pt x="67879" y="110025"/>
                </a:lnTo>
                <a:lnTo>
                  <a:pt x="66922" y="110197"/>
                </a:lnTo>
                <a:lnTo>
                  <a:pt x="65990" y="110368"/>
                </a:lnTo>
                <a:lnTo>
                  <a:pt x="65082" y="110491"/>
                </a:lnTo>
                <a:lnTo>
                  <a:pt x="64224" y="110589"/>
                </a:lnTo>
                <a:lnTo>
                  <a:pt x="64444" y="110466"/>
                </a:lnTo>
                <a:lnTo>
                  <a:pt x="64665" y="110344"/>
                </a:lnTo>
                <a:lnTo>
                  <a:pt x="65352" y="110049"/>
                </a:lnTo>
                <a:lnTo>
                  <a:pt x="66039" y="109755"/>
                </a:lnTo>
                <a:lnTo>
                  <a:pt x="66701" y="109412"/>
                </a:lnTo>
                <a:lnTo>
                  <a:pt x="67364" y="109068"/>
                </a:lnTo>
                <a:lnTo>
                  <a:pt x="68026" y="108700"/>
                </a:lnTo>
                <a:lnTo>
                  <a:pt x="68664" y="108332"/>
                </a:lnTo>
                <a:lnTo>
                  <a:pt x="69302" y="107915"/>
                </a:lnTo>
                <a:lnTo>
                  <a:pt x="69940" y="107498"/>
                </a:lnTo>
                <a:lnTo>
                  <a:pt x="70896" y="106811"/>
                </a:lnTo>
                <a:lnTo>
                  <a:pt x="71853" y="106075"/>
                </a:lnTo>
                <a:lnTo>
                  <a:pt x="72761" y="105315"/>
                </a:lnTo>
                <a:lnTo>
                  <a:pt x="73644" y="104530"/>
                </a:lnTo>
                <a:lnTo>
                  <a:pt x="74502" y="103696"/>
                </a:lnTo>
                <a:lnTo>
                  <a:pt x="75337" y="102862"/>
                </a:lnTo>
                <a:lnTo>
                  <a:pt x="76146" y="101978"/>
                </a:lnTo>
                <a:lnTo>
                  <a:pt x="76931" y="101095"/>
                </a:lnTo>
                <a:lnTo>
                  <a:pt x="77471" y="100457"/>
                </a:lnTo>
                <a:lnTo>
                  <a:pt x="77986" y="99795"/>
                </a:lnTo>
                <a:lnTo>
                  <a:pt x="78477" y="99157"/>
                </a:lnTo>
                <a:lnTo>
                  <a:pt x="78967" y="98495"/>
                </a:lnTo>
                <a:lnTo>
                  <a:pt x="79924" y="97146"/>
                </a:lnTo>
                <a:lnTo>
                  <a:pt x="80832" y="95772"/>
                </a:lnTo>
                <a:lnTo>
                  <a:pt x="81666" y="94374"/>
                </a:lnTo>
                <a:lnTo>
                  <a:pt x="82475" y="92951"/>
                </a:lnTo>
                <a:lnTo>
                  <a:pt x="83260" y="91479"/>
                </a:lnTo>
                <a:lnTo>
                  <a:pt x="83996" y="90007"/>
                </a:lnTo>
                <a:lnTo>
                  <a:pt x="84413" y="89099"/>
                </a:lnTo>
                <a:lnTo>
                  <a:pt x="84806" y="88192"/>
                </a:lnTo>
                <a:lnTo>
                  <a:pt x="85591" y="86352"/>
                </a:lnTo>
                <a:lnTo>
                  <a:pt x="85713" y="86106"/>
                </a:lnTo>
                <a:lnTo>
                  <a:pt x="85861" y="85910"/>
                </a:lnTo>
                <a:lnTo>
                  <a:pt x="85934" y="85812"/>
                </a:lnTo>
                <a:lnTo>
                  <a:pt x="86057" y="85738"/>
                </a:lnTo>
                <a:lnTo>
                  <a:pt x="86302" y="85616"/>
                </a:lnTo>
                <a:lnTo>
                  <a:pt x="87308" y="85199"/>
                </a:lnTo>
                <a:lnTo>
                  <a:pt x="88314" y="84757"/>
                </a:lnTo>
                <a:lnTo>
                  <a:pt x="89320" y="84316"/>
                </a:lnTo>
                <a:lnTo>
                  <a:pt x="90301" y="83849"/>
                </a:lnTo>
                <a:lnTo>
                  <a:pt x="91282" y="83359"/>
                </a:lnTo>
                <a:lnTo>
                  <a:pt x="92263" y="82844"/>
                </a:lnTo>
                <a:lnTo>
                  <a:pt x="93220" y="82328"/>
                </a:lnTo>
                <a:lnTo>
                  <a:pt x="94177" y="81789"/>
                </a:lnTo>
                <a:lnTo>
                  <a:pt x="95109" y="81225"/>
                </a:lnTo>
                <a:lnTo>
                  <a:pt x="96017" y="80660"/>
                </a:lnTo>
                <a:lnTo>
                  <a:pt x="96900" y="80096"/>
                </a:lnTo>
                <a:lnTo>
                  <a:pt x="97783" y="79483"/>
                </a:lnTo>
                <a:lnTo>
                  <a:pt x="98666" y="78870"/>
                </a:lnTo>
                <a:lnTo>
                  <a:pt x="99500" y="78232"/>
                </a:lnTo>
                <a:lnTo>
                  <a:pt x="100359" y="77569"/>
                </a:lnTo>
                <a:lnTo>
                  <a:pt x="101168" y="76882"/>
                </a:lnTo>
                <a:lnTo>
                  <a:pt x="101904" y="76245"/>
                </a:lnTo>
                <a:lnTo>
                  <a:pt x="102616" y="75582"/>
                </a:lnTo>
                <a:lnTo>
                  <a:pt x="103327" y="74895"/>
                </a:lnTo>
                <a:lnTo>
                  <a:pt x="104014" y="74208"/>
                </a:lnTo>
                <a:lnTo>
                  <a:pt x="104676" y="73497"/>
                </a:lnTo>
                <a:lnTo>
                  <a:pt x="105314" y="72786"/>
                </a:lnTo>
                <a:lnTo>
                  <a:pt x="105952" y="72050"/>
                </a:lnTo>
                <a:lnTo>
                  <a:pt x="106541" y="71289"/>
                </a:lnTo>
                <a:lnTo>
                  <a:pt x="107105" y="70529"/>
                </a:lnTo>
                <a:lnTo>
                  <a:pt x="107669" y="69719"/>
                </a:lnTo>
                <a:lnTo>
                  <a:pt x="108184" y="68910"/>
                </a:lnTo>
                <a:lnTo>
                  <a:pt x="108699" y="68076"/>
                </a:lnTo>
                <a:lnTo>
                  <a:pt x="109166" y="67241"/>
                </a:lnTo>
                <a:lnTo>
                  <a:pt x="109607" y="66358"/>
                </a:lnTo>
                <a:lnTo>
                  <a:pt x="110024" y="65475"/>
                </a:lnTo>
                <a:lnTo>
                  <a:pt x="110392" y="64543"/>
                </a:lnTo>
                <a:lnTo>
                  <a:pt x="110490" y="64371"/>
                </a:lnTo>
                <a:lnTo>
                  <a:pt x="110588" y="64224"/>
                </a:lnTo>
                <a:close/>
                <a:moveTo>
                  <a:pt x="1447" y="64126"/>
                </a:moveTo>
                <a:lnTo>
                  <a:pt x="1545" y="64273"/>
                </a:lnTo>
                <a:lnTo>
                  <a:pt x="1644" y="64445"/>
                </a:lnTo>
                <a:lnTo>
                  <a:pt x="1889" y="65058"/>
                </a:lnTo>
                <a:lnTo>
                  <a:pt x="2159" y="65671"/>
                </a:lnTo>
                <a:lnTo>
                  <a:pt x="2429" y="66285"/>
                </a:lnTo>
                <a:lnTo>
                  <a:pt x="2723" y="66873"/>
                </a:lnTo>
                <a:lnTo>
                  <a:pt x="3042" y="67462"/>
                </a:lnTo>
                <a:lnTo>
                  <a:pt x="3361" y="68026"/>
                </a:lnTo>
                <a:lnTo>
                  <a:pt x="3680" y="68591"/>
                </a:lnTo>
                <a:lnTo>
                  <a:pt x="4048" y="69155"/>
                </a:lnTo>
                <a:lnTo>
                  <a:pt x="4391" y="69719"/>
                </a:lnTo>
                <a:lnTo>
                  <a:pt x="4759" y="70259"/>
                </a:lnTo>
                <a:lnTo>
                  <a:pt x="5544" y="71314"/>
                </a:lnTo>
                <a:lnTo>
                  <a:pt x="6378" y="72344"/>
                </a:lnTo>
                <a:lnTo>
                  <a:pt x="7261" y="73350"/>
                </a:lnTo>
                <a:lnTo>
                  <a:pt x="7850" y="73988"/>
                </a:lnTo>
                <a:lnTo>
                  <a:pt x="8439" y="74601"/>
                </a:lnTo>
                <a:lnTo>
                  <a:pt x="9052" y="75214"/>
                </a:lnTo>
                <a:lnTo>
                  <a:pt x="9665" y="75803"/>
                </a:lnTo>
                <a:lnTo>
                  <a:pt x="10303" y="76367"/>
                </a:lnTo>
                <a:lnTo>
                  <a:pt x="10966" y="76931"/>
                </a:lnTo>
                <a:lnTo>
                  <a:pt x="11603" y="77471"/>
                </a:lnTo>
                <a:lnTo>
                  <a:pt x="12290" y="78011"/>
                </a:lnTo>
                <a:lnTo>
                  <a:pt x="12953" y="78526"/>
                </a:lnTo>
                <a:lnTo>
                  <a:pt x="13640" y="79041"/>
                </a:lnTo>
                <a:lnTo>
                  <a:pt x="14351" y="79532"/>
                </a:lnTo>
                <a:lnTo>
                  <a:pt x="15062" y="80022"/>
                </a:lnTo>
                <a:lnTo>
                  <a:pt x="16485" y="80955"/>
                </a:lnTo>
                <a:lnTo>
                  <a:pt x="17957" y="81838"/>
                </a:lnTo>
                <a:lnTo>
                  <a:pt x="18914" y="82378"/>
                </a:lnTo>
                <a:lnTo>
                  <a:pt x="19871" y="82893"/>
                </a:lnTo>
                <a:lnTo>
                  <a:pt x="20852" y="83408"/>
                </a:lnTo>
                <a:lnTo>
                  <a:pt x="21833" y="83874"/>
                </a:lnTo>
                <a:lnTo>
                  <a:pt x="22814" y="84340"/>
                </a:lnTo>
                <a:lnTo>
                  <a:pt x="23796" y="84806"/>
                </a:lnTo>
                <a:lnTo>
                  <a:pt x="24801" y="85248"/>
                </a:lnTo>
                <a:lnTo>
                  <a:pt x="25807" y="85665"/>
                </a:lnTo>
                <a:lnTo>
                  <a:pt x="25979" y="85763"/>
                </a:lnTo>
                <a:lnTo>
                  <a:pt x="26151" y="85910"/>
                </a:lnTo>
                <a:lnTo>
                  <a:pt x="26273" y="86082"/>
                </a:lnTo>
                <a:lnTo>
                  <a:pt x="26371" y="86254"/>
                </a:lnTo>
                <a:lnTo>
                  <a:pt x="26985" y="87701"/>
                </a:lnTo>
                <a:lnTo>
                  <a:pt x="27647" y="89124"/>
                </a:lnTo>
                <a:lnTo>
                  <a:pt x="28309" y="90547"/>
                </a:lnTo>
                <a:lnTo>
                  <a:pt x="29021" y="91920"/>
                </a:lnTo>
                <a:lnTo>
                  <a:pt x="29757" y="93319"/>
                </a:lnTo>
                <a:lnTo>
                  <a:pt x="30542" y="94668"/>
                </a:lnTo>
                <a:lnTo>
                  <a:pt x="31376" y="95993"/>
                </a:lnTo>
                <a:lnTo>
                  <a:pt x="32235" y="97317"/>
                </a:lnTo>
                <a:lnTo>
                  <a:pt x="32897" y="98274"/>
                </a:lnTo>
                <a:lnTo>
                  <a:pt x="33584" y="99206"/>
                </a:lnTo>
                <a:lnTo>
                  <a:pt x="34295" y="100114"/>
                </a:lnTo>
                <a:lnTo>
                  <a:pt x="35031" y="101022"/>
                </a:lnTo>
                <a:lnTo>
                  <a:pt x="35792" y="101880"/>
                </a:lnTo>
                <a:lnTo>
                  <a:pt x="36577" y="102739"/>
                </a:lnTo>
                <a:lnTo>
                  <a:pt x="37386" y="103573"/>
                </a:lnTo>
                <a:lnTo>
                  <a:pt x="38220" y="104382"/>
                </a:lnTo>
                <a:lnTo>
                  <a:pt x="39030" y="105118"/>
                </a:lnTo>
                <a:lnTo>
                  <a:pt x="39864" y="105805"/>
                </a:lnTo>
                <a:lnTo>
                  <a:pt x="40722" y="106492"/>
                </a:lnTo>
                <a:lnTo>
                  <a:pt x="41581" y="107130"/>
                </a:lnTo>
                <a:lnTo>
                  <a:pt x="42489" y="107743"/>
                </a:lnTo>
                <a:lnTo>
                  <a:pt x="43396" y="108332"/>
                </a:lnTo>
                <a:lnTo>
                  <a:pt x="44329" y="108872"/>
                </a:lnTo>
                <a:lnTo>
                  <a:pt x="45285" y="109387"/>
                </a:lnTo>
                <a:lnTo>
                  <a:pt x="45825" y="109657"/>
                </a:lnTo>
                <a:lnTo>
                  <a:pt x="46365" y="109878"/>
                </a:lnTo>
                <a:lnTo>
                  <a:pt x="47420" y="110344"/>
                </a:lnTo>
                <a:lnTo>
                  <a:pt x="47616" y="110466"/>
                </a:lnTo>
                <a:lnTo>
                  <a:pt x="47788" y="110564"/>
                </a:lnTo>
                <a:lnTo>
                  <a:pt x="47714" y="110736"/>
                </a:lnTo>
                <a:lnTo>
                  <a:pt x="46708" y="110564"/>
                </a:lnTo>
                <a:lnTo>
                  <a:pt x="45702" y="110393"/>
                </a:lnTo>
                <a:lnTo>
                  <a:pt x="44697" y="110197"/>
                </a:lnTo>
                <a:lnTo>
                  <a:pt x="43715" y="109976"/>
                </a:lnTo>
                <a:lnTo>
                  <a:pt x="42734" y="109755"/>
                </a:lnTo>
                <a:lnTo>
                  <a:pt x="41777" y="109485"/>
                </a:lnTo>
                <a:lnTo>
                  <a:pt x="40796" y="109240"/>
                </a:lnTo>
                <a:lnTo>
                  <a:pt x="39839" y="108945"/>
                </a:lnTo>
                <a:lnTo>
                  <a:pt x="38907" y="108651"/>
                </a:lnTo>
                <a:lnTo>
                  <a:pt x="37950" y="108332"/>
                </a:lnTo>
                <a:lnTo>
                  <a:pt x="37018" y="108013"/>
                </a:lnTo>
                <a:lnTo>
                  <a:pt x="36111" y="107670"/>
                </a:lnTo>
                <a:lnTo>
                  <a:pt x="35178" y="107302"/>
                </a:lnTo>
                <a:lnTo>
                  <a:pt x="34271" y="106934"/>
                </a:lnTo>
                <a:lnTo>
                  <a:pt x="33363" y="106517"/>
                </a:lnTo>
                <a:lnTo>
                  <a:pt x="32480" y="106124"/>
                </a:lnTo>
                <a:lnTo>
                  <a:pt x="31597" y="105683"/>
                </a:lnTo>
                <a:lnTo>
                  <a:pt x="30714" y="105241"/>
                </a:lnTo>
                <a:lnTo>
                  <a:pt x="29830" y="104775"/>
                </a:lnTo>
                <a:lnTo>
                  <a:pt x="28972" y="104309"/>
                </a:lnTo>
                <a:lnTo>
                  <a:pt x="28113" y="103818"/>
                </a:lnTo>
                <a:lnTo>
                  <a:pt x="27279" y="103303"/>
                </a:lnTo>
                <a:lnTo>
                  <a:pt x="26421" y="102788"/>
                </a:lnTo>
                <a:lnTo>
                  <a:pt x="25586" y="102248"/>
                </a:lnTo>
                <a:lnTo>
                  <a:pt x="24777" y="101684"/>
                </a:lnTo>
                <a:lnTo>
                  <a:pt x="23943" y="101120"/>
                </a:lnTo>
                <a:lnTo>
                  <a:pt x="23133" y="100506"/>
                </a:lnTo>
                <a:lnTo>
                  <a:pt x="22348" y="99918"/>
                </a:lnTo>
                <a:lnTo>
                  <a:pt x="21539" y="99280"/>
                </a:lnTo>
                <a:lnTo>
                  <a:pt x="20754" y="98642"/>
                </a:lnTo>
                <a:lnTo>
                  <a:pt x="19969" y="97980"/>
                </a:lnTo>
                <a:lnTo>
                  <a:pt x="19208" y="97317"/>
                </a:lnTo>
                <a:lnTo>
                  <a:pt x="18031" y="96262"/>
                </a:lnTo>
                <a:lnTo>
                  <a:pt x="16927" y="95183"/>
                </a:lnTo>
                <a:lnTo>
                  <a:pt x="15847" y="94079"/>
                </a:lnTo>
                <a:lnTo>
                  <a:pt x="14817" y="92975"/>
                </a:lnTo>
                <a:lnTo>
                  <a:pt x="13860" y="91847"/>
                </a:lnTo>
                <a:lnTo>
                  <a:pt x="12904" y="90718"/>
                </a:lnTo>
                <a:lnTo>
                  <a:pt x="12020" y="89590"/>
                </a:lnTo>
                <a:lnTo>
                  <a:pt x="11186" y="88437"/>
                </a:lnTo>
                <a:lnTo>
                  <a:pt x="10377" y="87308"/>
                </a:lnTo>
                <a:lnTo>
                  <a:pt x="9616" y="86155"/>
                </a:lnTo>
                <a:lnTo>
                  <a:pt x="8880" y="85002"/>
                </a:lnTo>
                <a:lnTo>
                  <a:pt x="8194" y="83849"/>
                </a:lnTo>
                <a:lnTo>
                  <a:pt x="7556" y="82721"/>
                </a:lnTo>
                <a:lnTo>
                  <a:pt x="6942" y="81568"/>
                </a:lnTo>
                <a:lnTo>
                  <a:pt x="6378" y="80440"/>
                </a:lnTo>
                <a:lnTo>
                  <a:pt x="5839" y="79336"/>
                </a:lnTo>
                <a:lnTo>
                  <a:pt x="5348" y="78207"/>
                </a:lnTo>
                <a:lnTo>
                  <a:pt x="4882" y="77128"/>
                </a:lnTo>
                <a:lnTo>
                  <a:pt x="4440" y="76024"/>
                </a:lnTo>
                <a:lnTo>
                  <a:pt x="4048" y="74969"/>
                </a:lnTo>
                <a:lnTo>
                  <a:pt x="3680" y="73914"/>
                </a:lnTo>
                <a:lnTo>
                  <a:pt x="3336" y="72884"/>
                </a:lnTo>
                <a:lnTo>
                  <a:pt x="3017" y="71878"/>
                </a:lnTo>
                <a:lnTo>
                  <a:pt x="2748" y="70897"/>
                </a:lnTo>
                <a:lnTo>
                  <a:pt x="2478" y="69940"/>
                </a:lnTo>
                <a:lnTo>
                  <a:pt x="2257" y="69008"/>
                </a:lnTo>
                <a:lnTo>
                  <a:pt x="2061" y="68125"/>
                </a:lnTo>
                <a:lnTo>
                  <a:pt x="1889" y="67241"/>
                </a:lnTo>
                <a:lnTo>
                  <a:pt x="1742" y="66407"/>
                </a:lnTo>
                <a:lnTo>
                  <a:pt x="1619" y="65598"/>
                </a:lnTo>
                <a:lnTo>
                  <a:pt x="1521" y="64837"/>
                </a:lnTo>
                <a:lnTo>
                  <a:pt x="1447" y="64126"/>
                </a:lnTo>
                <a:close/>
                <a:moveTo>
                  <a:pt x="84757" y="86254"/>
                </a:moveTo>
                <a:lnTo>
                  <a:pt x="84879" y="86352"/>
                </a:lnTo>
                <a:lnTo>
                  <a:pt x="84340" y="87603"/>
                </a:lnTo>
                <a:lnTo>
                  <a:pt x="83800" y="88854"/>
                </a:lnTo>
                <a:lnTo>
                  <a:pt x="83309" y="89909"/>
                </a:lnTo>
                <a:lnTo>
                  <a:pt x="82794" y="90988"/>
                </a:lnTo>
                <a:lnTo>
                  <a:pt x="82254" y="92019"/>
                </a:lnTo>
                <a:lnTo>
                  <a:pt x="81690" y="93049"/>
                </a:lnTo>
                <a:lnTo>
                  <a:pt x="81101" y="94079"/>
                </a:lnTo>
                <a:lnTo>
                  <a:pt x="80488" y="95085"/>
                </a:lnTo>
                <a:lnTo>
                  <a:pt x="79875" y="96066"/>
                </a:lnTo>
                <a:lnTo>
                  <a:pt x="79213" y="97048"/>
                </a:lnTo>
                <a:lnTo>
                  <a:pt x="78550" y="98029"/>
                </a:lnTo>
                <a:lnTo>
                  <a:pt x="77839" y="98961"/>
                </a:lnTo>
                <a:lnTo>
                  <a:pt x="77127" y="99893"/>
                </a:lnTo>
                <a:lnTo>
                  <a:pt x="76367" y="100776"/>
                </a:lnTo>
                <a:lnTo>
                  <a:pt x="75606" y="101659"/>
                </a:lnTo>
                <a:lnTo>
                  <a:pt x="74797" y="102518"/>
                </a:lnTo>
                <a:lnTo>
                  <a:pt x="73963" y="103352"/>
                </a:lnTo>
                <a:lnTo>
                  <a:pt x="73129" y="104162"/>
                </a:lnTo>
                <a:lnTo>
                  <a:pt x="72564" y="104652"/>
                </a:lnTo>
                <a:lnTo>
                  <a:pt x="72000" y="105143"/>
                </a:lnTo>
                <a:lnTo>
                  <a:pt x="71436" y="105609"/>
                </a:lnTo>
                <a:lnTo>
                  <a:pt x="70847" y="106051"/>
                </a:lnTo>
                <a:lnTo>
                  <a:pt x="70258" y="106492"/>
                </a:lnTo>
                <a:lnTo>
                  <a:pt x="69670" y="106934"/>
                </a:lnTo>
                <a:lnTo>
                  <a:pt x="69056" y="107326"/>
                </a:lnTo>
                <a:lnTo>
                  <a:pt x="68419" y="107719"/>
                </a:lnTo>
                <a:lnTo>
                  <a:pt x="67805" y="108111"/>
                </a:lnTo>
                <a:lnTo>
                  <a:pt x="67167" y="108455"/>
                </a:lnTo>
                <a:lnTo>
                  <a:pt x="66505" y="108798"/>
                </a:lnTo>
                <a:lnTo>
                  <a:pt x="65843" y="109117"/>
                </a:lnTo>
                <a:lnTo>
                  <a:pt x="65180" y="109412"/>
                </a:lnTo>
                <a:lnTo>
                  <a:pt x="64494" y="109706"/>
                </a:lnTo>
                <a:lnTo>
                  <a:pt x="63782" y="109951"/>
                </a:lnTo>
                <a:lnTo>
                  <a:pt x="63071" y="110197"/>
                </a:lnTo>
                <a:lnTo>
                  <a:pt x="62605" y="110344"/>
                </a:lnTo>
                <a:lnTo>
                  <a:pt x="62114" y="110466"/>
                </a:lnTo>
                <a:lnTo>
                  <a:pt x="61133" y="110712"/>
                </a:lnTo>
                <a:lnTo>
                  <a:pt x="59146" y="111129"/>
                </a:lnTo>
                <a:lnTo>
                  <a:pt x="58974" y="111153"/>
                </a:lnTo>
                <a:lnTo>
                  <a:pt x="58753" y="111153"/>
                </a:lnTo>
                <a:lnTo>
                  <a:pt x="58827" y="110982"/>
                </a:lnTo>
                <a:lnTo>
                  <a:pt x="58876" y="110908"/>
                </a:lnTo>
                <a:lnTo>
                  <a:pt x="58925" y="110859"/>
                </a:lnTo>
                <a:lnTo>
                  <a:pt x="59244" y="110589"/>
                </a:lnTo>
                <a:lnTo>
                  <a:pt x="59538" y="110295"/>
                </a:lnTo>
                <a:lnTo>
                  <a:pt x="59808" y="110000"/>
                </a:lnTo>
                <a:lnTo>
                  <a:pt x="60078" y="109706"/>
                </a:lnTo>
                <a:lnTo>
                  <a:pt x="60593" y="109068"/>
                </a:lnTo>
                <a:lnTo>
                  <a:pt x="61059" y="108430"/>
                </a:lnTo>
                <a:lnTo>
                  <a:pt x="61501" y="107743"/>
                </a:lnTo>
                <a:lnTo>
                  <a:pt x="61893" y="107032"/>
                </a:lnTo>
                <a:lnTo>
                  <a:pt x="62261" y="106321"/>
                </a:lnTo>
                <a:lnTo>
                  <a:pt x="62629" y="105585"/>
                </a:lnTo>
                <a:lnTo>
                  <a:pt x="63193" y="104382"/>
                </a:lnTo>
                <a:lnTo>
                  <a:pt x="63709" y="103156"/>
                </a:lnTo>
                <a:lnTo>
                  <a:pt x="64175" y="101929"/>
                </a:lnTo>
                <a:lnTo>
                  <a:pt x="64592" y="100678"/>
                </a:lnTo>
                <a:lnTo>
                  <a:pt x="65009" y="99427"/>
                </a:lnTo>
                <a:lnTo>
                  <a:pt x="65377" y="98151"/>
                </a:lnTo>
                <a:lnTo>
                  <a:pt x="65720" y="96876"/>
                </a:lnTo>
                <a:lnTo>
                  <a:pt x="66039" y="95600"/>
                </a:lnTo>
                <a:lnTo>
                  <a:pt x="66333" y="94423"/>
                </a:lnTo>
                <a:lnTo>
                  <a:pt x="66579" y="93245"/>
                </a:lnTo>
                <a:lnTo>
                  <a:pt x="67094" y="90890"/>
                </a:lnTo>
                <a:lnTo>
                  <a:pt x="67143" y="90694"/>
                </a:lnTo>
                <a:lnTo>
                  <a:pt x="67192" y="90620"/>
                </a:lnTo>
                <a:lnTo>
                  <a:pt x="67241" y="90571"/>
                </a:lnTo>
                <a:lnTo>
                  <a:pt x="67315" y="90522"/>
                </a:lnTo>
                <a:lnTo>
                  <a:pt x="67388" y="90498"/>
                </a:lnTo>
                <a:lnTo>
                  <a:pt x="67560" y="90448"/>
                </a:lnTo>
                <a:lnTo>
                  <a:pt x="69572" y="90154"/>
                </a:lnTo>
                <a:lnTo>
                  <a:pt x="71583" y="89835"/>
                </a:lnTo>
                <a:lnTo>
                  <a:pt x="73595" y="89443"/>
                </a:lnTo>
                <a:lnTo>
                  <a:pt x="75582" y="89001"/>
                </a:lnTo>
                <a:lnTo>
                  <a:pt x="77544" y="88510"/>
                </a:lnTo>
                <a:lnTo>
                  <a:pt x="79507" y="87971"/>
                </a:lnTo>
                <a:lnTo>
                  <a:pt x="81469" y="87382"/>
                </a:lnTo>
                <a:lnTo>
                  <a:pt x="83383" y="86720"/>
                </a:lnTo>
                <a:lnTo>
                  <a:pt x="84757" y="86254"/>
                </a:lnTo>
                <a:close/>
                <a:moveTo>
                  <a:pt x="27083" y="86180"/>
                </a:moveTo>
                <a:lnTo>
                  <a:pt x="28481" y="86646"/>
                </a:lnTo>
                <a:lnTo>
                  <a:pt x="30051" y="87186"/>
                </a:lnTo>
                <a:lnTo>
                  <a:pt x="31621" y="87701"/>
                </a:lnTo>
                <a:lnTo>
                  <a:pt x="33191" y="88167"/>
                </a:lnTo>
                <a:lnTo>
                  <a:pt x="34786" y="88584"/>
                </a:lnTo>
                <a:lnTo>
                  <a:pt x="36380" y="88977"/>
                </a:lnTo>
                <a:lnTo>
                  <a:pt x="37999" y="89345"/>
                </a:lnTo>
                <a:lnTo>
                  <a:pt x="39619" y="89663"/>
                </a:lnTo>
                <a:lnTo>
                  <a:pt x="41238" y="89958"/>
                </a:lnTo>
                <a:lnTo>
                  <a:pt x="42881" y="90228"/>
                </a:lnTo>
                <a:lnTo>
                  <a:pt x="44525" y="90448"/>
                </a:lnTo>
                <a:lnTo>
                  <a:pt x="44647" y="90473"/>
                </a:lnTo>
                <a:lnTo>
                  <a:pt x="44721" y="90498"/>
                </a:lnTo>
                <a:lnTo>
                  <a:pt x="44795" y="90547"/>
                </a:lnTo>
                <a:lnTo>
                  <a:pt x="44844" y="90620"/>
                </a:lnTo>
                <a:lnTo>
                  <a:pt x="44917" y="90743"/>
                </a:lnTo>
                <a:lnTo>
                  <a:pt x="44966" y="90915"/>
                </a:lnTo>
                <a:lnTo>
                  <a:pt x="45800" y="94496"/>
                </a:lnTo>
                <a:lnTo>
                  <a:pt x="46218" y="96262"/>
                </a:lnTo>
                <a:lnTo>
                  <a:pt x="46659" y="98053"/>
                </a:lnTo>
                <a:lnTo>
                  <a:pt x="46953" y="99108"/>
                </a:lnTo>
                <a:lnTo>
                  <a:pt x="47272" y="100163"/>
                </a:lnTo>
                <a:lnTo>
                  <a:pt x="47616" y="101193"/>
                </a:lnTo>
                <a:lnTo>
                  <a:pt x="47984" y="102224"/>
                </a:lnTo>
                <a:lnTo>
                  <a:pt x="48376" y="103254"/>
                </a:lnTo>
                <a:lnTo>
                  <a:pt x="48793" y="104260"/>
                </a:lnTo>
                <a:lnTo>
                  <a:pt x="49235" y="105266"/>
                </a:lnTo>
                <a:lnTo>
                  <a:pt x="49726" y="106247"/>
                </a:lnTo>
                <a:lnTo>
                  <a:pt x="50069" y="106909"/>
                </a:lnTo>
                <a:lnTo>
                  <a:pt x="50437" y="107547"/>
                </a:lnTo>
                <a:lnTo>
                  <a:pt x="50829" y="108185"/>
                </a:lnTo>
                <a:lnTo>
                  <a:pt x="51246" y="108798"/>
                </a:lnTo>
                <a:lnTo>
                  <a:pt x="51688" y="109362"/>
                </a:lnTo>
                <a:lnTo>
                  <a:pt x="52179" y="109927"/>
                </a:lnTo>
                <a:lnTo>
                  <a:pt x="52694" y="110466"/>
                </a:lnTo>
                <a:lnTo>
                  <a:pt x="53234" y="110957"/>
                </a:lnTo>
                <a:lnTo>
                  <a:pt x="53283" y="111031"/>
                </a:lnTo>
                <a:lnTo>
                  <a:pt x="53381" y="111251"/>
                </a:lnTo>
                <a:lnTo>
                  <a:pt x="51811" y="110932"/>
                </a:lnTo>
                <a:lnTo>
                  <a:pt x="51075" y="110785"/>
                </a:lnTo>
                <a:lnTo>
                  <a:pt x="50363" y="110614"/>
                </a:lnTo>
                <a:lnTo>
                  <a:pt x="49652" y="110417"/>
                </a:lnTo>
                <a:lnTo>
                  <a:pt x="48941" y="110197"/>
                </a:lnTo>
                <a:lnTo>
                  <a:pt x="48278" y="109976"/>
                </a:lnTo>
                <a:lnTo>
                  <a:pt x="47591" y="109706"/>
                </a:lnTo>
                <a:lnTo>
                  <a:pt x="46929" y="109436"/>
                </a:lnTo>
                <a:lnTo>
                  <a:pt x="46267" y="109142"/>
                </a:lnTo>
                <a:lnTo>
                  <a:pt x="45629" y="108823"/>
                </a:lnTo>
                <a:lnTo>
                  <a:pt x="44991" y="108504"/>
                </a:lnTo>
                <a:lnTo>
                  <a:pt x="44353" y="108136"/>
                </a:lnTo>
                <a:lnTo>
                  <a:pt x="43740" y="107792"/>
                </a:lnTo>
                <a:lnTo>
                  <a:pt x="43127" y="107400"/>
                </a:lnTo>
                <a:lnTo>
                  <a:pt x="42538" y="107007"/>
                </a:lnTo>
                <a:lnTo>
                  <a:pt x="41924" y="106590"/>
                </a:lnTo>
                <a:lnTo>
                  <a:pt x="41336" y="106173"/>
                </a:lnTo>
                <a:lnTo>
                  <a:pt x="40772" y="105732"/>
                </a:lnTo>
                <a:lnTo>
                  <a:pt x="40207" y="105266"/>
                </a:lnTo>
                <a:lnTo>
                  <a:pt x="39373" y="104579"/>
                </a:lnTo>
                <a:lnTo>
                  <a:pt x="38588" y="103843"/>
                </a:lnTo>
                <a:lnTo>
                  <a:pt x="37803" y="103107"/>
                </a:lnTo>
                <a:lnTo>
                  <a:pt x="37067" y="102322"/>
                </a:lnTo>
                <a:lnTo>
                  <a:pt x="36331" y="101537"/>
                </a:lnTo>
                <a:lnTo>
                  <a:pt x="35644" y="100727"/>
                </a:lnTo>
                <a:lnTo>
                  <a:pt x="34958" y="99893"/>
                </a:lnTo>
                <a:lnTo>
                  <a:pt x="34295" y="99035"/>
                </a:lnTo>
                <a:lnTo>
                  <a:pt x="33437" y="97882"/>
                </a:lnTo>
                <a:lnTo>
                  <a:pt x="32602" y="96704"/>
                </a:lnTo>
                <a:lnTo>
                  <a:pt x="31842" y="95502"/>
                </a:lnTo>
                <a:lnTo>
                  <a:pt x="31082" y="94300"/>
                </a:lnTo>
                <a:lnTo>
                  <a:pt x="30370" y="93049"/>
                </a:lnTo>
                <a:lnTo>
                  <a:pt x="29683" y="91798"/>
                </a:lnTo>
                <a:lnTo>
                  <a:pt x="29045" y="90522"/>
                </a:lnTo>
                <a:lnTo>
                  <a:pt x="28408" y="89222"/>
                </a:lnTo>
                <a:lnTo>
                  <a:pt x="28089" y="88510"/>
                </a:lnTo>
                <a:lnTo>
                  <a:pt x="27770" y="87775"/>
                </a:lnTo>
                <a:lnTo>
                  <a:pt x="27083" y="86180"/>
                </a:lnTo>
                <a:close/>
                <a:moveTo>
                  <a:pt x="66432" y="90743"/>
                </a:moveTo>
                <a:lnTo>
                  <a:pt x="66260" y="91675"/>
                </a:lnTo>
                <a:lnTo>
                  <a:pt x="66162" y="92166"/>
                </a:lnTo>
                <a:lnTo>
                  <a:pt x="66039" y="92656"/>
                </a:lnTo>
                <a:lnTo>
                  <a:pt x="64911" y="96925"/>
                </a:lnTo>
                <a:lnTo>
                  <a:pt x="64346" y="99059"/>
                </a:lnTo>
                <a:lnTo>
                  <a:pt x="63709" y="101169"/>
                </a:lnTo>
                <a:lnTo>
                  <a:pt x="63390" y="102126"/>
                </a:lnTo>
                <a:lnTo>
                  <a:pt x="63046" y="103058"/>
                </a:lnTo>
                <a:lnTo>
                  <a:pt x="62678" y="103990"/>
                </a:lnTo>
                <a:lnTo>
                  <a:pt x="62286" y="104922"/>
                </a:lnTo>
                <a:lnTo>
                  <a:pt x="61844" y="105830"/>
                </a:lnTo>
                <a:lnTo>
                  <a:pt x="61378" y="106713"/>
                </a:lnTo>
                <a:lnTo>
                  <a:pt x="60863" y="107572"/>
                </a:lnTo>
                <a:lnTo>
                  <a:pt x="60299" y="108406"/>
                </a:lnTo>
                <a:lnTo>
                  <a:pt x="59808" y="109093"/>
                </a:lnTo>
                <a:lnTo>
                  <a:pt x="59538" y="109412"/>
                </a:lnTo>
                <a:lnTo>
                  <a:pt x="59268" y="109706"/>
                </a:lnTo>
                <a:lnTo>
                  <a:pt x="58974" y="110000"/>
                </a:lnTo>
                <a:lnTo>
                  <a:pt x="58655" y="110270"/>
                </a:lnTo>
                <a:lnTo>
                  <a:pt x="58336" y="110540"/>
                </a:lnTo>
                <a:lnTo>
                  <a:pt x="57968" y="110761"/>
                </a:lnTo>
                <a:lnTo>
                  <a:pt x="57698" y="110908"/>
                </a:lnTo>
                <a:lnTo>
                  <a:pt x="57404" y="111055"/>
                </a:lnTo>
                <a:lnTo>
                  <a:pt x="57134" y="111153"/>
                </a:lnTo>
                <a:lnTo>
                  <a:pt x="56840" y="111251"/>
                </a:lnTo>
                <a:lnTo>
                  <a:pt x="56545" y="111300"/>
                </a:lnTo>
                <a:lnTo>
                  <a:pt x="56275" y="111325"/>
                </a:lnTo>
                <a:lnTo>
                  <a:pt x="55981" y="111350"/>
                </a:lnTo>
                <a:lnTo>
                  <a:pt x="55711" y="111350"/>
                </a:lnTo>
                <a:lnTo>
                  <a:pt x="55417" y="111300"/>
                </a:lnTo>
                <a:lnTo>
                  <a:pt x="55147" y="111251"/>
                </a:lnTo>
                <a:lnTo>
                  <a:pt x="54877" y="111153"/>
                </a:lnTo>
                <a:lnTo>
                  <a:pt x="54607" y="111055"/>
                </a:lnTo>
                <a:lnTo>
                  <a:pt x="54337" y="110932"/>
                </a:lnTo>
                <a:lnTo>
                  <a:pt x="54068" y="110761"/>
                </a:lnTo>
                <a:lnTo>
                  <a:pt x="53798" y="110589"/>
                </a:lnTo>
                <a:lnTo>
                  <a:pt x="53552" y="110393"/>
                </a:lnTo>
                <a:lnTo>
                  <a:pt x="53037" y="109951"/>
                </a:lnTo>
                <a:lnTo>
                  <a:pt x="52596" y="109485"/>
                </a:lnTo>
                <a:lnTo>
                  <a:pt x="52179" y="109019"/>
                </a:lnTo>
                <a:lnTo>
                  <a:pt x="51786" y="108504"/>
                </a:lnTo>
                <a:lnTo>
                  <a:pt x="51418" y="107964"/>
                </a:lnTo>
                <a:lnTo>
                  <a:pt x="51099" y="107424"/>
                </a:lnTo>
                <a:lnTo>
                  <a:pt x="50780" y="106860"/>
                </a:lnTo>
                <a:lnTo>
                  <a:pt x="50461" y="106271"/>
                </a:lnTo>
                <a:lnTo>
                  <a:pt x="50143" y="105634"/>
                </a:lnTo>
                <a:lnTo>
                  <a:pt x="49824" y="104971"/>
                </a:lnTo>
                <a:lnTo>
                  <a:pt x="49235" y="103647"/>
                </a:lnTo>
                <a:lnTo>
                  <a:pt x="48720" y="102297"/>
                </a:lnTo>
                <a:lnTo>
                  <a:pt x="48229" y="100948"/>
                </a:lnTo>
                <a:lnTo>
                  <a:pt x="47788" y="99550"/>
                </a:lnTo>
                <a:lnTo>
                  <a:pt x="47371" y="98176"/>
                </a:lnTo>
                <a:lnTo>
                  <a:pt x="47003" y="96778"/>
                </a:lnTo>
                <a:lnTo>
                  <a:pt x="46635" y="95355"/>
                </a:lnTo>
                <a:lnTo>
                  <a:pt x="46144" y="93245"/>
                </a:lnTo>
                <a:lnTo>
                  <a:pt x="45678" y="91135"/>
                </a:lnTo>
                <a:lnTo>
                  <a:pt x="45653" y="90915"/>
                </a:lnTo>
                <a:lnTo>
                  <a:pt x="45653" y="90767"/>
                </a:lnTo>
                <a:lnTo>
                  <a:pt x="48254" y="90890"/>
                </a:lnTo>
                <a:lnTo>
                  <a:pt x="50879" y="91037"/>
                </a:lnTo>
                <a:lnTo>
                  <a:pt x="53454" y="91135"/>
                </a:lnTo>
                <a:lnTo>
                  <a:pt x="54755" y="91184"/>
                </a:lnTo>
                <a:lnTo>
                  <a:pt x="57330" y="91184"/>
                </a:lnTo>
                <a:lnTo>
                  <a:pt x="58631" y="91135"/>
                </a:lnTo>
                <a:lnTo>
                  <a:pt x="61231" y="91037"/>
                </a:lnTo>
                <a:lnTo>
                  <a:pt x="63831" y="90890"/>
                </a:lnTo>
                <a:lnTo>
                  <a:pt x="66432" y="90743"/>
                </a:lnTo>
                <a:close/>
                <a:moveTo>
                  <a:pt x="55441" y="0"/>
                </a:moveTo>
                <a:lnTo>
                  <a:pt x="54043" y="49"/>
                </a:lnTo>
                <a:lnTo>
                  <a:pt x="52645" y="98"/>
                </a:lnTo>
                <a:lnTo>
                  <a:pt x="51246" y="221"/>
                </a:lnTo>
                <a:lnTo>
                  <a:pt x="49848" y="343"/>
                </a:lnTo>
                <a:lnTo>
                  <a:pt x="48474" y="515"/>
                </a:lnTo>
                <a:lnTo>
                  <a:pt x="47101" y="711"/>
                </a:lnTo>
                <a:lnTo>
                  <a:pt x="45751" y="957"/>
                </a:lnTo>
                <a:lnTo>
                  <a:pt x="44402" y="1227"/>
                </a:lnTo>
                <a:lnTo>
                  <a:pt x="43077" y="1545"/>
                </a:lnTo>
                <a:lnTo>
                  <a:pt x="41753" y="1864"/>
                </a:lnTo>
                <a:lnTo>
                  <a:pt x="40428" y="2232"/>
                </a:lnTo>
                <a:lnTo>
                  <a:pt x="39128" y="2649"/>
                </a:lnTo>
                <a:lnTo>
                  <a:pt x="37852" y="3066"/>
                </a:lnTo>
                <a:lnTo>
                  <a:pt x="36577" y="3533"/>
                </a:lnTo>
                <a:lnTo>
                  <a:pt x="35301" y="4023"/>
                </a:lnTo>
                <a:lnTo>
                  <a:pt x="34050" y="4538"/>
                </a:lnTo>
                <a:lnTo>
                  <a:pt x="32823" y="5103"/>
                </a:lnTo>
                <a:lnTo>
                  <a:pt x="31597" y="5667"/>
                </a:lnTo>
                <a:lnTo>
                  <a:pt x="30395" y="6280"/>
                </a:lnTo>
                <a:lnTo>
                  <a:pt x="29217" y="6918"/>
                </a:lnTo>
                <a:lnTo>
                  <a:pt x="28040" y="7580"/>
                </a:lnTo>
                <a:lnTo>
                  <a:pt x="26887" y="8267"/>
                </a:lnTo>
                <a:lnTo>
                  <a:pt x="25758" y="8979"/>
                </a:lnTo>
                <a:lnTo>
                  <a:pt x="24654" y="9715"/>
                </a:lnTo>
                <a:lnTo>
                  <a:pt x="23550" y="10475"/>
                </a:lnTo>
                <a:lnTo>
                  <a:pt x="22471" y="11285"/>
                </a:lnTo>
                <a:lnTo>
                  <a:pt x="21416" y="12094"/>
                </a:lnTo>
                <a:lnTo>
                  <a:pt x="20361" y="12928"/>
                </a:lnTo>
                <a:lnTo>
                  <a:pt x="19355" y="13811"/>
                </a:lnTo>
                <a:lnTo>
                  <a:pt x="18350" y="14695"/>
                </a:lnTo>
                <a:lnTo>
                  <a:pt x="17368" y="15602"/>
                </a:lnTo>
                <a:lnTo>
                  <a:pt x="16412" y="16534"/>
                </a:lnTo>
                <a:lnTo>
                  <a:pt x="15479" y="17516"/>
                </a:lnTo>
                <a:lnTo>
                  <a:pt x="14572" y="18497"/>
                </a:lnTo>
                <a:lnTo>
                  <a:pt x="13664" y="19478"/>
                </a:lnTo>
                <a:lnTo>
                  <a:pt x="12805" y="20509"/>
                </a:lnTo>
                <a:lnTo>
                  <a:pt x="11971" y="21563"/>
                </a:lnTo>
                <a:lnTo>
                  <a:pt x="11162" y="22618"/>
                </a:lnTo>
                <a:lnTo>
                  <a:pt x="10352" y="23698"/>
                </a:lnTo>
                <a:lnTo>
                  <a:pt x="9592" y="24826"/>
                </a:lnTo>
                <a:lnTo>
                  <a:pt x="8856" y="25930"/>
                </a:lnTo>
                <a:lnTo>
                  <a:pt x="8144" y="27083"/>
                </a:lnTo>
                <a:lnTo>
                  <a:pt x="7458" y="28236"/>
                </a:lnTo>
                <a:lnTo>
                  <a:pt x="6795" y="29414"/>
                </a:lnTo>
                <a:lnTo>
                  <a:pt x="6157" y="30616"/>
                </a:lnTo>
                <a:lnTo>
                  <a:pt x="5544" y="31818"/>
                </a:lnTo>
                <a:lnTo>
                  <a:pt x="4980" y="33069"/>
                </a:lnTo>
                <a:lnTo>
                  <a:pt x="4416" y="34295"/>
                </a:lnTo>
                <a:lnTo>
                  <a:pt x="3901" y="35571"/>
                </a:lnTo>
                <a:lnTo>
                  <a:pt x="3410" y="36847"/>
                </a:lnTo>
                <a:lnTo>
                  <a:pt x="2968" y="38147"/>
                </a:lnTo>
                <a:lnTo>
                  <a:pt x="2527" y="39447"/>
                </a:lnTo>
                <a:lnTo>
                  <a:pt x="2134" y="40772"/>
                </a:lnTo>
                <a:lnTo>
                  <a:pt x="1791" y="42096"/>
                </a:lnTo>
                <a:lnTo>
                  <a:pt x="1447" y="43446"/>
                </a:lnTo>
                <a:lnTo>
                  <a:pt x="1153" y="44795"/>
                </a:lnTo>
                <a:lnTo>
                  <a:pt x="883" y="46169"/>
                </a:lnTo>
                <a:lnTo>
                  <a:pt x="662" y="47567"/>
                </a:lnTo>
                <a:lnTo>
                  <a:pt x="466" y="48965"/>
                </a:lnTo>
                <a:lnTo>
                  <a:pt x="294" y="50364"/>
                </a:lnTo>
                <a:lnTo>
                  <a:pt x="172" y="51786"/>
                </a:lnTo>
                <a:lnTo>
                  <a:pt x="74" y="53209"/>
                </a:lnTo>
                <a:lnTo>
                  <a:pt x="25" y="54657"/>
                </a:lnTo>
                <a:lnTo>
                  <a:pt x="0" y="56104"/>
                </a:lnTo>
                <a:lnTo>
                  <a:pt x="25" y="57527"/>
                </a:lnTo>
                <a:lnTo>
                  <a:pt x="74" y="58950"/>
                </a:lnTo>
                <a:lnTo>
                  <a:pt x="172" y="60373"/>
                </a:lnTo>
                <a:lnTo>
                  <a:pt x="294" y="61771"/>
                </a:lnTo>
                <a:lnTo>
                  <a:pt x="466" y="63194"/>
                </a:lnTo>
                <a:lnTo>
                  <a:pt x="662" y="64568"/>
                </a:lnTo>
                <a:lnTo>
                  <a:pt x="883" y="65966"/>
                </a:lnTo>
                <a:lnTo>
                  <a:pt x="1153" y="67340"/>
                </a:lnTo>
                <a:lnTo>
                  <a:pt x="1472" y="68689"/>
                </a:lnTo>
                <a:lnTo>
                  <a:pt x="1791" y="70038"/>
                </a:lnTo>
                <a:lnTo>
                  <a:pt x="2159" y="71387"/>
                </a:lnTo>
                <a:lnTo>
                  <a:pt x="2551" y="72712"/>
                </a:lnTo>
                <a:lnTo>
                  <a:pt x="2993" y="74012"/>
                </a:lnTo>
                <a:lnTo>
                  <a:pt x="3459" y="75312"/>
                </a:lnTo>
                <a:lnTo>
                  <a:pt x="3950" y="76588"/>
                </a:lnTo>
                <a:lnTo>
                  <a:pt x="4465" y="77864"/>
                </a:lnTo>
                <a:lnTo>
                  <a:pt x="5029" y="79115"/>
                </a:lnTo>
                <a:lnTo>
                  <a:pt x="5618" y="80366"/>
                </a:lnTo>
                <a:lnTo>
                  <a:pt x="6231" y="81593"/>
                </a:lnTo>
                <a:lnTo>
                  <a:pt x="6869" y="82795"/>
                </a:lnTo>
                <a:lnTo>
                  <a:pt x="7531" y="83972"/>
                </a:lnTo>
                <a:lnTo>
                  <a:pt x="8243" y="85150"/>
                </a:lnTo>
                <a:lnTo>
                  <a:pt x="8954" y="86303"/>
                </a:lnTo>
                <a:lnTo>
                  <a:pt x="9715" y="87456"/>
                </a:lnTo>
                <a:lnTo>
                  <a:pt x="10500" y="88560"/>
                </a:lnTo>
                <a:lnTo>
                  <a:pt x="11309" y="89663"/>
                </a:lnTo>
                <a:lnTo>
                  <a:pt x="12143" y="90743"/>
                </a:lnTo>
                <a:lnTo>
                  <a:pt x="13002" y="91798"/>
                </a:lnTo>
                <a:lnTo>
                  <a:pt x="13885" y="92828"/>
                </a:lnTo>
                <a:lnTo>
                  <a:pt x="14793" y="93858"/>
                </a:lnTo>
                <a:lnTo>
                  <a:pt x="15725" y="94840"/>
                </a:lnTo>
                <a:lnTo>
                  <a:pt x="16681" y="95821"/>
                </a:lnTo>
                <a:lnTo>
                  <a:pt x="17663" y="96778"/>
                </a:lnTo>
                <a:lnTo>
                  <a:pt x="18669" y="97685"/>
                </a:lnTo>
                <a:lnTo>
                  <a:pt x="19699" y="98593"/>
                </a:lnTo>
                <a:lnTo>
                  <a:pt x="20754" y="99476"/>
                </a:lnTo>
                <a:lnTo>
                  <a:pt x="21809" y="100310"/>
                </a:lnTo>
                <a:lnTo>
                  <a:pt x="22913" y="101144"/>
                </a:lnTo>
                <a:lnTo>
                  <a:pt x="24016" y="101954"/>
                </a:lnTo>
                <a:lnTo>
                  <a:pt x="25145" y="102714"/>
                </a:lnTo>
                <a:lnTo>
                  <a:pt x="26298" y="103475"/>
                </a:lnTo>
                <a:lnTo>
                  <a:pt x="27475" y="104186"/>
                </a:lnTo>
                <a:lnTo>
                  <a:pt x="28677" y="104873"/>
                </a:lnTo>
                <a:lnTo>
                  <a:pt x="29879" y="105535"/>
                </a:lnTo>
                <a:lnTo>
                  <a:pt x="31106" y="106173"/>
                </a:lnTo>
                <a:lnTo>
                  <a:pt x="32357" y="106787"/>
                </a:lnTo>
                <a:lnTo>
                  <a:pt x="33608" y="107351"/>
                </a:lnTo>
                <a:lnTo>
                  <a:pt x="34908" y="107891"/>
                </a:lnTo>
                <a:lnTo>
                  <a:pt x="36209" y="108406"/>
                </a:lnTo>
                <a:lnTo>
                  <a:pt x="37509" y="108896"/>
                </a:lnTo>
                <a:lnTo>
                  <a:pt x="38834" y="109338"/>
                </a:lnTo>
                <a:lnTo>
                  <a:pt x="40183" y="109755"/>
                </a:lnTo>
                <a:lnTo>
                  <a:pt x="41557" y="110123"/>
                </a:lnTo>
                <a:lnTo>
                  <a:pt x="42930" y="110491"/>
                </a:lnTo>
                <a:lnTo>
                  <a:pt x="44304" y="110810"/>
                </a:lnTo>
                <a:lnTo>
                  <a:pt x="45702" y="111080"/>
                </a:lnTo>
                <a:lnTo>
                  <a:pt x="47125" y="111325"/>
                </a:lnTo>
                <a:lnTo>
                  <a:pt x="48548" y="111546"/>
                </a:lnTo>
                <a:lnTo>
                  <a:pt x="49995" y="111717"/>
                </a:lnTo>
                <a:lnTo>
                  <a:pt x="51443" y="111840"/>
                </a:lnTo>
                <a:lnTo>
                  <a:pt x="52915" y="111938"/>
                </a:lnTo>
                <a:lnTo>
                  <a:pt x="54387" y="112012"/>
                </a:lnTo>
                <a:lnTo>
                  <a:pt x="55858" y="112036"/>
                </a:lnTo>
                <a:lnTo>
                  <a:pt x="57355" y="112012"/>
                </a:lnTo>
                <a:lnTo>
                  <a:pt x="58753" y="111963"/>
                </a:lnTo>
                <a:lnTo>
                  <a:pt x="60127" y="111889"/>
                </a:lnTo>
                <a:lnTo>
                  <a:pt x="61501" y="111767"/>
                </a:lnTo>
                <a:lnTo>
                  <a:pt x="62874" y="111619"/>
                </a:lnTo>
                <a:lnTo>
                  <a:pt x="64224" y="111448"/>
                </a:lnTo>
                <a:lnTo>
                  <a:pt x="65548" y="111227"/>
                </a:lnTo>
                <a:lnTo>
                  <a:pt x="66898" y="110982"/>
                </a:lnTo>
                <a:lnTo>
                  <a:pt x="68222" y="110712"/>
                </a:lnTo>
                <a:lnTo>
                  <a:pt x="69523" y="110393"/>
                </a:lnTo>
                <a:lnTo>
                  <a:pt x="70823" y="110049"/>
                </a:lnTo>
                <a:lnTo>
                  <a:pt x="72123" y="109681"/>
                </a:lnTo>
                <a:lnTo>
                  <a:pt x="73399" y="109289"/>
                </a:lnTo>
                <a:lnTo>
                  <a:pt x="74650" y="108847"/>
                </a:lnTo>
                <a:lnTo>
                  <a:pt x="75901" y="108381"/>
                </a:lnTo>
                <a:lnTo>
                  <a:pt x="77152" y="107891"/>
                </a:lnTo>
                <a:lnTo>
                  <a:pt x="78378" y="107375"/>
                </a:lnTo>
                <a:lnTo>
                  <a:pt x="79580" y="106836"/>
                </a:lnTo>
                <a:lnTo>
                  <a:pt x="80758" y="106247"/>
                </a:lnTo>
                <a:lnTo>
                  <a:pt x="81936" y="105658"/>
                </a:lnTo>
                <a:lnTo>
                  <a:pt x="83113" y="105020"/>
                </a:lnTo>
                <a:lnTo>
                  <a:pt x="84266" y="104382"/>
                </a:lnTo>
                <a:lnTo>
                  <a:pt x="85394" y="103696"/>
                </a:lnTo>
                <a:lnTo>
                  <a:pt x="86498" y="102984"/>
                </a:lnTo>
                <a:lnTo>
                  <a:pt x="87602" y="102248"/>
                </a:lnTo>
                <a:lnTo>
                  <a:pt x="88682" y="101488"/>
                </a:lnTo>
                <a:lnTo>
                  <a:pt x="89737" y="100703"/>
                </a:lnTo>
                <a:lnTo>
                  <a:pt x="90767" y="99918"/>
                </a:lnTo>
                <a:lnTo>
                  <a:pt x="91797" y="99084"/>
                </a:lnTo>
                <a:lnTo>
                  <a:pt x="92803" y="98225"/>
                </a:lnTo>
                <a:lnTo>
                  <a:pt x="93760" y="97342"/>
                </a:lnTo>
                <a:lnTo>
                  <a:pt x="94741" y="96459"/>
                </a:lnTo>
                <a:lnTo>
                  <a:pt x="95673" y="95527"/>
                </a:lnTo>
                <a:lnTo>
                  <a:pt x="96581" y="94594"/>
                </a:lnTo>
                <a:lnTo>
                  <a:pt x="97489" y="93613"/>
                </a:lnTo>
                <a:lnTo>
                  <a:pt x="98372" y="92632"/>
                </a:lnTo>
                <a:lnTo>
                  <a:pt x="99206" y="91626"/>
                </a:lnTo>
                <a:lnTo>
                  <a:pt x="100040" y="90620"/>
                </a:lnTo>
                <a:lnTo>
                  <a:pt x="100849" y="89565"/>
                </a:lnTo>
                <a:lnTo>
                  <a:pt x="101634" y="88510"/>
                </a:lnTo>
                <a:lnTo>
                  <a:pt x="102370" y="87407"/>
                </a:lnTo>
                <a:lnTo>
                  <a:pt x="103106" y="86303"/>
                </a:lnTo>
                <a:lnTo>
                  <a:pt x="103818" y="85199"/>
                </a:lnTo>
                <a:lnTo>
                  <a:pt x="104505" y="84046"/>
                </a:lnTo>
                <a:lnTo>
                  <a:pt x="105142" y="82893"/>
                </a:lnTo>
                <a:lnTo>
                  <a:pt x="105780" y="81740"/>
                </a:lnTo>
                <a:lnTo>
                  <a:pt x="106369" y="80538"/>
                </a:lnTo>
                <a:lnTo>
                  <a:pt x="106958" y="79336"/>
                </a:lnTo>
                <a:lnTo>
                  <a:pt x="107497" y="78109"/>
                </a:lnTo>
                <a:lnTo>
                  <a:pt x="108013" y="76882"/>
                </a:lnTo>
                <a:lnTo>
                  <a:pt x="108503" y="75631"/>
                </a:lnTo>
                <a:lnTo>
                  <a:pt x="108945" y="74380"/>
                </a:lnTo>
                <a:lnTo>
                  <a:pt x="109386" y="73080"/>
                </a:lnTo>
                <a:lnTo>
                  <a:pt x="109779" y="71804"/>
                </a:lnTo>
                <a:lnTo>
                  <a:pt x="110147" y="70480"/>
                </a:lnTo>
                <a:lnTo>
                  <a:pt x="110490" y="69179"/>
                </a:lnTo>
                <a:lnTo>
                  <a:pt x="110785" y="67830"/>
                </a:lnTo>
                <a:lnTo>
                  <a:pt x="111055" y="66506"/>
                </a:lnTo>
                <a:lnTo>
                  <a:pt x="111300" y="65132"/>
                </a:lnTo>
                <a:lnTo>
                  <a:pt x="111521" y="63782"/>
                </a:lnTo>
                <a:lnTo>
                  <a:pt x="111692" y="62409"/>
                </a:lnTo>
                <a:lnTo>
                  <a:pt x="111840" y="61010"/>
                </a:lnTo>
                <a:lnTo>
                  <a:pt x="111938" y="59612"/>
                </a:lnTo>
                <a:lnTo>
                  <a:pt x="112011" y="58214"/>
                </a:lnTo>
                <a:lnTo>
                  <a:pt x="112060" y="56791"/>
                </a:lnTo>
                <a:lnTo>
                  <a:pt x="112060" y="55319"/>
                </a:lnTo>
                <a:lnTo>
                  <a:pt x="112011" y="53847"/>
                </a:lnTo>
                <a:lnTo>
                  <a:pt x="111938" y="52375"/>
                </a:lnTo>
                <a:lnTo>
                  <a:pt x="111815" y="50928"/>
                </a:lnTo>
                <a:lnTo>
                  <a:pt x="111668" y="49480"/>
                </a:lnTo>
                <a:lnTo>
                  <a:pt x="111472" y="48058"/>
                </a:lnTo>
                <a:lnTo>
                  <a:pt x="111251" y="46635"/>
                </a:lnTo>
                <a:lnTo>
                  <a:pt x="111005" y="45237"/>
                </a:lnTo>
                <a:lnTo>
                  <a:pt x="110711" y="43838"/>
                </a:lnTo>
                <a:lnTo>
                  <a:pt x="110368" y="42464"/>
                </a:lnTo>
                <a:lnTo>
                  <a:pt x="110024" y="41115"/>
                </a:lnTo>
                <a:lnTo>
                  <a:pt x="109632" y="39766"/>
                </a:lnTo>
                <a:lnTo>
                  <a:pt x="109190" y="38417"/>
                </a:lnTo>
                <a:lnTo>
                  <a:pt x="108724" y="37092"/>
                </a:lnTo>
                <a:lnTo>
                  <a:pt x="108233" y="35792"/>
                </a:lnTo>
                <a:lnTo>
                  <a:pt x="107718" y="34516"/>
                </a:lnTo>
                <a:lnTo>
                  <a:pt x="107179" y="33240"/>
                </a:lnTo>
                <a:lnTo>
                  <a:pt x="106590" y="31989"/>
                </a:lnTo>
                <a:lnTo>
                  <a:pt x="105976" y="30738"/>
                </a:lnTo>
                <a:lnTo>
                  <a:pt x="105339" y="29512"/>
                </a:lnTo>
                <a:lnTo>
                  <a:pt x="104652" y="28310"/>
                </a:lnTo>
                <a:lnTo>
                  <a:pt x="103965" y="27132"/>
                </a:lnTo>
                <a:lnTo>
                  <a:pt x="103229" y="25955"/>
                </a:lnTo>
                <a:lnTo>
                  <a:pt x="102468" y="24826"/>
                </a:lnTo>
                <a:lnTo>
                  <a:pt x="101708" y="23698"/>
                </a:lnTo>
                <a:lnTo>
                  <a:pt x="100898" y="22594"/>
                </a:lnTo>
                <a:lnTo>
                  <a:pt x="100064" y="21514"/>
                </a:lnTo>
                <a:lnTo>
                  <a:pt x="99206" y="20435"/>
                </a:lnTo>
                <a:lnTo>
                  <a:pt x="98323" y="19405"/>
                </a:lnTo>
                <a:lnTo>
                  <a:pt x="97415" y="18374"/>
                </a:lnTo>
                <a:lnTo>
                  <a:pt x="96483" y="17368"/>
                </a:lnTo>
                <a:lnTo>
                  <a:pt x="95526" y="16412"/>
                </a:lnTo>
                <a:lnTo>
                  <a:pt x="94545" y="15455"/>
                </a:lnTo>
                <a:lnTo>
                  <a:pt x="93539" y="14523"/>
                </a:lnTo>
                <a:lnTo>
                  <a:pt x="92509" y="13615"/>
                </a:lnTo>
                <a:lnTo>
                  <a:pt x="91478" y="12732"/>
                </a:lnTo>
                <a:lnTo>
                  <a:pt x="90399" y="11898"/>
                </a:lnTo>
                <a:lnTo>
                  <a:pt x="89320" y="11064"/>
                </a:lnTo>
                <a:lnTo>
                  <a:pt x="88216" y="10254"/>
                </a:lnTo>
                <a:lnTo>
                  <a:pt x="87087" y="9494"/>
                </a:lnTo>
                <a:lnTo>
                  <a:pt x="85934" y="8733"/>
                </a:lnTo>
                <a:lnTo>
                  <a:pt x="84781" y="8022"/>
                </a:lnTo>
                <a:lnTo>
                  <a:pt x="83604" y="7335"/>
                </a:lnTo>
                <a:lnTo>
                  <a:pt x="82402" y="6673"/>
                </a:lnTo>
                <a:lnTo>
                  <a:pt x="81175" y="6035"/>
                </a:lnTo>
                <a:lnTo>
                  <a:pt x="79948" y="5422"/>
                </a:lnTo>
                <a:lnTo>
                  <a:pt x="78697" y="4833"/>
                </a:lnTo>
                <a:lnTo>
                  <a:pt x="77422" y="4293"/>
                </a:lnTo>
                <a:lnTo>
                  <a:pt x="76146" y="3778"/>
                </a:lnTo>
                <a:lnTo>
                  <a:pt x="74846" y="3287"/>
                </a:lnTo>
                <a:lnTo>
                  <a:pt x="73546" y="2846"/>
                </a:lnTo>
                <a:lnTo>
                  <a:pt x="72221" y="2429"/>
                </a:lnTo>
                <a:lnTo>
                  <a:pt x="70896" y="2036"/>
                </a:lnTo>
                <a:lnTo>
                  <a:pt x="69547" y="1668"/>
                </a:lnTo>
                <a:lnTo>
                  <a:pt x="68173" y="1349"/>
                </a:lnTo>
                <a:lnTo>
                  <a:pt x="66800" y="1055"/>
                </a:lnTo>
                <a:lnTo>
                  <a:pt x="65426" y="810"/>
                </a:lnTo>
                <a:lnTo>
                  <a:pt x="64027" y="589"/>
                </a:lnTo>
                <a:lnTo>
                  <a:pt x="62629" y="393"/>
                </a:lnTo>
                <a:lnTo>
                  <a:pt x="61206" y="245"/>
                </a:lnTo>
                <a:lnTo>
                  <a:pt x="59783" y="123"/>
                </a:lnTo>
                <a:lnTo>
                  <a:pt x="58336" y="49"/>
                </a:lnTo>
                <a:lnTo>
                  <a:pt x="56913" y="25"/>
                </a:lnTo>
                <a:lnTo>
                  <a:pt x="5544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</p:spTree>
    <p:extLst>
      <p:ext uri="{BB962C8B-B14F-4D97-AF65-F5344CB8AC3E}">
        <p14:creationId xmlns:p14="http://schemas.microsoft.com/office/powerpoint/2010/main" val="38888593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6989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p33"/>
          <p:cNvSpPr txBox="1">
            <a:spLocks noGrp="1"/>
          </p:cNvSpPr>
          <p:nvPr>
            <p:ph type="title"/>
          </p:nvPr>
        </p:nvSpPr>
        <p:spPr>
          <a:xfrm>
            <a:off x="3310132" y="907880"/>
            <a:ext cx="22251605" cy="1352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19638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5937" y="3720541"/>
            <a:ext cx="22354935" cy="3845139"/>
          </a:xfrm>
        </p:spPr>
        <p:txBody>
          <a:bodyPr anchor="b">
            <a:normAutofit/>
          </a:bodyPr>
          <a:lstStyle>
            <a:lvl1pPr algn="ctr">
              <a:defRPr sz="1135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5937" y="7565676"/>
            <a:ext cx="22354935" cy="220739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961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22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83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45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06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67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28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690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11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600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638" y="3702726"/>
            <a:ext cx="22711372" cy="3845164"/>
          </a:xfrm>
        </p:spPr>
        <p:txBody>
          <a:bodyPr anchor="b"/>
          <a:lstStyle>
            <a:lvl1pPr algn="ctr">
              <a:defRPr sz="841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7638" y="7547887"/>
            <a:ext cx="22711372" cy="3168651"/>
          </a:xfrm>
        </p:spPr>
        <p:txBody>
          <a:bodyPr anchor="t"/>
          <a:lstStyle>
            <a:lvl1pPr marL="0" indent="0" algn="ctr">
              <a:buNone/>
              <a:defRPr sz="4205">
                <a:solidFill>
                  <a:schemeClr val="tx1"/>
                </a:solidFill>
              </a:defRPr>
            </a:lvl1pPr>
            <a:lvl2pPr marL="961263" indent="0">
              <a:buNone/>
              <a:defRPr sz="3785">
                <a:solidFill>
                  <a:schemeClr val="tx1">
                    <a:tint val="75000"/>
                  </a:schemeClr>
                </a:solidFill>
              </a:defRPr>
            </a:lvl2pPr>
            <a:lvl3pPr marL="1922526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3pPr>
            <a:lvl4pPr marL="2883789" indent="0">
              <a:buNone/>
              <a:defRPr sz="2944">
                <a:solidFill>
                  <a:schemeClr val="tx1">
                    <a:tint val="75000"/>
                  </a:schemeClr>
                </a:solidFill>
              </a:defRPr>
            </a:lvl4pPr>
            <a:lvl5pPr marL="3845052" indent="0">
              <a:buNone/>
              <a:defRPr sz="2944">
                <a:solidFill>
                  <a:schemeClr val="tx1">
                    <a:tint val="75000"/>
                  </a:schemeClr>
                </a:solidFill>
              </a:defRPr>
            </a:lvl5pPr>
            <a:lvl6pPr marL="4806315" indent="0">
              <a:buNone/>
              <a:defRPr sz="2944">
                <a:solidFill>
                  <a:schemeClr val="tx1">
                    <a:tint val="75000"/>
                  </a:schemeClr>
                </a:solidFill>
              </a:defRPr>
            </a:lvl6pPr>
            <a:lvl7pPr marL="5767578" indent="0">
              <a:buNone/>
              <a:defRPr sz="2944">
                <a:solidFill>
                  <a:schemeClr val="tx1">
                    <a:tint val="75000"/>
                  </a:schemeClr>
                </a:solidFill>
              </a:defRPr>
            </a:lvl7pPr>
            <a:lvl8pPr marL="6728841" indent="0">
              <a:buNone/>
              <a:defRPr sz="2944">
                <a:solidFill>
                  <a:schemeClr val="tx1">
                    <a:tint val="75000"/>
                  </a:schemeClr>
                </a:solidFill>
              </a:defRPr>
            </a:lvl8pPr>
            <a:lvl9pPr marL="7690104" indent="0">
              <a:buNone/>
              <a:defRPr sz="29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555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3958" y="3642554"/>
            <a:ext cx="11983758" cy="853371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89064" y="3642555"/>
            <a:ext cx="11993628" cy="8533712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0330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957" y="3646880"/>
            <a:ext cx="12051426" cy="872297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1264" y="3646880"/>
            <a:ext cx="12051426" cy="87229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2005" y="3858707"/>
            <a:ext cx="11547665" cy="1145644"/>
          </a:xfrm>
        </p:spPr>
        <p:txBody>
          <a:bodyPr anchor="b">
            <a:noAutofit/>
          </a:bodyPr>
          <a:lstStyle>
            <a:lvl1pPr marL="0" indent="0" algn="ctr">
              <a:buNone/>
              <a:defRPr sz="5046" b="0"/>
            </a:lvl1pPr>
            <a:lvl2pPr marL="961263" indent="0">
              <a:buNone/>
              <a:defRPr sz="4205" b="1"/>
            </a:lvl2pPr>
            <a:lvl3pPr marL="1922526" indent="0">
              <a:buNone/>
              <a:defRPr sz="3785" b="1"/>
            </a:lvl3pPr>
            <a:lvl4pPr marL="2883789" indent="0">
              <a:buNone/>
              <a:defRPr sz="3364" b="1"/>
            </a:lvl4pPr>
            <a:lvl5pPr marL="3845052" indent="0">
              <a:buNone/>
              <a:defRPr sz="3364" b="1"/>
            </a:lvl5pPr>
            <a:lvl6pPr marL="4806315" indent="0">
              <a:buNone/>
              <a:defRPr sz="3364" b="1"/>
            </a:lvl6pPr>
            <a:lvl7pPr marL="5767578" indent="0">
              <a:buNone/>
              <a:defRPr sz="3364" b="1"/>
            </a:lvl7pPr>
            <a:lvl8pPr marL="6728841" indent="0">
              <a:buNone/>
              <a:defRPr sz="3364" b="1"/>
            </a:lvl8pPr>
            <a:lvl9pPr marL="7690104" indent="0">
              <a:buNone/>
              <a:defRPr sz="33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82005" y="5004350"/>
            <a:ext cx="11547665" cy="7171918"/>
          </a:xfrm>
        </p:spPr>
        <p:txBody>
          <a:bodyPr anchor="t">
            <a:normAutofit/>
          </a:bodyPr>
          <a:lstStyle>
            <a:lvl1pPr>
              <a:defRPr sz="3785"/>
            </a:lvl1pPr>
            <a:lvl2pPr>
              <a:defRPr sz="3364"/>
            </a:lvl2pPr>
            <a:lvl3pPr>
              <a:defRPr sz="2944"/>
            </a:lvl3pPr>
            <a:lvl4pPr>
              <a:defRPr sz="2523"/>
            </a:lvl4pPr>
            <a:lvl5pPr>
              <a:defRPr sz="2523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07105" y="3858708"/>
            <a:ext cx="11592626" cy="1145642"/>
          </a:xfrm>
        </p:spPr>
        <p:txBody>
          <a:bodyPr anchor="b">
            <a:noAutofit/>
          </a:bodyPr>
          <a:lstStyle>
            <a:lvl1pPr marL="0" indent="0" algn="ctr">
              <a:buNone/>
              <a:defRPr sz="5046" b="0"/>
            </a:lvl1pPr>
            <a:lvl2pPr marL="961263" indent="0">
              <a:buNone/>
              <a:defRPr sz="4205" b="1"/>
            </a:lvl2pPr>
            <a:lvl3pPr marL="1922526" indent="0">
              <a:buNone/>
              <a:defRPr sz="3785" b="1"/>
            </a:lvl3pPr>
            <a:lvl4pPr marL="2883789" indent="0">
              <a:buNone/>
              <a:defRPr sz="3364" b="1"/>
            </a:lvl4pPr>
            <a:lvl5pPr marL="3845052" indent="0">
              <a:buNone/>
              <a:defRPr sz="3364" b="1"/>
            </a:lvl5pPr>
            <a:lvl6pPr marL="4806315" indent="0">
              <a:buNone/>
              <a:defRPr sz="3364" b="1"/>
            </a:lvl6pPr>
            <a:lvl7pPr marL="5767578" indent="0">
              <a:buNone/>
              <a:defRPr sz="3364" b="1"/>
            </a:lvl7pPr>
            <a:lvl8pPr marL="6728841" indent="0">
              <a:buNone/>
              <a:defRPr sz="3364" b="1"/>
            </a:lvl8pPr>
            <a:lvl9pPr marL="7690104" indent="0">
              <a:buNone/>
              <a:defRPr sz="33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07105" y="5004350"/>
            <a:ext cx="11592626" cy="7171918"/>
          </a:xfrm>
        </p:spPr>
        <p:txBody>
          <a:bodyPr anchor="t">
            <a:normAutofit/>
          </a:bodyPr>
          <a:lstStyle>
            <a:lvl1pPr>
              <a:defRPr sz="3785"/>
            </a:lvl1pPr>
            <a:lvl2pPr>
              <a:defRPr sz="3364"/>
            </a:lvl2pPr>
            <a:lvl3pPr>
              <a:defRPr sz="2944"/>
            </a:lvl3pPr>
            <a:lvl4pPr>
              <a:defRPr sz="2523"/>
            </a:lvl4pPr>
            <a:lvl5pPr>
              <a:defRPr sz="2523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775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296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467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3958" y="1281712"/>
            <a:ext cx="8778280" cy="3830667"/>
          </a:xfrm>
        </p:spPr>
        <p:txBody>
          <a:bodyPr anchor="b">
            <a:normAutofit/>
          </a:bodyPr>
          <a:lstStyle>
            <a:lvl1pPr algn="ctr">
              <a:defRPr sz="5046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98620" y="1281712"/>
            <a:ext cx="15184071" cy="1089455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3958" y="5112380"/>
            <a:ext cx="8778280" cy="7063885"/>
          </a:xfrm>
        </p:spPr>
        <p:txBody>
          <a:bodyPr anchor="t">
            <a:normAutofit/>
          </a:bodyPr>
          <a:lstStyle>
            <a:lvl1pPr marL="0" indent="0" algn="ctr">
              <a:buNone/>
              <a:defRPr sz="3364"/>
            </a:lvl1pPr>
            <a:lvl2pPr marL="961263" indent="0">
              <a:buNone/>
              <a:defRPr sz="2523"/>
            </a:lvl2pPr>
            <a:lvl3pPr marL="1922526" indent="0">
              <a:buNone/>
              <a:defRPr sz="2103"/>
            </a:lvl3pPr>
            <a:lvl4pPr marL="2883789" indent="0">
              <a:buNone/>
              <a:defRPr sz="1892"/>
            </a:lvl4pPr>
            <a:lvl5pPr marL="3845052" indent="0">
              <a:buNone/>
              <a:defRPr sz="1892"/>
            </a:lvl5pPr>
            <a:lvl6pPr marL="4806315" indent="0">
              <a:buNone/>
              <a:defRPr sz="1892"/>
            </a:lvl6pPr>
            <a:lvl7pPr marL="5767578" indent="0">
              <a:buNone/>
              <a:defRPr sz="1892"/>
            </a:lvl7pPr>
            <a:lvl8pPr marL="6728841" indent="0">
              <a:buNone/>
              <a:defRPr sz="1892"/>
            </a:lvl8pPr>
            <a:lvl9pPr marL="7690104" indent="0">
              <a:buNone/>
              <a:defRPr sz="189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9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5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3" name="Google Shape;303;p5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304" name="Google Shape;304;p5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5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5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7" name="Google Shape;307;p5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5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5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5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5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5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5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5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5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5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5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5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5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5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5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5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5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5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5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5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5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5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5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5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5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5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5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5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" name="Google Shape;335;p5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" name="Google Shape;336;p5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5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5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5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5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5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5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5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" name="Google Shape;344;p5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5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5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5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5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Google Shape;349;p5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5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5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5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3" name="Google Shape;353;p5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5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" name="Google Shape;355;p5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6" name="Google Shape;356;p5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7" name="Google Shape;357;p5"/>
          <p:cNvSpPr txBox="1">
            <a:spLocks noGrp="1"/>
          </p:cNvSpPr>
          <p:nvPr>
            <p:ph type="title"/>
          </p:nvPr>
        </p:nvSpPr>
        <p:spPr>
          <a:xfrm>
            <a:off x="7279069" y="4309590"/>
            <a:ext cx="17078731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18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58" name="Google Shape;358;p5"/>
          <p:cNvSpPr txBox="1">
            <a:spLocks noGrp="1"/>
          </p:cNvSpPr>
          <p:nvPr>
            <p:ph type="title" idx="2"/>
          </p:nvPr>
        </p:nvSpPr>
        <p:spPr>
          <a:xfrm>
            <a:off x="7279069" y="8581912"/>
            <a:ext cx="17078731" cy="102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18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59" name="Google Shape;359;p5"/>
          <p:cNvSpPr txBox="1">
            <a:spLocks noGrp="1"/>
          </p:cNvSpPr>
          <p:nvPr>
            <p:ph type="subTitle" idx="1"/>
          </p:nvPr>
        </p:nvSpPr>
        <p:spPr>
          <a:xfrm>
            <a:off x="7279069" y="9616420"/>
            <a:ext cx="17078731" cy="1538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60" name="Google Shape;360;p5"/>
          <p:cNvSpPr txBox="1">
            <a:spLocks noGrp="1"/>
          </p:cNvSpPr>
          <p:nvPr>
            <p:ph type="subTitle" idx="3"/>
          </p:nvPr>
        </p:nvSpPr>
        <p:spPr>
          <a:xfrm>
            <a:off x="7279069" y="5344099"/>
            <a:ext cx="17081571" cy="1538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78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61" name="Google Shape;361;p5"/>
          <p:cNvSpPr txBox="1">
            <a:spLocks noGrp="1"/>
          </p:cNvSpPr>
          <p:nvPr>
            <p:ph type="title" idx="4"/>
          </p:nvPr>
        </p:nvSpPr>
        <p:spPr>
          <a:xfrm>
            <a:off x="2273375" y="1512431"/>
            <a:ext cx="24325113" cy="1281712"/>
          </a:xfrm>
          <a:prstGeom prst="rect">
            <a:avLst/>
          </a:prstGeom>
          <a:noFill/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62" name="Google Shape;362;p5"/>
          <p:cNvSpPr/>
          <p:nvPr/>
        </p:nvSpPr>
        <p:spPr>
          <a:xfrm>
            <a:off x="22463410" y="13309458"/>
            <a:ext cx="353204" cy="135017"/>
          </a:xfrm>
          <a:custGeom>
            <a:avLst/>
            <a:gdLst/>
            <a:ahLst/>
            <a:cxnLst/>
            <a:rect l="l" t="t" r="r" b="b"/>
            <a:pathLst>
              <a:path w="2966" h="1277" fill="none" extrusionOk="0">
                <a:moveTo>
                  <a:pt x="0" y="19"/>
                </a:moveTo>
                <a:lnTo>
                  <a:pt x="0" y="19"/>
                </a:lnTo>
                <a:lnTo>
                  <a:pt x="0" y="19"/>
                </a:lnTo>
                <a:lnTo>
                  <a:pt x="601" y="0"/>
                </a:lnTo>
                <a:lnTo>
                  <a:pt x="601" y="0"/>
                </a:lnTo>
                <a:lnTo>
                  <a:pt x="1220" y="19"/>
                </a:lnTo>
                <a:lnTo>
                  <a:pt x="1802" y="75"/>
                </a:lnTo>
                <a:lnTo>
                  <a:pt x="1802" y="75"/>
                </a:lnTo>
                <a:lnTo>
                  <a:pt x="2121" y="113"/>
                </a:lnTo>
                <a:lnTo>
                  <a:pt x="2308" y="150"/>
                </a:lnTo>
                <a:lnTo>
                  <a:pt x="2496" y="188"/>
                </a:lnTo>
                <a:lnTo>
                  <a:pt x="2684" y="263"/>
                </a:lnTo>
                <a:lnTo>
                  <a:pt x="2759" y="319"/>
                </a:lnTo>
                <a:lnTo>
                  <a:pt x="2834" y="376"/>
                </a:lnTo>
                <a:lnTo>
                  <a:pt x="2890" y="432"/>
                </a:lnTo>
                <a:lnTo>
                  <a:pt x="2928" y="507"/>
                </a:lnTo>
                <a:lnTo>
                  <a:pt x="2946" y="582"/>
                </a:lnTo>
                <a:lnTo>
                  <a:pt x="2965" y="676"/>
                </a:lnTo>
                <a:lnTo>
                  <a:pt x="2965" y="676"/>
                </a:lnTo>
                <a:lnTo>
                  <a:pt x="2965" y="770"/>
                </a:lnTo>
                <a:lnTo>
                  <a:pt x="2928" y="864"/>
                </a:lnTo>
                <a:lnTo>
                  <a:pt x="2890" y="976"/>
                </a:lnTo>
                <a:lnTo>
                  <a:pt x="2834" y="1089"/>
                </a:lnTo>
                <a:lnTo>
                  <a:pt x="2834" y="1089"/>
                </a:lnTo>
                <a:lnTo>
                  <a:pt x="2796" y="1126"/>
                </a:lnTo>
                <a:lnTo>
                  <a:pt x="2740" y="1183"/>
                </a:lnTo>
                <a:lnTo>
                  <a:pt x="2665" y="1201"/>
                </a:lnTo>
                <a:lnTo>
                  <a:pt x="2590" y="1239"/>
                </a:lnTo>
                <a:lnTo>
                  <a:pt x="2402" y="1258"/>
                </a:lnTo>
                <a:lnTo>
                  <a:pt x="2177" y="1276"/>
                </a:lnTo>
                <a:lnTo>
                  <a:pt x="2177" y="1276"/>
                </a:lnTo>
                <a:lnTo>
                  <a:pt x="1896" y="1258"/>
                </a:lnTo>
                <a:lnTo>
                  <a:pt x="1614" y="1220"/>
                </a:lnTo>
                <a:lnTo>
                  <a:pt x="1389" y="1183"/>
                </a:lnTo>
                <a:lnTo>
                  <a:pt x="1220" y="1145"/>
                </a:lnTo>
                <a:lnTo>
                  <a:pt x="1220" y="1145"/>
                </a:lnTo>
                <a:lnTo>
                  <a:pt x="976" y="1051"/>
                </a:lnTo>
                <a:lnTo>
                  <a:pt x="770" y="939"/>
                </a:lnTo>
                <a:lnTo>
                  <a:pt x="601" y="826"/>
                </a:lnTo>
                <a:lnTo>
                  <a:pt x="432" y="676"/>
                </a:lnTo>
                <a:lnTo>
                  <a:pt x="301" y="526"/>
                </a:lnTo>
                <a:lnTo>
                  <a:pt x="169" y="376"/>
                </a:lnTo>
                <a:lnTo>
                  <a:pt x="75" y="207"/>
                </a:lnTo>
                <a:lnTo>
                  <a:pt x="0" y="19"/>
                </a:lnTo>
                <a:lnTo>
                  <a:pt x="0" y="19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363" name="Google Shape;363;p5"/>
          <p:cNvSpPr/>
          <p:nvPr/>
        </p:nvSpPr>
        <p:spPr>
          <a:xfrm>
            <a:off x="20032101" y="13710165"/>
            <a:ext cx="69427" cy="186613"/>
          </a:xfrm>
          <a:custGeom>
            <a:avLst/>
            <a:gdLst/>
            <a:ahLst/>
            <a:cxnLst/>
            <a:rect l="l" t="t" r="r" b="b"/>
            <a:pathLst>
              <a:path w="583" h="1765" fill="none" extrusionOk="0">
                <a:moveTo>
                  <a:pt x="1" y="1765"/>
                </a:moveTo>
                <a:lnTo>
                  <a:pt x="1" y="1765"/>
                </a:lnTo>
                <a:lnTo>
                  <a:pt x="1" y="1521"/>
                </a:lnTo>
                <a:lnTo>
                  <a:pt x="1" y="1277"/>
                </a:lnTo>
                <a:lnTo>
                  <a:pt x="39" y="1052"/>
                </a:lnTo>
                <a:lnTo>
                  <a:pt x="95" y="808"/>
                </a:lnTo>
                <a:lnTo>
                  <a:pt x="170" y="583"/>
                </a:lnTo>
                <a:lnTo>
                  <a:pt x="264" y="376"/>
                </a:lnTo>
                <a:lnTo>
                  <a:pt x="414" y="170"/>
                </a:lnTo>
                <a:lnTo>
                  <a:pt x="583" y="1"/>
                </a:lnTo>
                <a:lnTo>
                  <a:pt x="583" y="1"/>
                </a:lnTo>
                <a:lnTo>
                  <a:pt x="470" y="170"/>
                </a:lnTo>
                <a:lnTo>
                  <a:pt x="376" y="339"/>
                </a:lnTo>
                <a:lnTo>
                  <a:pt x="282" y="508"/>
                </a:lnTo>
                <a:lnTo>
                  <a:pt x="207" y="695"/>
                </a:lnTo>
                <a:lnTo>
                  <a:pt x="95" y="1052"/>
                </a:lnTo>
                <a:lnTo>
                  <a:pt x="39" y="1389"/>
                </a:lnTo>
                <a:lnTo>
                  <a:pt x="39" y="1389"/>
                </a:lnTo>
                <a:lnTo>
                  <a:pt x="20" y="1577"/>
                </a:lnTo>
                <a:lnTo>
                  <a:pt x="1" y="1765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364" name="Google Shape;364;p5"/>
          <p:cNvGrpSpPr/>
          <p:nvPr/>
        </p:nvGrpSpPr>
        <p:grpSpPr>
          <a:xfrm>
            <a:off x="27207260" y="1528042"/>
            <a:ext cx="776622" cy="1631355"/>
            <a:chOff x="8616804" y="545067"/>
            <a:chExt cx="245964" cy="581921"/>
          </a:xfrm>
        </p:grpSpPr>
        <p:grpSp>
          <p:nvGrpSpPr>
            <p:cNvPr id="365" name="Google Shape;365;p5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366" name="Google Shape;366;p5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367" name="Google Shape;367;p5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5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69" name="Google Shape;369;p5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370" name="Google Shape;370;p5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371" name="Google Shape;371;p5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5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3" name="Google Shape;373;p5"/>
          <p:cNvSpPr/>
          <p:nvPr/>
        </p:nvSpPr>
        <p:spPr>
          <a:xfrm>
            <a:off x="23563057" y="9702061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374" name="Google Shape;374;p5"/>
          <p:cNvGrpSpPr/>
          <p:nvPr/>
        </p:nvGrpSpPr>
        <p:grpSpPr>
          <a:xfrm>
            <a:off x="838814" y="1512196"/>
            <a:ext cx="702243" cy="2754253"/>
            <a:chOff x="257640" y="539414"/>
            <a:chExt cx="222407" cy="982471"/>
          </a:xfrm>
        </p:grpSpPr>
        <p:grpSp>
          <p:nvGrpSpPr>
            <p:cNvPr id="375" name="Google Shape;375;p5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376" name="Google Shape;376;p5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377" name="Google Shape;377;p5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378" name="Google Shape;378;p5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79" name="Google Shape;379;p5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380" name="Google Shape;380;p5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381" name="Google Shape;381;p5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382" name="Google Shape;382;p5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83" name="Google Shape;383;p5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384" name="Google Shape;384;p5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385" name="Google Shape;385;p5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386" name="Google Shape;386;p5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87" name="Google Shape;387;p5"/>
          <p:cNvGrpSpPr/>
          <p:nvPr/>
        </p:nvGrpSpPr>
        <p:grpSpPr>
          <a:xfrm>
            <a:off x="27330814" y="10139784"/>
            <a:ext cx="702243" cy="2754253"/>
            <a:chOff x="257640" y="539414"/>
            <a:chExt cx="222407" cy="982471"/>
          </a:xfrm>
        </p:grpSpPr>
        <p:grpSp>
          <p:nvGrpSpPr>
            <p:cNvPr id="388" name="Google Shape;388;p5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389" name="Google Shape;389;p5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390" name="Google Shape;390;p5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391" name="Google Shape;391;p5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2" name="Google Shape;392;p5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393" name="Google Shape;393;p5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394" name="Google Shape;394;p5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395" name="Google Shape;395;p5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6" name="Google Shape;396;p5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397" name="Google Shape;397;p5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398" name="Google Shape;398;p5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399" name="Google Shape;399;p5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00" name="Google Shape;400;p5"/>
          <p:cNvSpPr/>
          <p:nvPr/>
        </p:nvSpPr>
        <p:spPr>
          <a:xfrm>
            <a:off x="1273094" y="12403623"/>
            <a:ext cx="6451437" cy="1538382"/>
          </a:xfrm>
          <a:custGeom>
            <a:avLst/>
            <a:gdLst/>
            <a:ahLst/>
            <a:cxnLst/>
            <a:rect l="l" t="t" r="r" b="b"/>
            <a:pathLst>
              <a:path w="199097" h="53472" extrusionOk="0">
                <a:moveTo>
                  <a:pt x="0" y="1"/>
                </a:moveTo>
                <a:lnTo>
                  <a:pt x="0" y="35798"/>
                </a:lnTo>
                <a:lnTo>
                  <a:pt x="152689" y="35798"/>
                </a:lnTo>
                <a:lnTo>
                  <a:pt x="162457" y="52540"/>
                </a:lnTo>
                <a:lnTo>
                  <a:pt x="162668" y="52810"/>
                </a:lnTo>
                <a:lnTo>
                  <a:pt x="162908" y="53051"/>
                </a:lnTo>
                <a:lnTo>
                  <a:pt x="163179" y="53231"/>
                </a:lnTo>
                <a:lnTo>
                  <a:pt x="163449" y="53381"/>
                </a:lnTo>
                <a:lnTo>
                  <a:pt x="163750" y="53442"/>
                </a:lnTo>
                <a:lnTo>
                  <a:pt x="164050" y="53472"/>
                </a:lnTo>
                <a:lnTo>
                  <a:pt x="164351" y="53472"/>
                </a:lnTo>
                <a:lnTo>
                  <a:pt x="164622" y="53411"/>
                </a:lnTo>
                <a:lnTo>
                  <a:pt x="164922" y="53321"/>
                </a:lnTo>
                <a:lnTo>
                  <a:pt x="165193" y="53171"/>
                </a:lnTo>
                <a:lnTo>
                  <a:pt x="165433" y="52991"/>
                </a:lnTo>
                <a:lnTo>
                  <a:pt x="165643" y="52780"/>
                </a:lnTo>
                <a:lnTo>
                  <a:pt x="165824" y="52510"/>
                </a:lnTo>
                <a:lnTo>
                  <a:pt x="165944" y="52239"/>
                </a:lnTo>
                <a:lnTo>
                  <a:pt x="166034" y="51909"/>
                </a:lnTo>
                <a:lnTo>
                  <a:pt x="166064" y="51548"/>
                </a:lnTo>
                <a:lnTo>
                  <a:pt x="166064" y="35798"/>
                </a:lnTo>
                <a:lnTo>
                  <a:pt x="199097" y="35798"/>
                </a:lnTo>
                <a:lnTo>
                  <a:pt x="199097" y="1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401" name="Google Shape;401;p5"/>
          <p:cNvSpPr/>
          <p:nvPr/>
        </p:nvSpPr>
        <p:spPr>
          <a:xfrm>
            <a:off x="27376018" y="3864317"/>
            <a:ext cx="702367" cy="864468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</p:spTree>
    <p:extLst>
      <p:ext uri="{BB962C8B-B14F-4D97-AF65-F5344CB8AC3E}">
        <p14:creationId xmlns:p14="http://schemas.microsoft.com/office/powerpoint/2010/main" val="40385850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121" y="1281712"/>
            <a:ext cx="8487660" cy="109434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3958" y="1282391"/>
            <a:ext cx="14054547" cy="3846268"/>
          </a:xfrm>
        </p:spPr>
        <p:txBody>
          <a:bodyPr anchor="b">
            <a:noAutofit/>
          </a:bodyPr>
          <a:lstStyle>
            <a:lvl1pPr algn="ctr">
              <a:defRPr sz="6728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24699" y="1605719"/>
            <a:ext cx="7757303" cy="10329436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364"/>
            </a:lvl1pPr>
            <a:lvl2pPr marL="961263" indent="0">
              <a:buNone/>
              <a:defRPr sz="3364"/>
            </a:lvl2pPr>
            <a:lvl3pPr marL="1922526" indent="0">
              <a:buNone/>
              <a:defRPr sz="3364"/>
            </a:lvl3pPr>
            <a:lvl4pPr marL="2883789" indent="0">
              <a:buNone/>
              <a:defRPr sz="3364"/>
            </a:lvl4pPr>
            <a:lvl5pPr marL="3845052" indent="0">
              <a:buNone/>
              <a:defRPr sz="3364"/>
            </a:lvl5pPr>
            <a:lvl6pPr marL="4806315" indent="0">
              <a:buNone/>
              <a:defRPr sz="3364"/>
            </a:lvl6pPr>
            <a:lvl7pPr marL="5767578" indent="0">
              <a:buNone/>
              <a:defRPr sz="3364"/>
            </a:lvl7pPr>
            <a:lvl8pPr marL="6728841" indent="0">
              <a:buNone/>
              <a:defRPr sz="3364"/>
            </a:lvl8pPr>
            <a:lvl9pPr marL="7690104" indent="0">
              <a:buNone/>
              <a:defRPr sz="336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3958" y="5128660"/>
            <a:ext cx="14054547" cy="7098478"/>
          </a:xfrm>
        </p:spPr>
        <p:txBody>
          <a:bodyPr anchor="t">
            <a:normAutofit/>
          </a:bodyPr>
          <a:lstStyle>
            <a:lvl1pPr marL="0" indent="0" algn="ctr">
              <a:buNone/>
              <a:defRPr sz="3364"/>
            </a:lvl1pPr>
            <a:lvl2pPr marL="961263" indent="0">
              <a:buNone/>
              <a:defRPr sz="2523"/>
            </a:lvl2pPr>
            <a:lvl3pPr marL="1922526" indent="0">
              <a:buNone/>
              <a:defRPr sz="2103"/>
            </a:lvl3pPr>
            <a:lvl4pPr marL="2883789" indent="0">
              <a:buNone/>
              <a:defRPr sz="1892"/>
            </a:lvl4pPr>
            <a:lvl5pPr marL="3845052" indent="0">
              <a:buNone/>
              <a:defRPr sz="1892"/>
            </a:lvl5pPr>
            <a:lvl6pPr marL="4806315" indent="0">
              <a:buNone/>
              <a:defRPr sz="1892"/>
            </a:lvl6pPr>
            <a:lvl7pPr marL="5767578" indent="0">
              <a:buNone/>
              <a:defRPr sz="1892"/>
            </a:lvl7pPr>
            <a:lvl8pPr marL="6728841" indent="0">
              <a:buNone/>
              <a:defRPr sz="1892"/>
            </a:lvl8pPr>
            <a:lvl9pPr marL="7690104" indent="0">
              <a:buNone/>
              <a:defRPr sz="189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761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977" y="1151789"/>
            <a:ext cx="24016784" cy="80250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3983" y="9598660"/>
            <a:ext cx="24522437" cy="1142675"/>
          </a:xfrm>
        </p:spPr>
        <p:txBody>
          <a:bodyPr anchor="b">
            <a:normAutofit/>
          </a:bodyPr>
          <a:lstStyle>
            <a:lvl1pPr algn="ctr">
              <a:defRPr sz="588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69134" y="1461290"/>
            <a:ext cx="23314754" cy="741288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205"/>
            </a:lvl1pPr>
            <a:lvl2pPr marL="961263" indent="0">
              <a:buNone/>
              <a:defRPr sz="4205"/>
            </a:lvl2pPr>
            <a:lvl3pPr marL="1922526" indent="0">
              <a:buNone/>
              <a:defRPr sz="4205"/>
            </a:lvl3pPr>
            <a:lvl4pPr marL="2883789" indent="0">
              <a:buNone/>
              <a:defRPr sz="4205"/>
            </a:lvl4pPr>
            <a:lvl5pPr marL="3845052" indent="0">
              <a:buNone/>
              <a:defRPr sz="4205"/>
            </a:lvl5pPr>
            <a:lvl6pPr marL="4806315" indent="0">
              <a:buNone/>
              <a:defRPr sz="4205"/>
            </a:lvl6pPr>
            <a:lvl7pPr marL="5767578" indent="0">
              <a:buNone/>
              <a:defRPr sz="4205"/>
            </a:lvl7pPr>
            <a:lvl8pPr marL="6728841" indent="0">
              <a:buNone/>
              <a:defRPr sz="4205"/>
            </a:lvl8pPr>
            <a:lvl9pPr marL="7690104" indent="0">
              <a:buNone/>
              <a:defRPr sz="420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3957" y="10741338"/>
            <a:ext cx="24518733" cy="1434929"/>
          </a:xfrm>
        </p:spPr>
        <p:txBody>
          <a:bodyPr anchor="t"/>
          <a:lstStyle>
            <a:lvl1pPr marL="0" indent="0" algn="ctr">
              <a:buNone/>
              <a:defRPr sz="3364"/>
            </a:lvl1pPr>
            <a:lvl2pPr marL="961263" indent="0">
              <a:buNone/>
              <a:defRPr sz="2944"/>
            </a:lvl2pPr>
            <a:lvl3pPr marL="1922526" indent="0">
              <a:buNone/>
              <a:defRPr sz="2523"/>
            </a:lvl3pPr>
            <a:lvl4pPr marL="2883789" indent="0">
              <a:buNone/>
              <a:defRPr sz="2103"/>
            </a:lvl4pPr>
            <a:lvl5pPr marL="3845052" indent="0">
              <a:buNone/>
              <a:defRPr sz="2103"/>
            </a:lvl5pPr>
            <a:lvl6pPr marL="4806315" indent="0">
              <a:buNone/>
              <a:defRPr sz="2103"/>
            </a:lvl6pPr>
            <a:lvl7pPr marL="5767578" indent="0">
              <a:buNone/>
              <a:defRPr sz="2103"/>
            </a:lvl7pPr>
            <a:lvl8pPr marL="6728841" indent="0">
              <a:buNone/>
              <a:defRPr sz="2103"/>
            </a:lvl8pPr>
            <a:lvl9pPr marL="7690104" indent="0">
              <a:buNone/>
              <a:defRPr sz="210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571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3957" y="1279267"/>
            <a:ext cx="24518733" cy="7431122"/>
          </a:xfrm>
        </p:spPr>
        <p:txBody>
          <a:bodyPr anchor="ctr"/>
          <a:lstStyle>
            <a:lvl1pPr>
              <a:defRPr sz="672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3956" y="9030815"/>
            <a:ext cx="24518736" cy="3157659"/>
          </a:xfrm>
        </p:spPr>
        <p:txBody>
          <a:bodyPr anchor="ctr"/>
          <a:lstStyle>
            <a:lvl1pPr marL="0" indent="0" algn="ctr">
              <a:buNone/>
              <a:defRPr sz="3364"/>
            </a:lvl1pPr>
            <a:lvl2pPr marL="961263" indent="0">
              <a:buNone/>
              <a:defRPr sz="2944"/>
            </a:lvl2pPr>
            <a:lvl3pPr marL="1922526" indent="0">
              <a:buNone/>
              <a:defRPr sz="2523"/>
            </a:lvl3pPr>
            <a:lvl4pPr marL="2883789" indent="0">
              <a:buNone/>
              <a:defRPr sz="2103"/>
            </a:lvl4pPr>
            <a:lvl5pPr marL="3845052" indent="0">
              <a:buNone/>
              <a:defRPr sz="2103"/>
            </a:lvl5pPr>
            <a:lvl6pPr marL="4806315" indent="0">
              <a:buNone/>
              <a:defRPr sz="2103"/>
            </a:lvl6pPr>
            <a:lvl7pPr marL="5767578" indent="0">
              <a:buNone/>
              <a:defRPr sz="2103"/>
            </a:lvl7pPr>
            <a:lvl8pPr marL="6728841" indent="0">
              <a:buNone/>
              <a:defRPr sz="2103"/>
            </a:lvl8pPr>
            <a:lvl9pPr marL="7690104" indent="0">
              <a:buNone/>
              <a:defRPr sz="210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349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773" y="1281712"/>
            <a:ext cx="22029838" cy="6292719"/>
          </a:xfrm>
        </p:spPr>
        <p:txBody>
          <a:bodyPr anchor="ctr"/>
          <a:lstStyle>
            <a:lvl1pPr>
              <a:defRPr sz="672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074656" y="7590261"/>
            <a:ext cx="20726311" cy="1120129"/>
          </a:xfrm>
        </p:spPr>
        <p:txBody>
          <a:bodyPr anchor="t">
            <a:normAutofit/>
          </a:bodyPr>
          <a:lstStyle>
            <a:lvl1pPr marL="0" indent="0" algn="r">
              <a:buNone/>
              <a:defRPr sz="2944"/>
            </a:lvl1pPr>
            <a:lvl2pPr marL="961263" indent="0">
              <a:buNone/>
              <a:defRPr sz="2944"/>
            </a:lvl2pPr>
            <a:lvl3pPr marL="1922526" indent="0">
              <a:buNone/>
              <a:defRPr sz="2523"/>
            </a:lvl3pPr>
            <a:lvl4pPr marL="2883789" indent="0">
              <a:buNone/>
              <a:defRPr sz="2103"/>
            </a:lvl4pPr>
            <a:lvl5pPr marL="3845052" indent="0">
              <a:buNone/>
              <a:defRPr sz="2103"/>
            </a:lvl5pPr>
            <a:lvl6pPr marL="4806315" indent="0">
              <a:buNone/>
              <a:defRPr sz="2103"/>
            </a:lvl6pPr>
            <a:lvl7pPr marL="5767578" indent="0">
              <a:buNone/>
              <a:defRPr sz="2103"/>
            </a:lvl7pPr>
            <a:lvl8pPr marL="6728841" indent="0">
              <a:buNone/>
              <a:defRPr sz="2103"/>
            </a:lvl8pPr>
            <a:lvl9pPr marL="7690104" indent="0">
              <a:buNone/>
              <a:defRPr sz="210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3956" y="9050102"/>
            <a:ext cx="24518736" cy="31317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3364"/>
            </a:lvl1pPr>
            <a:lvl2pPr marL="961263" indent="0">
              <a:buNone/>
              <a:defRPr sz="2944"/>
            </a:lvl2pPr>
            <a:lvl3pPr marL="1922526" indent="0">
              <a:buNone/>
              <a:defRPr sz="2523"/>
            </a:lvl3pPr>
            <a:lvl4pPr marL="2883789" indent="0">
              <a:buNone/>
              <a:defRPr sz="2103"/>
            </a:lvl4pPr>
            <a:lvl5pPr marL="3845052" indent="0">
              <a:buNone/>
              <a:defRPr sz="2103"/>
            </a:lvl5pPr>
            <a:lvl6pPr marL="4806315" indent="0">
              <a:buNone/>
              <a:defRPr sz="2103"/>
            </a:lvl6pPr>
            <a:lvl7pPr marL="5767578" indent="0">
              <a:buNone/>
              <a:defRPr sz="2103"/>
            </a:lvl7pPr>
            <a:lvl8pPr marL="6728841" indent="0">
              <a:buNone/>
              <a:defRPr sz="2103"/>
            </a:lvl8pPr>
            <a:lvl9pPr marL="7690104" indent="0">
              <a:buNone/>
              <a:defRPr sz="210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45839" y="1860324"/>
            <a:ext cx="1443593" cy="1229519"/>
          </a:xfrm>
          <a:prstGeom prst="rect">
            <a:avLst/>
          </a:prstGeom>
        </p:spPr>
        <p:txBody>
          <a:bodyPr vert="horz" lIns="192257" tIns="96128" rIns="192257" bIns="9612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682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76208" y="6156798"/>
            <a:ext cx="1443593" cy="1229519"/>
          </a:xfrm>
          <a:prstGeom prst="rect">
            <a:avLst/>
          </a:prstGeom>
        </p:spPr>
        <p:txBody>
          <a:bodyPr vert="horz" lIns="192257" tIns="96128" rIns="192257" bIns="9612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682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65115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3956" y="4471995"/>
            <a:ext cx="24518736" cy="5281250"/>
          </a:xfrm>
        </p:spPr>
        <p:txBody>
          <a:bodyPr anchor="b"/>
          <a:lstStyle>
            <a:lvl1pPr>
              <a:defRPr sz="672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3932" y="9778010"/>
            <a:ext cx="24515032" cy="2398257"/>
          </a:xfrm>
        </p:spPr>
        <p:txBody>
          <a:bodyPr anchor="t"/>
          <a:lstStyle>
            <a:lvl1pPr marL="0" indent="0" algn="ctr">
              <a:buNone/>
              <a:defRPr sz="3364"/>
            </a:lvl1pPr>
            <a:lvl2pPr marL="961263" indent="0">
              <a:buNone/>
              <a:defRPr sz="2944"/>
            </a:lvl2pPr>
            <a:lvl3pPr marL="1922526" indent="0">
              <a:buNone/>
              <a:defRPr sz="2523"/>
            </a:lvl3pPr>
            <a:lvl4pPr marL="2883789" indent="0">
              <a:buNone/>
              <a:defRPr sz="2103"/>
            </a:lvl4pPr>
            <a:lvl5pPr marL="3845052" indent="0">
              <a:buNone/>
              <a:defRPr sz="2103"/>
            </a:lvl5pPr>
            <a:lvl6pPr marL="4806315" indent="0">
              <a:buNone/>
              <a:defRPr sz="2103"/>
            </a:lvl6pPr>
            <a:lvl7pPr marL="5767578" indent="0">
              <a:buNone/>
              <a:defRPr sz="2103"/>
            </a:lvl7pPr>
            <a:lvl8pPr marL="6728841" indent="0">
              <a:buNone/>
              <a:defRPr sz="2103"/>
            </a:lvl8pPr>
            <a:lvl9pPr marL="7690104" indent="0">
              <a:buNone/>
              <a:defRPr sz="210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769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63957" y="1281712"/>
            <a:ext cx="24518733" cy="20404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163957" y="3965297"/>
            <a:ext cx="7817057" cy="1211618"/>
          </a:xfrm>
        </p:spPr>
        <p:txBody>
          <a:bodyPr anchor="b">
            <a:noAutofit/>
          </a:bodyPr>
          <a:lstStyle>
            <a:lvl1pPr marL="0" indent="0" algn="ctr">
              <a:buNone/>
              <a:defRPr sz="5046" b="0">
                <a:solidFill>
                  <a:schemeClr val="tx1"/>
                </a:solidFill>
              </a:defRPr>
            </a:lvl1pPr>
            <a:lvl2pPr marL="961263" indent="0">
              <a:buNone/>
              <a:defRPr sz="4205" b="1"/>
            </a:lvl2pPr>
            <a:lvl3pPr marL="1922526" indent="0">
              <a:buNone/>
              <a:defRPr sz="3785" b="1"/>
            </a:lvl3pPr>
            <a:lvl4pPr marL="2883789" indent="0">
              <a:buNone/>
              <a:defRPr sz="3364" b="1"/>
            </a:lvl4pPr>
            <a:lvl5pPr marL="3845052" indent="0">
              <a:buNone/>
              <a:defRPr sz="3364" b="1"/>
            </a:lvl5pPr>
            <a:lvl6pPr marL="4806315" indent="0">
              <a:buNone/>
              <a:defRPr sz="3364" b="1"/>
            </a:lvl6pPr>
            <a:lvl7pPr marL="5767578" indent="0">
              <a:buNone/>
              <a:defRPr sz="3364" b="1"/>
            </a:lvl7pPr>
            <a:lvl8pPr marL="6728841" indent="0">
              <a:buNone/>
              <a:defRPr sz="3364" b="1"/>
            </a:lvl8pPr>
            <a:lvl9pPr marL="7690104" indent="0">
              <a:buNone/>
              <a:defRPr sz="33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2163957" y="5407224"/>
            <a:ext cx="7817057" cy="6769043"/>
          </a:xfrm>
        </p:spPr>
        <p:txBody>
          <a:bodyPr anchor="t">
            <a:normAutofit/>
          </a:bodyPr>
          <a:lstStyle>
            <a:lvl1pPr marL="0" indent="0" algn="ctr">
              <a:buNone/>
              <a:defRPr sz="2944"/>
            </a:lvl1pPr>
            <a:lvl2pPr marL="961263" indent="0">
              <a:buNone/>
              <a:defRPr sz="2523"/>
            </a:lvl2pPr>
            <a:lvl3pPr marL="1922526" indent="0">
              <a:buNone/>
              <a:defRPr sz="2103"/>
            </a:lvl3pPr>
            <a:lvl4pPr marL="2883789" indent="0">
              <a:buNone/>
              <a:defRPr sz="1892"/>
            </a:lvl4pPr>
            <a:lvl5pPr marL="3845052" indent="0">
              <a:buNone/>
              <a:defRPr sz="1892"/>
            </a:lvl5pPr>
            <a:lvl6pPr marL="4806315" indent="0">
              <a:buNone/>
              <a:defRPr sz="1892"/>
            </a:lvl6pPr>
            <a:lvl7pPr marL="5767578" indent="0">
              <a:buNone/>
              <a:defRPr sz="1892"/>
            </a:lvl7pPr>
            <a:lvl8pPr marL="6728841" indent="0">
              <a:buNone/>
              <a:defRPr sz="1892"/>
            </a:lvl8pPr>
            <a:lvl9pPr marL="7690104" indent="0">
              <a:buNone/>
              <a:defRPr sz="189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530252" y="3965297"/>
            <a:ext cx="7817057" cy="1211618"/>
          </a:xfrm>
        </p:spPr>
        <p:txBody>
          <a:bodyPr anchor="b">
            <a:noAutofit/>
          </a:bodyPr>
          <a:lstStyle>
            <a:lvl1pPr marL="0" indent="0" algn="ctr">
              <a:buNone/>
              <a:defRPr sz="5046" b="0">
                <a:solidFill>
                  <a:schemeClr val="tx1"/>
                </a:solidFill>
              </a:defRPr>
            </a:lvl1pPr>
            <a:lvl2pPr marL="961263" indent="0">
              <a:buNone/>
              <a:defRPr sz="4205" b="1"/>
            </a:lvl2pPr>
            <a:lvl3pPr marL="1922526" indent="0">
              <a:buNone/>
              <a:defRPr sz="3785" b="1"/>
            </a:lvl3pPr>
            <a:lvl4pPr marL="2883789" indent="0">
              <a:buNone/>
              <a:defRPr sz="3364" b="1"/>
            </a:lvl4pPr>
            <a:lvl5pPr marL="3845052" indent="0">
              <a:buNone/>
              <a:defRPr sz="3364" b="1"/>
            </a:lvl5pPr>
            <a:lvl6pPr marL="4806315" indent="0">
              <a:buNone/>
              <a:defRPr sz="3364" b="1"/>
            </a:lvl6pPr>
            <a:lvl7pPr marL="5767578" indent="0">
              <a:buNone/>
              <a:defRPr sz="3364" b="1"/>
            </a:lvl7pPr>
            <a:lvl8pPr marL="6728841" indent="0">
              <a:buNone/>
              <a:defRPr sz="3364" b="1"/>
            </a:lvl8pPr>
            <a:lvl9pPr marL="7690104" indent="0">
              <a:buNone/>
              <a:defRPr sz="33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0517758" y="5407224"/>
            <a:ext cx="7817057" cy="6769043"/>
          </a:xfrm>
        </p:spPr>
        <p:txBody>
          <a:bodyPr anchor="t">
            <a:normAutofit/>
          </a:bodyPr>
          <a:lstStyle>
            <a:lvl1pPr marL="0" indent="0" algn="ctr">
              <a:buNone/>
              <a:defRPr sz="2944"/>
            </a:lvl1pPr>
            <a:lvl2pPr marL="961263" indent="0">
              <a:buNone/>
              <a:defRPr sz="2523"/>
            </a:lvl2pPr>
            <a:lvl3pPr marL="1922526" indent="0">
              <a:buNone/>
              <a:defRPr sz="2103"/>
            </a:lvl3pPr>
            <a:lvl4pPr marL="2883789" indent="0">
              <a:buNone/>
              <a:defRPr sz="1892"/>
            </a:lvl4pPr>
            <a:lvl5pPr marL="3845052" indent="0">
              <a:buNone/>
              <a:defRPr sz="1892"/>
            </a:lvl5pPr>
            <a:lvl6pPr marL="4806315" indent="0">
              <a:buNone/>
              <a:defRPr sz="1892"/>
            </a:lvl6pPr>
            <a:lvl7pPr marL="5767578" indent="0">
              <a:buNone/>
              <a:defRPr sz="1892"/>
            </a:lvl7pPr>
            <a:lvl8pPr marL="6728841" indent="0">
              <a:buNone/>
              <a:defRPr sz="1892"/>
            </a:lvl8pPr>
            <a:lvl9pPr marL="7690104" indent="0">
              <a:buNone/>
              <a:defRPr sz="189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8865631" y="3965297"/>
            <a:ext cx="7817057" cy="1211618"/>
          </a:xfrm>
        </p:spPr>
        <p:txBody>
          <a:bodyPr anchor="b">
            <a:noAutofit/>
          </a:bodyPr>
          <a:lstStyle>
            <a:lvl1pPr marL="0" indent="0" algn="ctr">
              <a:buNone/>
              <a:defRPr sz="5046" b="0">
                <a:solidFill>
                  <a:schemeClr val="tx1"/>
                </a:solidFill>
              </a:defRPr>
            </a:lvl1pPr>
            <a:lvl2pPr marL="961263" indent="0">
              <a:buNone/>
              <a:defRPr sz="4205" b="1"/>
            </a:lvl2pPr>
            <a:lvl3pPr marL="1922526" indent="0">
              <a:buNone/>
              <a:defRPr sz="3785" b="1"/>
            </a:lvl3pPr>
            <a:lvl4pPr marL="2883789" indent="0">
              <a:buNone/>
              <a:defRPr sz="3364" b="1"/>
            </a:lvl4pPr>
            <a:lvl5pPr marL="3845052" indent="0">
              <a:buNone/>
              <a:defRPr sz="3364" b="1"/>
            </a:lvl5pPr>
            <a:lvl6pPr marL="4806315" indent="0">
              <a:buNone/>
              <a:defRPr sz="3364" b="1"/>
            </a:lvl6pPr>
            <a:lvl7pPr marL="5767578" indent="0">
              <a:buNone/>
              <a:defRPr sz="3364" b="1"/>
            </a:lvl7pPr>
            <a:lvl8pPr marL="6728841" indent="0">
              <a:buNone/>
              <a:defRPr sz="3364" b="1"/>
            </a:lvl8pPr>
            <a:lvl9pPr marL="7690104" indent="0">
              <a:buNone/>
              <a:defRPr sz="33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8865631" y="5407224"/>
            <a:ext cx="7817057" cy="6769043"/>
          </a:xfrm>
        </p:spPr>
        <p:txBody>
          <a:bodyPr anchor="t">
            <a:normAutofit/>
          </a:bodyPr>
          <a:lstStyle>
            <a:lvl1pPr marL="0" indent="0" algn="ctr">
              <a:buNone/>
              <a:defRPr sz="2944"/>
            </a:lvl1pPr>
            <a:lvl2pPr marL="961263" indent="0">
              <a:buNone/>
              <a:defRPr sz="2523"/>
            </a:lvl2pPr>
            <a:lvl3pPr marL="1922526" indent="0">
              <a:buNone/>
              <a:defRPr sz="2103"/>
            </a:lvl3pPr>
            <a:lvl4pPr marL="2883789" indent="0">
              <a:buNone/>
              <a:defRPr sz="1892"/>
            </a:lvl4pPr>
            <a:lvl5pPr marL="3845052" indent="0">
              <a:buNone/>
              <a:defRPr sz="1892"/>
            </a:lvl5pPr>
            <a:lvl6pPr marL="4806315" indent="0">
              <a:buNone/>
              <a:defRPr sz="1892"/>
            </a:lvl6pPr>
            <a:lvl7pPr marL="5767578" indent="0">
              <a:buNone/>
              <a:defRPr sz="1892"/>
            </a:lvl7pPr>
            <a:lvl8pPr marL="6728841" indent="0">
              <a:buNone/>
              <a:defRPr sz="1892"/>
            </a:lvl8pPr>
            <a:lvl9pPr marL="7690104" indent="0">
              <a:buNone/>
              <a:defRPr sz="189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466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463" y="3822881"/>
            <a:ext cx="7909384" cy="3885192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635" y="3822881"/>
            <a:ext cx="7909384" cy="3885192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3355" y="3822881"/>
            <a:ext cx="7909384" cy="3885192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63956" y="1281712"/>
            <a:ext cx="24518736" cy="20404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2163957" y="8208564"/>
            <a:ext cx="7817057" cy="1211618"/>
          </a:xfrm>
        </p:spPr>
        <p:txBody>
          <a:bodyPr anchor="b">
            <a:noAutofit/>
          </a:bodyPr>
          <a:lstStyle>
            <a:lvl1pPr marL="0" indent="0" algn="ctr">
              <a:buNone/>
              <a:defRPr sz="4205" b="0">
                <a:solidFill>
                  <a:schemeClr val="tx1"/>
                </a:solidFill>
              </a:defRPr>
            </a:lvl1pPr>
            <a:lvl2pPr marL="961263" indent="0">
              <a:buNone/>
              <a:defRPr sz="4205" b="1"/>
            </a:lvl2pPr>
            <a:lvl3pPr marL="1922526" indent="0">
              <a:buNone/>
              <a:defRPr sz="3785" b="1"/>
            </a:lvl3pPr>
            <a:lvl4pPr marL="2883789" indent="0">
              <a:buNone/>
              <a:defRPr sz="3364" b="1"/>
            </a:lvl4pPr>
            <a:lvl5pPr marL="3845052" indent="0">
              <a:buNone/>
              <a:defRPr sz="3364" b="1"/>
            </a:lvl5pPr>
            <a:lvl6pPr marL="4806315" indent="0">
              <a:buNone/>
              <a:defRPr sz="3364" b="1"/>
            </a:lvl6pPr>
            <a:lvl7pPr marL="5767578" indent="0">
              <a:buNone/>
              <a:defRPr sz="3364" b="1"/>
            </a:lvl7pPr>
            <a:lvl8pPr marL="6728841" indent="0">
              <a:buNone/>
              <a:defRPr sz="3364" b="1"/>
            </a:lvl8pPr>
            <a:lvl9pPr marL="7690104" indent="0">
              <a:buNone/>
              <a:defRPr sz="33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410966" y="4076665"/>
            <a:ext cx="7323034" cy="3370285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364"/>
            </a:lvl1pPr>
            <a:lvl2pPr marL="961263" indent="0">
              <a:buNone/>
              <a:defRPr sz="3364"/>
            </a:lvl2pPr>
            <a:lvl3pPr marL="1922526" indent="0">
              <a:buNone/>
              <a:defRPr sz="3364"/>
            </a:lvl3pPr>
            <a:lvl4pPr marL="2883789" indent="0">
              <a:buNone/>
              <a:defRPr sz="3364"/>
            </a:lvl4pPr>
            <a:lvl5pPr marL="3845052" indent="0">
              <a:buNone/>
              <a:defRPr sz="3364"/>
            </a:lvl5pPr>
            <a:lvl6pPr marL="4806315" indent="0">
              <a:buNone/>
              <a:defRPr sz="3364"/>
            </a:lvl6pPr>
            <a:lvl7pPr marL="5767578" indent="0">
              <a:buNone/>
              <a:defRPr sz="3364"/>
            </a:lvl7pPr>
            <a:lvl8pPr marL="6728841" indent="0">
              <a:buNone/>
              <a:defRPr sz="3364"/>
            </a:lvl8pPr>
            <a:lvl9pPr marL="7690104" indent="0">
              <a:buNone/>
              <a:defRPr sz="336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2163957" y="9420183"/>
            <a:ext cx="7817057" cy="2756087"/>
          </a:xfrm>
        </p:spPr>
        <p:txBody>
          <a:bodyPr anchor="t">
            <a:normAutofit/>
          </a:bodyPr>
          <a:lstStyle>
            <a:lvl1pPr marL="0" indent="0" algn="ctr">
              <a:buNone/>
              <a:defRPr sz="2944"/>
            </a:lvl1pPr>
            <a:lvl2pPr marL="961263" indent="0">
              <a:buNone/>
              <a:defRPr sz="2523"/>
            </a:lvl2pPr>
            <a:lvl3pPr marL="1922526" indent="0">
              <a:buNone/>
              <a:defRPr sz="2103"/>
            </a:lvl3pPr>
            <a:lvl4pPr marL="2883789" indent="0">
              <a:buNone/>
              <a:defRPr sz="1892"/>
            </a:lvl4pPr>
            <a:lvl5pPr marL="3845052" indent="0">
              <a:buNone/>
              <a:defRPr sz="1892"/>
            </a:lvl5pPr>
            <a:lvl6pPr marL="4806315" indent="0">
              <a:buNone/>
              <a:defRPr sz="1892"/>
            </a:lvl6pPr>
            <a:lvl7pPr marL="5767578" indent="0">
              <a:buNone/>
              <a:defRPr sz="1892"/>
            </a:lvl7pPr>
            <a:lvl8pPr marL="6728841" indent="0">
              <a:buNone/>
              <a:defRPr sz="1892"/>
            </a:lvl8pPr>
            <a:lvl9pPr marL="7690104" indent="0">
              <a:buNone/>
              <a:defRPr sz="189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520962" y="8208564"/>
            <a:ext cx="7817057" cy="1211618"/>
          </a:xfrm>
        </p:spPr>
        <p:txBody>
          <a:bodyPr anchor="b">
            <a:noAutofit/>
          </a:bodyPr>
          <a:lstStyle>
            <a:lvl1pPr marL="0" indent="0" algn="ctr">
              <a:buNone/>
              <a:defRPr sz="4205" b="0">
                <a:solidFill>
                  <a:schemeClr val="tx1"/>
                </a:solidFill>
              </a:defRPr>
            </a:lvl1pPr>
            <a:lvl2pPr marL="961263" indent="0">
              <a:buNone/>
              <a:defRPr sz="4205" b="1"/>
            </a:lvl2pPr>
            <a:lvl3pPr marL="1922526" indent="0">
              <a:buNone/>
              <a:defRPr sz="3785" b="1"/>
            </a:lvl3pPr>
            <a:lvl4pPr marL="2883789" indent="0">
              <a:buNone/>
              <a:defRPr sz="3364" b="1"/>
            </a:lvl4pPr>
            <a:lvl5pPr marL="3845052" indent="0">
              <a:buNone/>
              <a:defRPr sz="3364" b="1"/>
            </a:lvl5pPr>
            <a:lvl6pPr marL="4806315" indent="0">
              <a:buNone/>
              <a:defRPr sz="3364" b="1"/>
            </a:lvl6pPr>
            <a:lvl7pPr marL="5767578" indent="0">
              <a:buNone/>
              <a:defRPr sz="3364" b="1"/>
            </a:lvl7pPr>
            <a:lvl8pPr marL="6728841" indent="0">
              <a:buNone/>
              <a:defRPr sz="3364" b="1"/>
            </a:lvl8pPr>
            <a:lvl9pPr marL="7690104" indent="0">
              <a:buNone/>
              <a:defRPr sz="33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0764769" y="4077035"/>
            <a:ext cx="7323034" cy="3381239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364"/>
            </a:lvl1pPr>
            <a:lvl2pPr marL="961263" indent="0">
              <a:buNone/>
              <a:defRPr sz="3364"/>
            </a:lvl2pPr>
            <a:lvl3pPr marL="1922526" indent="0">
              <a:buNone/>
              <a:defRPr sz="3364"/>
            </a:lvl3pPr>
            <a:lvl4pPr marL="2883789" indent="0">
              <a:buNone/>
              <a:defRPr sz="3364"/>
            </a:lvl4pPr>
            <a:lvl5pPr marL="3845052" indent="0">
              <a:buNone/>
              <a:defRPr sz="3364"/>
            </a:lvl5pPr>
            <a:lvl6pPr marL="4806315" indent="0">
              <a:buNone/>
              <a:defRPr sz="3364"/>
            </a:lvl6pPr>
            <a:lvl7pPr marL="5767578" indent="0">
              <a:buNone/>
              <a:defRPr sz="3364"/>
            </a:lvl7pPr>
            <a:lvl8pPr marL="6728841" indent="0">
              <a:buNone/>
              <a:defRPr sz="3364"/>
            </a:lvl8pPr>
            <a:lvl9pPr marL="7690104" indent="0">
              <a:buNone/>
              <a:defRPr sz="336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517758" y="9420181"/>
            <a:ext cx="7817057" cy="2756087"/>
          </a:xfrm>
        </p:spPr>
        <p:txBody>
          <a:bodyPr anchor="t">
            <a:normAutofit/>
          </a:bodyPr>
          <a:lstStyle>
            <a:lvl1pPr marL="0" indent="0" algn="ctr">
              <a:buNone/>
              <a:defRPr sz="2944"/>
            </a:lvl1pPr>
            <a:lvl2pPr marL="961263" indent="0">
              <a:buNone/>
              <a:defRPr sz="2523"/>
            </a:lvl2pPr>
            <a:lvl3pPr marL="1922526" indent="0">
              <a:buNone/>
              <a:defRPr sz="2103"/>
            </a:lvl3pPr>
            <a:lvl4pPr marL="2883789" indent="0">
              <a:buNone/>
              <a:defRPr sz="1892"/>
            </a:lvl4pPr>
            <a:lvl5pPr marL="3845052" indent="0">
              <a:buNone/>
              <a:defRPr sz="1892"/>
            </a:lvl5pPr>
            <a:lvl6pPr marL="4806315" indent="0">
              <a:buNone/>
              <a:defRPr sz="1892"/>
            </a:lvl6pPr>
            <a:lvl7pPr marL="5767578" indent="0">
              <a:buNone/>
              <a:defRPr sz="1892"/>
            </a:lvl7pPr>
            <a:lvl8pPr marL="6728841" indent="0">
              <a:buNone/>
              <a:defRPr sz="1892"/>
            </a:lvl8pPr>
            <a:lvl9pPr marL="7690104" indent="0">
              <a:buNone/>
              <a:defRPr sz="189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8865927" y="8208564"/>
            <a:ext cx="7817057" cy="1211618"/>
          </a:xfrm>
        </p:spPr>
        <p:txBody>
          <a:bodyPr anchor="b">
            <a:noAutofit/>
          </a:bodyPr>
          <a:lstStyle>
            <a:lvl1pPr marL="0" indent="0" algn="ctr">
              <a:buNone/>
              <a:defRPr sz="4205" b="0">
                <a:solidFill>
                  <a:schemeClr val="tx1"/>
                </a:solidFill>
              </a:defRPr>
            </a:lvl1pPr>
            <a:lvl2pPr marL="961263" indent="0">
              <a:buNone/>
              <a:defRPr sz="4205" b="1"/>
            </a:lvl2pPr>
            <a:lvl3pPr marL="1922526" indent="0">
              <a:buNone/>
              <a:defRPr sz="3785" b="1"/>
            </a:lvl3pPr>
            <a:lvl4pPr marL="2883789" indent="0">
              <a:buNone/>
              <a:defRPr sz="3364" b="1"/>
            </a:lvl4pPr>
            <a:lvl5pPr marL="3845052" indent="0">
              <a:buNone/>
              <a:defRPr sz="3364" b="1"/>
            </a:lvl5pPr>
            <a:lvl6pPr marL="4806315" indent="0">
              <a:buNone/>
              <a:defRPr sz="3364" b="1"/>
            </a:lvl6pPr>
            <a:lvl7pPr marL="5767578" indent="0">
              <a:buNone/>
              <a:defRPr sz="3364" b="1"/>
            </a:lvl7pPr>
            <a:lvl8pPr marL="6728841" indent="0">
              <a:buNone/>
              <a:defRPr sz="3364" b="1"/>
            </a:lvl8pPr>
            <a:lvl9pPr marL="7690104" indent="0">
              <a:buNone/>
              <a:defRPr sz="336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9124052" y="4067233"/>
            <a:ext cx="7323034" cy="3379410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364"/>
            </a:lvl1pPr>
            <a:lvl2pPr marL="961263" indent="0">
              <a:buNone/>
              <a:defRPr sz="3364"/>
            </a:lvl2pPr>
            <a:lvl3pPr marL="1922526" indent="0">
              <a:buNone/>
              <a:defRPr sz="3364"/>
            </a:lvl3pPr>
            <a:lvl4pPr marL="2883789" indent="0">
              <a:buNone/>
              <a:defRPr sz="3364"/>
            </a:lvl4pPr>
            <a:lvl5pPr marL="3845052" indent="0">
              <a:buNone/>
              <a:defRPr sz="3364"/>
            </a:lvl5pPr>
            <a:lvl6pPr marL="4806315" indent="0">
              <a:buNone/>
              <a:defRPr sz="3364"/>
            </a:lvl6pPr>
            <a:lvl7pPr marL="5767578" indent="0">
              <a:buNone/>
              <a:defRPr sz="3364"/>
            </a:lvl7pPr>
            <a:lvl8pPr marL="6728841" indent="0">
              <a:buNone/>
              <a:defRPr sz="3364"/>
            </a:lvl8pPr>
            <a:lvl9pPr marL="7690104" indent="0">
              <a:buNone/>
              <a:defRPr sz="336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8865631" y="9420176"/>
            <a:ext cx="7817057" cy="2756091"/>
          </a:xfrm>
        </p:spPr>
        <p:txBody>
          <a:bodyPr anchor="t">
            <a:normAutofit/>
          </a:bodyPr>
          <a:lstStyle>
            <a:lvl1pPr marL="0" indent="0" algn="ctr">
              <a:buNone/>
              <a:defRPr sz="2944"/>
            </a:lvl1pPr>
            <a:lvl2pPr marL="961263" indent="0">
              <a:buNone/>
              <a:defRPr sz="2523"/>
            </a:lvl2pPr>
            <a:lvl3pPr marL="1922526" indent="0">
              <a:buNone/>
              <a:defRPr sz="2103"/>
            </a:lvl3pPr>
            <a:lvl4pPr marL="2883789" indent="0">
              <a:buNone/>
              <a:defRPr sz="1892"/>
            </a:lvl4pPr>
            <a:lvl5pPr marL="3845052" indent="0">
              <a:buNone/>
              <a:defRPr sz="1892"/>
            </a:lvl5pPr>
            <a:lvl6pPr marL="4806315" indent="0">
              <a:buNone/>
              <a:defRPr sz="1892"/>
            </a:lvl6pPr>
            <a:lvl7pPr marL="5767578" indent="0">
              <a:buNone/>
              <a:defRPr sz="1892"/>
            </a:lvl7pPr>
            <a:lvl8pPr marL="6728841" indent="0">
              <a:buNone/>
              <a:defRPr sz="1892"/>
            </a:lvl8pPr>
            <a:lvl9pPr marL="7690104" indent="0">
              <a:buNone/>
              <a:defRPr sz="189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198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03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72796" y="1281711"/>
            <a:ext cx="5409891" cy="1089455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3959" y="1281711"/>
            <a:ext cx="18747937" cy="10894556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048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 txBox="1">
            <a:spLocks noGrp="1"/>
          </p:cNvSpPr>
          <p:nvPr>
            <p:ph type="title"/>
          </p:nvPr>
        </p:nvSpPr>
        <p:spPr>
          <a:xfrm>
            <a:off x="6730138" y="6993856"/>
            <a:ext cx="15411588" cy="2050403"/>
          </a:xfrm>
          <a:prstGeom prst="rect">
            <a:avLst/>
          </a:prstGeom>
          <a:noFill/>
          <a:effectLst>
            <a:outerShdw dist="47625" dir="36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8797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4" name="Google Shape;174;p3"/>
          <p:cNvSpPr txBox="1">
            <a:spLocks noGrp="1"/>
          </p:cNvSpPr>
          <p:nvPr>
            <p:ph type="title" idx="2" hasCustomPrompt="1"/>
          </p:nvPr>
        </p:nvSpPr>
        <p:spPr>
          <a:xfrm>
            <a:off x="12992340" y="4126986"/>
            <a:ext cx="2887186" cy="1936866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79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59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59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59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59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59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59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59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59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3"/>
          <p:cNvSpPr txBox="1">
            <a:spLocks noGrp="1"/>
          </p:cNvSpPr>
          <p:nvPr>
            <p:ph type="subTitle" idx="1"/>
          </p:nvPr>
        </p:nvSpPr>
        <p:spPr>
          <a:xfrm>
            <a:off x="6733267" y="9542071"/>
            <a:ext cx="15404958" cy="1281712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7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719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778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6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4" name="Google Shape;404;p6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405" name="Google Shape;405;p6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6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6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6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6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6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6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6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6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6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6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6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6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8" name="Google Shape;418;p6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9" name="Google Shape;419;p6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0" name="Google Shape;420;p6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6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6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3" name="Google Shape;423;p6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4" name="Google Shape;424;p6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5" name="Google Shape;425;p6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6" name="Google Shape;426;p6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" name="Google Shape;427;p6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6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6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6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6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" name="Google Shape;432;p6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" name="Google Shape;433;p6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" name="Google Shape;434;p6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5" name="Google Shape;435;p6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6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6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6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6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0" name="Google Shape;440;p6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1" name="Google Shape;441;p6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6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Google Shape;443;p6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4" name="Google Shape;444;p6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5" name="Google Shape;445;p6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6" name="Google Shape;446;p6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7" name="Google Shape;447;p6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6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6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6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6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2" name="Google Shape;452;p6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3" name="Google Shape;453;p6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Google Shape;454;p6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" name="Google Shape;455;p6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6" name="Google Shape;456;p6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7" name="Google Shape;457;p6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8" name="Google Shape;458;p6"/>
          <p:cNvSpPr txBox="1">
            <a:spLocks noGrp="1"/>
          </p:cNvSpPr>
          <p:nvPr>
            <p:ph type="title"/>
          </p:nvPr>
        </p:nvSpPr>
        <p:spPr>
          <a:xfrm>
            <a:off x="2273375" y="1512431"/>
            <a:ext cx="24325113" cy="1281712"/>
          </a:xfrm>
          <a:prstGeom prst="rect">
            <a:avLst/>
          </a:prstGeom>
          <a:noFill/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59" name="Google Shape;459;p6"/>
          <p:cNvSpPr/>
          <p:nvPr/>
        </p:nvSpPr>
        <p:spPr>
          <a:xfrm>
            <a:off x="22630283" y="-4473727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460" name="Google Shape;460;p6"/>
          <p:cNvGrpSpPr/>
          <p:nvPr/>
        </p:nvGrpSpPr>
        <p:grpSpPr>
          <a:xfrm>
            <a:off x="838814" y="1512196"/>
            <a:ext cx="702243" cy="2754253"/>
            <a:chOff x="257640" y="539414"/>
            <a:chExt cx="222407" cy="982471"/>
          </a:xfrm>
        </p:grpSpPr>
        <p:grpSp>
          <p:nvGrpSpPr>
            <p:cNvPr id="461" name="Google Shape;461;p6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462" name="Google Shape;462;p6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464" name="Google Shape;464;p6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65" name="Google Shape;465;p6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466" name="Google Shape;466;p6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468" name="Google Shape;468;p6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69" name="Google Shape;469;p6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470" name="Google Shape;470;p6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471" name="Google Shape;471;p6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472" name="Google Shape;472;p6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73" name="Google Shape;473;p6"/>
          <p:cNvGrpSpPr/>
          <p:nvPr/>
        </p:nvGrpSpPr>
        <p:grpSpPr>
          <a:xfrm>
            <a:off x="27330814" y="10139784"/>
            <a:ext cx="702243" cy="2754253"/>
            <a:chOff x="257640" y="539414"/>
            <a:chExt cx="222407" cy="982471"/>
          </a:xfrm>
        </p:grpSpPr>
        <p:grpSp>
          <p:nvGrpSpPr>
            <p:cNvPr id="474" name="Google Shape;474;p6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475" name="Google Shape;475;p6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476" name="Google Shape;476;p6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477" name="Google Shape;477;p6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78" name="Google Shape;478;p6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479" name="Google Shape;479;p6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480" name="Google Shape;480;p6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481" name="Google Shape;481;p6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2" name="Google Shape;482;p6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483" name="Google Shape;483;p6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484" name="Google Shape;484;p6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485" name="Google Shape;485;p6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86" name="Google Shape;486;p6"/>
          <p:cNvSpPr/>
          <p:nvPr/>
        </p:nvSpPr>
        <p:spPr>
          <a:xfrm>
            <a:off x="1002895" y="4982940"/>
            <a:ext cx="702367" cy="864468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</p:spTree>
    <p:extLst>
      <p:ext uri="{BB962C8B-B14F-4D97-AF65-F5344CB8AC3E}">
        <p14:creationId xmlns:p14="http://schemas.microsoft.com/office/powerpoint/2010/main" val="421417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7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9" name="Google Shape;489;p7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490" name="Google Shape;490;p7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7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7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7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7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7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7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7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7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7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7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7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7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7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7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7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7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7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7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7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7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7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7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7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7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5" name="Google Shape;515;p7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Google Shape;516;p7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" name="Google Shape;517;p7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8" name="Google Shape;518;p7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9" name="Google Shape;519;p7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0" name="Google Shape;520;p7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1" name="Google Shape;521;p7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2" name="Google Shape;522;p7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3" name="Google Shape;523;p7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4" name="Google Shape;524;p7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7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7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7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7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7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7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7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7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7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4" name="Google Shape;534;p7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5" name="Google Shape;535;p7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6" name="Google Shape;536;p7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7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7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9" name="Google Shape;539;p7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0" name="Google Shape;540;p7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7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7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3" name="Google Shape;543;p7"/>
          <p:cNvSpPr txBox="1">
            <a:spLocks noGrp="1"/>
          </p:cNvSpPr>
          <p:nvPr>
            <p:ph type="body" idx="1"/>
          </p:nvPr>
        </p:nvSpPr>
        <p:spPr>
          <a:xfrm>
            <a:off x="2687160" y="4681110"/>
            <a:ext cx="14830930" cy="61520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731258" lvl="0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 Light"/>
              <a:buChar char="●"/>
              <a:defRPr/>
            </a:lvl1pPr>
            <a:lvl2pPr marL="1462516" lvl="1" indent="-5281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2193773" lvl="2" indent="-517974" rtl="0">
              <a:lnSpc>
                <a:spcPct val="100000"/>
              </a:lnSpc>
              <a:spcBef>
                <a:spcPts val="2559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2925031" lvl="3" indent="-517974" rtl="0">
              <a:lnSpc>
                <a:spcPct val="100000"/>
              </a:lnSpc>
              <a:spcBef>
                <a:spcPts val="2559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3656290" lvl="4" indent="-517974" rtl="0">
              <a:lnSpc>
                <a:spcPct val="100000"/>
              </a:lnSpc>
              <a:spcBef>
                <a:spcPts val="2559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marL="4387548" lvl="5" indent="-517974" rtl="0">
              <a:lnSpc>
                <a:spcPct val="100000"/>
              </a:lnSpc>
              <a:spcBef>
                <a:spcPts val="2559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marL="5118805" lvl="6" indent="-497661" rtl="0">
              <a:lnSpc>
                <a:spcPct val="100000"/>
              </a:lnSpc>
              <a:spcBef>
                <a:spcPts val="2559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5850063" lvl="7" indent="-497661" rtl="0">
              <a:lnSpc>
                <a:spcPct val="100000"/>
              </a:lnSpc>
              <a:spcBef>
                <a:spcPts val="2559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6581321" lvl="8" indent="-517974" rtl="0">
              <a:lnSpc>
                <a:spcPct val="100000"/>
              </a:lnSpc>
              <a:spcBef>
                <a:spcPts val="2559"/>
              </a:spcBef>
              <a:spcAft>
                <a:spcPts val="2559"/>
              </a:spcAft>
              <a:buSzPts val="1500"/>
              <a:buFont typeface="Nunito Light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44" name="Google Shape;544;p7"/>
          <p:cNvSpPr txBox="1">
            <a:spLocks noGrp="1"/>
          </p:cNvSpPr>
          <p:nvPr>
            <p:ph type="title"/>
          </p:nvPr>
        </p:nvSpPr>
        <p:spPr>
          <a:xfrm>
            <a:off x="2273375" y="1512431"/>
            <a:ext cx="24325113" cy="1281712"/>
          </a:xfrm>
          <a:prstGeom prst="rect">
            <a:avLst/>
          </a:prstGeom>
          <a:noFill/>
          <a:effectLst>
            <a:outerShdw blurRad="57150" dist="47625" dir="36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45" name="Google Shape;545;p7"/>
          <p:cNvSpPr/>
          <p:nvPr/>
        </p:nvSpPr>
        <p:spPr>
          <a:xfrm>
            <a:off x="-4476694" y="-4900966"/>
            <a:ext cx="11616946" cy="10301636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546" name="Google Shape;546;p7"/>
          <p:cNvSpPr/>
          <p:nvPr/>
        </p:nvSpPr>
        <p:spPr>
          <a:xfrm>
            <a:off x="23563057" y="9702061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547" name="Google Shape;547;p7"/>
          <p:cNvGrpSpPr/>
          <p:nvPr/>
        </p:nvGrpSpPr>
        <p:grpSpPr>
          <a:xfrm>
            <a:off x="1196650" y="12643537"/>
            <a:ext cx="2110631" cy="500984"/>
            <a:chOff x="1858350" y="160875"/>
            <a:chExt cx="832037" cy="222437"/>
          </a:xfrm>
        </p:grpSpPr>
        <p:sp>
          <p:nvSpPr>
            <p:cNvPr id="548" name="Google Shape;548;p7"/>
            <p:cNvSpPr/>
            <p:nvPr/>
          </p:nvSpPr>
          <p:spPr>
            <a:xfrm>
              <a:off x="18583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21631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24679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</p:grpSp>
      <p:grpSp>
        <p:nvGrpSpPr>
          <p:cNvPr id="551" name="Google Shape;551;p7"/>
          <p:cNvGrpSpPr/>
          <p:nvPr/>
        </p:nvGrpSpPr>
        <p:grpSpPr>
          <a:xfrm>
            <a:off x="27306728" y="1528042"/>
            <a:ext cx="776622" cy="1631355"/>
            <a:chOff x="8616804" y="545067"/>
            <a:chExt cx="245964" cy="581921"/>
          </a:xfrm>
        </p:grpSpPr>
        <p:grpSp>
          <p:nvGrpSpPr>
            <p:cNvPr id="552" name="Google Shape;552;p7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553" name="Google Shape;553;p7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554" name="Google Shape;554;p7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5" name="Google Shape;555;p7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56" name="Google Shape;556;p7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557" name="Google Shape;557;p7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558" name="Google Shape;558;p7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" name="Google Shape;559;p7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10435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8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2" name="Google Shape;562;p8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563" name="Google Shape;563;p8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8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8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8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8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8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8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8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8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8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8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8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8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8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8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8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8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8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8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8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8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8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8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8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8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8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8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8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8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8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8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8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8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8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8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8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8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8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8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8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8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8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8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8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8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8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8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8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8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8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8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8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8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6" name="Google Shape;616;p8"/>
          <p:cNvSpPr txBox="1">
            <a:spLocks noGrp="1"/>
          </p:cNvSpPr>
          <p:nvPr>
            <p:ph type="title"/>
          </p:nvPr>
        </p:nvSpPr>
        <p:spPr>
          <a:xfrm>
            <a:off x="5155827" y="3704268"/>
            <a:ext cx="18560212" cy="7010731"/>
          </a:xfrm>
          <a:prstGeom prst="rect">
            <a:avLst/>
          </a:prstGeom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5994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7677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7677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7677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7677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7677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7677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7677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7677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17" name="Google Shape;617;p8"/>
          <p:cNvSpPr/>
          <p:nvPr/>
        </p:nvSpPr>
        <p:spPr>
          <a:xfrm flipH="1">
            <a:off x="-5890664" y="-4473727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618" name="Google Shape;618;p8"/>
          <p:cNvSpPr/>
          <p:nvPr/>
        </p:nvSpPr>
        <p:spPr>
          <a:xfrm>
            <a:off x="22630283" y="9702061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619" name="Google Shape;619;p8"/>
          <p:cNvGrpSpPr/>
          <p:nvPr/>
        </p:nvGrpSpPr>
        <p:grpSpPr>
          <a:xfrm>
            <a:off x="13066675" y="1161483"/>
            <a:ext cx="2738500" cy="701971"/>
            <a:chOff x="4404342" y="224762"/>
            <a:chExt cx="867310" cy="250400"/>
          </a:xfrm>
        </p:grpSpPr>
        <p:grpSp>
          <p:nvGrpSpPr>
            <p:cNvPr id="620" name="Google Shape;620;p8"/>
            <p:cNvGrpSpPr/>
            <p:nvPr/>
          </p:nvGrpSpPr>
          <p:grpSpPr>
            <a:xfrm>
              <a:off x="4404342" y="224762"/>
              <a:ext cx="335310" cy="250400"/>
              <a:chOff x="6733675" y="1400781"/>
              <a:chExt cx="446663" cy="333555"/>
            </a:xfrm>
          </p:grpSpPr>
          <p:sp>
            <p:nvSpPr>
              <p:cNvPr id="621" name="Google Shape;621;p8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623" name="Google Shape;623;p8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624" name="Google Shape;624;p8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</p:grpSp>
        <p:grpSp>
          <p:nvGrpSpPr>
            <p:cNvPr id="625" name="Google Shape;625;p8"/>
            <p:cNvGrpSpPr/>
            <p:nvPr/>
          </p:nvGrpSpPr>
          <p:grpSpPr>
            <a:xfrm>
              <a:off x="4936342" y="224762"/>
              <a:ext cx="335310" cy="250400"/>
              <a:chOff x="6733675" y="1400781"/>
              <a:chExt cx="446663" cy="333555"/>
            </a:xfrm>
          </p:grpSpPr>
          <p:sp>
            <p:nvSpPr>
              <p:cNvPr id="626" name="Google Shape;626;p8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627" name="Google Shape;627;p8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628" name="Google Shape;628;p8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629" name="Google Shape;629;p8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</p:grpSp>
      </p:grpSp>
      <p:grpSp>
        <p:nvGrpSpPr>
          <p:cNvPr id="630" name="Google Shape;630;p8"/>
          <p:cNvGrpSpPr/>
          <p:nvPr/>
        </p:nvGrpSpPr>
        <p:grpSpPr>
          <a:xfrm>
            <a:off x="11977792" y="13376039"/>
            <a:ext cx="4916286" cy="500944"/>
            <a:chOff x="2668100" y="1704400"/>
            <a:chExt cx="3071075" cy="352450"/>
          </a:xfrm>
        </p:grpSpPr>
        <p:sp>
          <p:nvSpPr>
            <p:cNvPr id="631" name="Google Shape;631;p8"/>
            <p:cNvSpPr/>
            <p:nvPr/>
          </p:nvSpPr>
          <p:spPr>
            <a:xfrm>
              <a:off x="2668100" y="1704400"/>
              <a:ext cx="3071075" cy="352450"/>
            </a:xfrm>
            <a:custGeom>
              <a:avLst/>
              <a:gdLst/>
              <a:ahLst/>
              <a:cxnLst/>
              <a:rect l="l" t="t" r="r" b="b"/>
              <a:pathLst>
                <a:path w="122843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122843" y="14097"/>
                  </a:lnTo>
                  <a:lnTo>
                    <a:pt x="122843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2668100" y="1704400"/>
              <a:ext cx="128525" cy="352450"/>
            </a:xfrm>
            <a:custGeom>
              <a:avLst/>
              <a:gdLst/>
              <a:ahLst/>
              <a:cxnLst/>
              <a:rect l="l" t="t" r="r" b="b"/>
              <a:pathLst>
                <a:path w="5141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5140" y="1409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633" name="Google Shape;633;p8"/>
            <p:cNvSpPr/>
            <p:nvPr/>
          </p:nvSpPr>
          <p:spPr>
            <a:xfrm>
              <a:off x="2885250" y="1704400"/>
              <a:ext cx="128525" cy="352450"/>
            </a:xfrm>
            <a:custGeom>
              <a:avLst/>
              <a:gdLst/>
              <a:ahLst/>
              <a:cxnLst/>
              <a:rect l="l" t="t" r="r" b="b"/>
              <a:pathLst>
                <a:path w="514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40" y="1409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634" name="Google Shape;634;p8"/>
            <p:cNvSpPr/>
            <p:nvPr/>
          </p:nvSpPr>
          <p:spPr>
            <a:xfrm>
              <a:off x="3101675" y="1704400"/>
              <a:ext cx="129250" cy="352450"/>
            </a:xfrm>
            <a:custGeom>
              <a:avLst/>
              <a:gdLst/>
              <a:ahLst/>
              <a:cxnLst/>
              <a:rect l="l" t="t" r="r" b="b"/>
              <a:pathLst>
                <a:path w="5170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5170" y="14097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635" name="Google Shape;635;p8"/>
            <p:cNvSpPr/>
            <p:nvPr/>
          </p:nvSpPr>
          <p:spPr>
            <a:xfrm>
              <a:off x="3318825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70" y="14097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3535975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71" y="14097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3753150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5170" y="14097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3970300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71" y="14097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</p:grpSp>
    </p:spTree>
    <p:extLst>
      <p:ext uri="{BB962C8B-B14F-4D97-AF65-F5344CB8AC3E}">
        <p14:creationId xmlns:p14="http://schemas.microsoft.com/office/powerpoint/2010/main" val="337893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0" name="Google Shape;640;p9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1" name="Google Shape;641;p9"/>
          <p:cNvGrpSpPr/>
          <p:nvPr/>
        </p:nvGrpSpPr>
        <p:grpSpPr>
          <a:xfrm>
            <a:off x="3127786" y="1733340"/>
            <a:ext cx="22616294" cy="10952585"/>
            <a:chOff x="1020925" y="643500"/>
            <a:chExt cx="7162800" cy="3906900"/>
          </a:xfrm>
        </p:grpSpPr>
        <p:cxnSp>
          <p:nvCxnSpPr>
            <p:cNvPr id="642" name="Google Shape;642;p9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9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9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9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9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9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9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9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9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9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9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9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9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9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9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9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9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9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9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9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9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9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Google Shape;664;p9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665;p9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9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9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9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9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9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9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9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9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4" name="Google Shape;674;p9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9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9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9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8" name="Google Shape;678;p9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9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9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9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9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9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9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9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9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9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9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9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9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9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9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9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9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95" name="Google Shape;695;p9"/>
          <p:cNvSpPr txBox="1">
            <a:spLocks noGrp="1"/>
          </p:cNvSpPr>
          <p:nvPr>
            <p:ph type="title"/>
          </p:nvPr>
        </p:nvSpPr>
        <p:spPr>
          <a:xfrm>
            <a:off x="4863132" y="4516281"/>
            <a:ext cx="19145606" cy="2306914"/>
          </a:xfrm>
          <a:prstGeom prst="rect">
            <a:avLst/>
          </a:prstGeom>
          <a:noFill/>
          <a:effectLst>
            <a:outerShdw dist="95250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0396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96" name="Google Shape;696;p9"/>
          <p:cNvSpPr txBox="1">
            <a:spLocks noGrp="1"/>
          </p:cNvSpPr>
          <p:nvPr>
            <p:ph type="subTitle" idx="1"/>
          </p:nvPr>
        </p:nvSpPr>
        <p:spPr>
          <a:xfrm>
            <a:off x="4863132" y="6826538"/>
            <a:ext cx="19145606" cy="30764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719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97" name="Google Shape;697;p9"/>
          <p:cNvSpPr/>
          <p:nvPr/>
        </p:nvSpPr>
        <p:spPr>
          <a:xfrm>
            <a:off x="8627460" y="-5328202"/>
            <a:ext cx="11616946" cy="10301636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698" name="Google Shape;698;p9"/>
          <p:cNvGrpSpPr/>
          <p:nvPr/>
        </p:nvGrpSpPr>
        <p:grpSpPr>
          <a:xfrm>
            <a:off x="838814" y="1512196"/>
            <a:ext cx="702243" cy="2754253"/>
            <a:chOff x="257640" y="539414"/>
            <a:chExt cx="222407" cy="982471"/>
          </a:xfrm>
        </p:grpSpPr>
        <p:grpSp>
          <p:nvGrpSpPr>
            <p:cNvPr id="699" name="Google Shape;699;p9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700" name="Google Shape;700;p9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702" name="Google Shape;702;p9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03" name="Google Shape;703;p9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704" name="Google Shape;704;p9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706" name="Google Shape;706;p9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07" name="Google Shape;707;p9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708" name="Google Shape;708;p9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709" name="Google Shape;709;p9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710" name="Google Shape;710;p9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11" name="Google Shape;711;p9"/>
          <p:cNvGrpSpPr/>
          <p:nvPr/>
        </p:nvGrpSpPr>
        <p:grpSpPr>
          <a:xfrm>
            <a:off x="27330814" y="10139784"/>
            <a:ext cx="702243" cy="2754253"/>
            <a:chOff x="257640" y="539414"/>
            <a:chExt cx="222407" cy="982471"/>
          </a:xfrm>
        </p:grpSpPr>
        <p:grpSp>
          <p:nvGrpSpPr>
            <p:cNvPr id="712" name="Google Shape;712;p9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713" name="Google Shape;713;p9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714" name="Google Shape;714;p9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715" name="Google Shape;715;p9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16" name="Google Shape;716;p9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717" name="Google Shape;717;p9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718" name="Google Shape;718;p9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719" name="Google Shape;719;p9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20" name="Google Shape;720;p9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721" name="Google Shape;721;p9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722" name="Google Shape;722;p9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723" name="Google Shape;723;p9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24" name="Google Shape;724;p9"/>
          <p:cNvGrpSpPr/>
          <p:nvPr/>
        </p:nvGrpSpPr>
        <p:grpSpPr>
          <a:xfrm>
            <a:off x="11977792" y="13376039"/>
            <a:ext cx="4916286" cy="500944"/>
            <a:chOff x="2668100" y="1704400"/>
            <a:chExt cx="3071075" cy="352450"/>
          </a:xfrm>
        </p:grpSpPr>
        <p:sp>
          <p:nvSpPr>
            <p:cNvPr id="725" name="Google Shape;725;p9"/>
            <p:cNvSpPr/>
            <p:nvPr/>
          </p:nvSpPr>
          <p:spPr>
            <a:xfrm>
              <a:off x="2668100" y="1704400"/>
              <a:ext cx="3071075" cy="352450"/>
            </a:xfrm>
            <a:custGeom>
              <a:avLst/>
              <a:gdLst/>
              <a:ahLst/>
              <a:cxnLst/>
              <a:rect l="l" t="t" r="r" b="b"/>
              <a:pathLst>
                <a:path w="122843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122843" y="14097"/>
                  </a:lnTo>
                  <a:lnTo>
                    <a:pt x="122843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2668100" y="1704400"/>
              <a:ext cx="128525" cy="352450"/>
            </a:xfrm>
            <a:custGeom>
              <a:avLst/>
              <a:gdLst/>
              <a:ahLst/>
              <a:cxnLst/>
              <a:rect l="l" t="t" r="r" b="b"/>
              <a:pathLst>
                <a:path w="5141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5140" y="1409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2885250" y="1704400"/>
              <a:ext cx="128525" cy="352450"/>
            </a:xfrm>
            <a:custGeom>
              <a:avLst/>
              <a:gdLst/>
              <a:ahLst/>
              <a:cxnLst/>
              <a:rect l="l" t="t" r="r" b="b"/>
              <a:pathLst>
                <a:path w="514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40" y="1409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728" name="Google Shape;728;p9"/>
            <p:cNvSpPr/>
            <p:nvPr/>
          </p:nvSpPr>
          <p:spPr>
            <a:xfrm>
              <a:off x="3101675" y="1704400"/>
              <a:ext cx="129250" cy="352450"/>
            </a:xfrm>
            <a:custGeom>
              <a:avLst/>
              <a:gdLst/>
              <a:ahLst/>
              <a:cxnLst/>
              <a:rect l="l" t="t" r="r" b="b"/>
              <a:pathLst>
                <a:path w="5170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5170" y="14097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729" name="Google Shape;729;p9"/>
            <p:cNvSpPr/>
            <p:nvPr/>
          </p:nvSpPr>
          <p:spPr>
            <a:xfrm>
              <a:off x="3318825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70" y="14097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730" name="Google Shape;730;p9"/>
            <p:cNvSpPr/>
            <p:nvPr/>
          </p:nvSpPr>
          <p:spPr>
            <a:xfrm>
              <a:off x="3535975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71" y="14097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731" name="Google Shape;731;p9"/>
            <p:cNvSpPr/>
            <p:nvPr/>
          </p:nvSpPr>
          <p:spPr>
            <a:xfrm>
              <a:off x="3753150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5170" y="14097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  <p:sp>
          <p:nvSpPr>
            <p:cNvPr id="732" name="Google Shape;732;p9"/>
            <p:cNvSpPr/>
            <p:nvPr/>
          </p:nvSpPr>
          <p:spPr>
            <a:xfrm>
              <a:off x="3970300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71" y="14097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79"/>
            </a:p>
          </p:txBody>
        </p:sp>
      </p:grpSp>
    </p:spTree>
    <p:extLst>
      <p:ext uri="{BB962C8B-B14F-4D97-AF65-F5344CB8AC3E}">
        <p14:creationId xmlns:p14="http://schemas.microsoft.com/office/powerpoint/2010/main" val="188499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0"/>
          <p:cNvSpPr txBox="1">
            <a:spLocks noGrp="1"/>
          </p:cNvSpPr>
          <p:nvPr>
            <p:ph type="title"/>
          </p:nvPr>
        </p:nvSpPr>
        <p:spPr>
          <a:xfrm>
            <a:off x="12322404" y="1512433"/>
            <a:ext cx="14297634" cy="2563425"/>
          </a:xfrm>
          <a:prstGeom prst="rect">
            <a:avLst/>
          </a:prstGeom>
          <a:noFill/>
          <a:effectLst>
            <a:outerShdw dist="47625" dir="4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pic>
        <p:nvPicPr>
          <p:cNvPr id="735" name="Google Shape;735;p10"/>
          <p:cNvPicPr preferRelativeResize="0"/>
          <p:nvPr/>
        </p:nvPicPr>
        <p:blipFill>
          <a:blip r:embed="rId2">
            <a:alphaModFix amt="23000"/>
          </a:blip>
          <a:stretch>
            <a:fillRect/>
          </a:stretch>
        </p:blipFill>
        <p:spPr>
          <a:xfrm>
            <a:off x="40" y="1"/>
            <a:ext cx="28871863" cy="14419263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10"/>
          <p:cNvSpPr/>
          <p:nvPr/>
        </p:nvSpPr>
        <p:spPr>
          <a:xfrm flipH="1">
            <a:off x="-5890664" y="-4473727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sp>
        <p:nvSpPr>
          <p:cNvPr id="737" name="Google Shape;737;p10"/>
          <p:cNvSpPr/>
          <p:nvPr/>
        </p:nvSpPr>
        <p:spPr>
          <a:xfrm>
            <a:off x="22630283" y="9702061"/>
            <a:ext cx="12132245" cy="1075915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46233" tIns="146233" rIns="146233" bIns="1462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79"/>
          </a:p>
        </p:txBody>
      </p:sp>
      <p:grpSp>
        <p:nvGrpSpPr>
          <p:cNvPr id="738" name="Google Shape;738;p10"/>
          <p:cNvGrpSpPr/>
          <p:nvPr/>
        </p:nvGrpSpPr>
        <p:grpSpPr>
          <a:xfrm>
            <a:off x="793798" y="11262621"/>
            <a:ext cx="776622" cy="1631355"/>
            <a:chOff x="8616804" y="545067"/>
            <a:chExt cx="245964" cy="581921"/>
          </a:xfrm>
        </p:grpSpPr>
        <p:grpSp>
          <p:nvGrpSpPr>
            <p:cNvPr id="739" name="Google Shape;739;p10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740" name="Google Shape;740;p10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741" name="Google Shape;741;p10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10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43" name="Google Shape;743;p10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744" name="Google Shape;744;p10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745" name="Google Shape;745;p10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6" name="Google Shape;746;p10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47" name="Google Shape;747;p10"/>
          <p:cNvGrpSpPr/>
          <p:nvPr/>
        </p:nvGrpSpPr>
        <p:grpSpPr>
          <a:xfrm>
            <a:off x="27330814" y="10139784"/>
            <a:ext cx="702243" cy="2754253"/>
            <a:chOff x="257640" y="539414"/>
            <a:chExt cx="222407" cy="982471"/>
          </a:xfrm>
        </p:grpSpPr>
        <p:grpSp>
          <p:nvGrpSpPr>
            <p:cNvPr id="748" name="Google Shape;748;p10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749" name="Google Shape;749;p1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750" name="Google Shape;750;p1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751" name="Google Shape;751;p1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52" name="Google Shape;752;p10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753" name="Google Shape;753;p1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754" name="Google Shape;754;p1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755" name="Google Shape;755;p1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56" name="Google Shape;756;p10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757" name="Google Shape;757;p1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sp>
            <p:nvSpPr>
              <p:cNvPr id="758" name="Google Shape;758;p1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79"/>
              </a:p>
            </p:txBody>
          </p:sp>
          <p:cxnSp>
            <p:nvCxnSpPr>
              <p:cNvPr id="759" name="Google Shape;759;p1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51941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66271" y="1512421"/>
            <a:ext cx="24339322" cy="128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urret Road"/>
              <a:buNone/>
              <a:defRPr sz="3500" b="1">
                <a:solidFill>
                  <a:schemeClr val="lt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187177" y="3789841"/>
            <a:ext cx="24349741" cy="910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●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○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■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●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○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■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●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○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■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89057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31"/>
          <p:cNvSpPr txBox="1">
            <a:spLocks noGrp="1"/>
          </p:cNvSpPr>
          <p:nvPr>
            <p:ph type="title"/>
          </p:nvPr>
        </p:nvSpPr>
        <p:spPr>
          <a:xfrm>
            <a:off x="3372489" y="2616830"/>
            <a:ext cx="22251605" cy="135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25" name="Google Shape;2525;p31"/>
          <p:cNvSpPr txBox="1">
            <a:spLocks noGrp="1"/>
          </p:cNvSpPr>
          <p:nvPr>
            <p:ph type="body" idx="1"/>
          </p:nvPr>
        </p:nvSpPr>
        <p:spPr>
          <a:xfrm>
            <a:off x="3372489" y="4753018"/>
            <a:ext cx="22251605" cy="701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21104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3957" y="1281712"/>
            <a:ext cx="24518733" cy="204041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3957" y="3642555"/>
            <a:ext cx="24518733" cy="85337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184007" y="12369860"/>
            <a:ext cx="6496169" cy="767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3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63958" y="12369860"/>
            <a:ext cx="15802005" cy="767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3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898220" y="12369860"/>
            <a:ext cx="1784469" cy="767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3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6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</p:sldLayoutIdLst>
  <p:txStyles>
    <p:titleStyle>
      <a:lvl1pPr algn="ctr" defTabSz="961263" rtl="0" eaLnBrk="1" latinLnBrk="0" hangingPunct="1">
        <a:spcBef>
          <a:spcPct val="0"/>
        </a:spcBef>
        <a:buNone/>
        <a:defRPr sz="841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720947" indent="-643365" algn="l" defTabSz="961263" rtl="0" eaLnBrk="1" latinLnBrk="0" hangingPunct="1">
        <a:spcBef>
          <a:spcPct val="20000"/>
        </a:spcBef>
        <a:spcAft>
          <a:spcPts val="1262"/>
        </a:spcAft>
        <a:buClr>
          <a:schemeClr val="tx2"/>
        </a:buClr>
        <a:buSzPct val="70000"/>
        <a:buFont typeface="Wingdings 2" charset="2"/>
        <a:buChar char=""/>
        <a:defRPr sz="4205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1513800" indent="-567675" algn="l" defTabSz="961263" rtl="0" eaLnBrk="1" latinLnBrk="0" hangingPunct="1">
        <a:spcBef>
          <a:spcPct val="20000"/>
        </a:spcBef>
        <a:spcAft>
          <a:spcPts val="1262"/>
        </a:spcAft>
        <a:buClr>
          <a:schemeClr val="tx2"/>
        </a:buClr>
        <a:buSzPct val="70000"/>
        <a:buFont typeface="Wingdings 2" charset="2"/>
        <a:buChar char=""/>
        <a:defRPr sz="3785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2157165" indent="-454140" algn="l" defTabSz="961263" rtl="0" eaLnBrk="1" latinLnBrk="0" hangingPunct="1">
        <a:spcBef>
          <a:spcPct val="20000"/>
        </a:spcBef>
        <a:spcAft>
          <a:spcPts val="1262"/>
        </a:spcAft>
        <a:buClr>
          <a:schemeClr val="tx2"/>
        </a:buClr>
        <a:buSzPct val="70000"/>
        <a:buFont typeface="Wingdings 2" charset="2"/>
        <a:buChar char=""/>
        <a:defRPr sz="3364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2914065" indent="-454140" algn="l" defTabSz="961263" rtl="0" eaLnBrk="1" latinLnBrk="0" hangingPunct="1">
        <a:spcBef>
          <a:spcPct val="20000"/>
        </a:spcBef>
        <a:spcAft>
          <a:spcPts val="1262"/>
        </a:spcAft>
        <a:buClr>
          <a:schemeClr val="tx2"/>
        </a:buClr>
        <a:buSzPct val="70000"/>
        <a:buFont typeface="Wingdings 2" charset="2"/>
        <a:buChar char=""/>
        <a:defRPr sz="2944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3519585" indent="-454140" algn="l" defTabSz="961263" rtl="0" eaLnBrk="1" latinLnBrk="0" hangingPunct="1">
        <a:spcBef>
          <a:spcPct val="20000"/>
        </a:spcBef>
        <a:spcAft>
          <a:spcPts val="1262"/>
        </a:spcAft>
        <a:buClr>
          <a:schemeClr val="tx2"/>
        </a:buClr>
        <a:buSzPct val="70000"/>
        <a:buFont typeface="Wingdings 2" charset="2"/>
        <a:buChar char=""/>
        <a:defRPr sz="2944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4235697" indent="-480632" algn="l" defTabSz="961263" rtl="0" eaLnBrk="1" latinLnBrk="0" hangingPunct="1">
        <a:spcBef>
          <a:spcPct val="20000"/>
        </a:spcBef>
        <a:spcAft>
          <a:spcPts val="1262"/>
        </a:spcAft>
        <a:buClr>
          <a:schemeClr val="tx2"/>
        </a:buClr>
        <a:buSzPct val="70000"/>
        <a:buFont typeface="Wingdings 2" charset="2"/>
        <a:buChar char=""/>
        <a:defRPr sz="2944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5049785" indent="-480632" algn="l" defTabSz="961263" rtl="0" eaLnBrk="1" latinLnBrk="0" hangingPunct="1">
        <a:spcBef>
          <a:spcPct val="20000"/>
        </a:spcBef>
        <a:spcAft>
          <a:spcPts val="1262"/>
        </a:spcAft>
        <a:buClr>
          <a:schemeClr val="tx2"/>
        </a:buClr>
        <a:buSzPct val="70000"/>
        <a:buFont typeface="Wingdings 2" charset="2"/>
        <a:buChar char=""/>
        <a:defRPr sz="2944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5863873" indent="-480632" algn="l" defTabSz="961263" rtl="0" eaLnBrk="1" latinLnBrk="0" hangingPunct="1">
        <a:spcBef>
          <a:spcPct val="20000"/>
        </a:spcBef>
        <a:spcAft>
          <a:spcPts val="1262"/>
        </a:spcAft>
        <a:buClr>
          <a:schemeClr val="tx2"/>
        </a:buClr>
        <a:buSzPct val="70000"/>
        <a:buFont typeface="Wingdings 2" charset="2"/>
        <a:buChar char=""/>
        <a:defRPr sz="2944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6530786" indent="-480632" algn="l" defTabSz="961263" rtl="0" eaLnBrk="1" latinLnBrk="0" hangingPunct="1">
        <a:spcBef>
          <a:spcPct val="20000"/>
        </a:spcBef>
        <a:spcAft>
          <a:spcPts val="1262"/>
        </a:spcAft>
        <a:buClr>
          <a:schemeClr val="tx2"/>
        </a:buClr>
        <a:buSzPct val="70000"/>
        <a:buFont typeface="Wingdings 2" charset="2"/>
        <a:buChar char=""/>
        <a:defRPr sz="2944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1263" rtl="0" eaLnBrk="1" latinLnBrk="0" hangingPunct="1">
        <a:defRPr sz="3785" kern="1200">
          <a:solidFill>
            <a:schemeClr val="tx1"/>
          </a:solidFill>
          <a:latin typeface="+mn-lt"/>
          <a:ea typeface="+mn-ea"/>
          <a:cs typeface="+mn-cs"/>
        </a:defRPr>
      </a:lvl1pPr>
      <a:lvl2pPr marL="961263" algn="l" defTabSz="961263" rtl="0" eaLnBrk="1" latinLnBrk="0" hangingPunct="1">
        <a:defRPr sz="3785" kern="1200">
          <a:solidFill>
            <a:schemeClr val="tx1"/>
          </a:solidFill>
          <a:latin typeface="+mn-lt"/>
          <a:ea typeface="+mn-ea"/>
          <a:cs typeface="+mn-cs"/>
        </a:defRPr>
      </a:lvl2pPr>
      <a:lvl3pPr marL="1922526" algn="l" defTabSz="961263" rtl="0" eaLnBrk="1" latinLnBrk="0" hangingPunct="1">
        <a:defRPr sz="3785" kern="1200">
          <a:solidFill>
            <a:schemeClr val="tx1"/>
          </a:solidFill>
          <a:latin typeface="+mn-lt"/>
          <a:ea typeface="+mn-ea"/>
          <a:cs typeface="+mn-cs"/>
        </a:defRPr>
      </a:lvl3pPr>
      <a:lvl4pPr marL="2883789" algn="l" defTabSz="961263" rtl="0" eaLnBrk="1" latinLnBrk="0" hangingPunct="1">
        <a:defRPr sz="3785" kern="1200">
          <a:solidFill>
            <a:schemeClr val="tx1"/>
          </a:solidFill>
          <a:latin typeface="+mn-lt"/>
          <a:ea typeface="+mn-ea"/>
          <a:cs typeface="+mn-cs"/>
        </a:defRPr>
      </a:lvl4pPr>
      <a:lvl5pPr marL="3845052" algn="l" defTabSz="961263" rtl="0" eaLnBrk="1" latinLnBrk="0" hangingPunct="1">
        <a:defRPr sz="3785" kern="1200">
          <a:solidFill>
            <a:schemeClr val="tx1"/>
          </a:solidFill>
          <a:latin typeface="+mn-lt"/>
          <a:ea typeface="+mn-ea"/>
          <a:cs typeface="+mn-cs"/>
        </a:defRPr>
      </a:lvl5pPr>
      <a:lvl6pPr marL="4806315" algn="l" defTabSz="961263" rtl="0" eaLnBrk="1" latinLnBrk="0" hangingPunct="1">
        <a:defRPr sz="3785" kern="1200">
          <a:solidFill>
            <a:schemeClr val="tx1"/>
          </a:solidFill>
          <a:latin typeface="+mn-lt"/>
          <a:ea typeface="+mn-ea"/>
          <a:cs typeface="+mn-cs"/>
        </a:defRPr>
      </a:lvl6pPr>
      <a:lvl7pPr marL="5767578" algn="l" defTabSz="961263" rtl="0" eaLnBrk="1" latinLnBrk="0" hangingPunct="1">
        <a:defRPr sz="3785" kern="1200">
          <a:solidFill>
            <a:schemeClr val="tx1"/>
          </a:solidFill>
          <a:latin typeface="+mn-lt"/>
          <a:ea typeface="+mn-ea"/>
          <a:cs typeface="+mn-cs"/>
        </a:defRPr>
      </a:lvl7pPr>
      <a:lvl8pPr marL="6728841" algn="l" defTabSz="961263" rtl="0" eaLnBrk="1" latinLnBrk="0" hangingPunct="1">
        <a:defRPr sz="3785" kern="1200">
          <a:solidFill>
            <a:schemeClr val="tx1"/>
          </a:solidFill>
          <a:latin typeface="+mn-lt"/>
          <a:ea typeface="+mn-ea"/>
          <a:cs typeface="+mn-cs"/>
        </a:defRPr>
      </a:lvl8pPr>
      <a:lvl9pPr marL="7690104" algn="l" defTabSz="961263" rtl="0" eaLnBrk="1" latinLnBrk="0" hangingPunct="1">
        <a:defRPr sz="3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72320-4E9F-31E9-2E6F-818EC5045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5892" y="656912"/>
            <a:ext cx="10195494" cy="123995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s-MX" sz="4798" b="1" dirty="0">
                <a:solidFill>
                  <a:schemeClr val="tx1"/>
                </a:solidFill>
              </a:rPr>
              <a:t>SERVICIO MILITAR </a:t>
            </a:r>
            <a:br>
              <a:rPr lang="es-MX" sz="4798" b="1" dirty="0">
                <a:solidFill>
                  <a:schemeClr val="tx1"/>
                </a:solidFill>
              </a:rPr>
            </a:br>
            <a:r>
              <a:rPr lang="es-MX" sz="4798" b="1" dirty="0">
                <a:solidFill>
                  <a:schemeClr val="tx1"/>
                </a:solidFill>
              </a:rPr>
              <a:t>DIAGRAMA E-R</a:t>
            </a:r>
            <a:endParaRPr lang="es-MX" sz="34429" b="1" dirty="0">
              <a:solidFill>
                <a:schemeClr val="tx1"/>
              </a:solidFill>
            </a:endParaRPr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81A9081C-CD4B-F1D7-5A40-1026071CED03}"/>
              </a:ext>
            </a:extLst>
          </p:cNvPr>
          <p:cNvSpPr/>
          <p:nvPr/>
        </p:nvSpPr>
        <p:spPr>
          <a:xfrm>
            <a:off x="10465252" y="9822733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Pertenece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A98F8B7-D97B-42A3-BB28-E6E96054ACB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0714830" y="6256589"/>
            <a:ext cx="908922" cy="3566144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4B995CFB-98EC-7E75-5432-CADD17CB543A}"/>
              </a:ext>
            </a:extLst>
          </p:cNvPr>
          <p:cNvSpPr/>
          <p:nvPr/>
        </p:nvSpPr>
        <p:spPr>
          <a:xfrm>
            <a:off x="15313262" y="10225647"/>
            <a:ext cx="2144736" cy="605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Compañía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2B88DB0-CFCA-2BCF-AEAF-556FBA06E750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 flipV="1">
            <a:off x="12782250" y="10213909"/>
            <a:ext cx="2531012" cy="31462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DE7ACA49-550C-D924-C726-07BACAEEBC21}"/>
              </a:ext>
            </a:extLst>
          </p:cNvPr>
          <p:cNvSpPr/>
          <p:nvPr/>
        </p:nvSpPr>
        <p:spPr>
          <a:xfrm>
            <a:off x="12160681" y="11428328"/>
            <a:ext cx="2452130" cy="77641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idCompañia</a:t>
            </a:r>
          </a:p>
          <a:p>
            <a:pPr algn="ctr"/>
            <a:endParaRPr lang="es-MX" sz="1800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AC58137-8796-9A93-8136-CBA9DF1C6A05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13386746" y="10831412"/>
            <a:ext cx="2998884" cy="59691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50CE9197-3AD9-D471-BF8B-4F36CF3FEA28}"/>
              </a:ext>
            </a:extLst>
          </p:cNvPr>
          <p:cNvSpPr/>
          <p:nvPr/>
        </p:nvSpPr>
        <p:spPr>
          <a:xfrm>
            <a:off x="14533941" y="11419280"/>
            <a:ext cx="1501488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F4EACC2-60E4-BBDF-2DD7-1E827FC4B633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15284686" y="10831411"/>
            <a:ext cx="1100945" cy="58786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C129659D-FA08-7B01-9532-4143A9CB5ECF}"/>
              </a:ext>
            </a:extLst>
          </p:cNvPr>
          <p:cNvSpPr/>
          <p:nvPr/>
        </p:nvSpPr>
        <p:spPr>
          <a:xfrm>
            <a:off x="16016202" y="11494899"/>
            <a:ext cx="2144736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actPrincipal</a:t>
            </a:r>
          </a:p>
          <a:p>
            <a:pPr algn="ctr"/>
            <a:endParaRPr lang="es-MX" sz="1800" dirty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2774813-768F-F528-D839-83FE2E2990BE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16385630" y="10831412"/>
            <a:ext cx="702940" cy="663487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EBDD3252-E9FF-C20C-5D62-CE1D9ABF43B2}"/>
              </a:ext>
            </a:extLst>
          </p:cNvPr>
          <p:cNvCxnSpPr>
            <a:cxnSpLocks/>
            <a:stCxn id="31" idx="2"/>
            <a:endCxn id="4" idx="0"/>
          </p:cNvCxnSpPr>
          <p:nvPr/>
        </p:nvCxnSpPr>
        <p:spPr>
          <a:xfrm flipH="1">
            <a:off x="10714830" y="4161195"/>
            <a:ext cx="1231769" cy="148962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Rombo 30">
            <a:extLst>
              <a:ext uri="{FF2B5EF4-FFF2-40B4-BE49-F238E27FC236}">
                <a16:creationId xmlns:a16="http://schemas.microsoft.com/office/drawing/2014/main" id="{148BEBB0-4764-1E0E-CDAC-0C7A4B92ADF7}"/>
              </a:ext>
            </a:extLst>
          </p:cNvPr>
          <p:cNvSpPr/>
          <p:nvPr/>
        </p:nvSpPr>
        <p:spPr>
          <a:xfrm>
            <a:off x="10788099" y="3378842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Pertenece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02ADD04-BEA4-4707-CCE1-C583009AE171}"/>
              </a:ext>
            </a:extLst>
          </p:cNvPr>
          <p:cNvSpPr/>
          <p:nvPr/>
        </p:nvSpPr>
        <p:spPr>
          <a:xfrm>
            <a:off x="17436075" y="4581425"/>
            <a:ext cx="2144736" cy="605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Cuartel</a:t>
            </a: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FC9DF09-3FB8-D5C0-4FC5-A2DA5FFBC030}"/>
              </a:ext>
            </a:extLst>
          </p:cNvPr>
          <p:cNvCxnSpPr>
            <a:cxnSpLocks/>
            <a:stCxn id="40" idx="1"/>
            <a:endCxn id="31" idx="3"/>
          </p:cNvCxnSpPr>
          <p:nvPr/>
        </p:nvCxnSpPr>
        <p:spPr>
          <a:xfrm flipH="1" flipV="1">
            <a:off x="13105098" y="3770019"/>
            <a:ext cx="4330977" cy="111428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DD4BFED7-97EA-62D2-481F-0F844C8B5FB1}"/>
              </a:ext>
            </a:extLst>
          </p:cNvPr>
          <p:cNvSpPr/>
          <p:nvPr/>
        </p:nvSpPr>
        <p:spPr>
          <a:xfrm>
            <a:off x="19422992" y="3378842"/>
            <a:ext cx="2144736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idCuartel</a:t>
            </a:r>
          </a:p>
          <a:p>
            <a:pPr algn="ctr"/>
            <a:endParaRPr lang="es-MX" sz="1200" dirty="0"/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344448D7-744A-4E2C-D59C-4AE805DED1AB}"/>
              </a:ext>
            </a:extLst>
          </p:cNvPr>
          <p:cNvCxnSpPr>
            <a:cxnSpLocks/>
            <a:stCxn id="44" idx="4"/>
            <a:endCxn id="40" idx="0"/>
          </p:cNvCxnSpPr>
          <p:nvPr/>
        </p:nvCxnSpPr>
        <p:spPr>
          <a:xfrm flipH="1">
            <a:off x="18508444" y="3984606"/>
            <a:ext cx="1986917" cy="59681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Elipse 50">
            <a:extLst>
              <a:ext uri="{FF2B5EF4-FFF2-40B4-BE49-F238E27FC236}">
                <a16:creationId xmlns:a16="http://schemas.microsoft.com/office/drawing/2014/main" id="{78C86AD1-0177-8EE5-7151-BC80546E3DF4}"/>
              </a:ext>
            </a:extLst>
          </p:cNvPr>
          <p:cNvSpPr/>
          <p:nvPr/>
        </p:nvSpPr>
        <p:spPr>
          <a:xfrm>
            <a:off x="21578884" y="3921176"/>
            <a:ext cx="1350344" cy="48293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C9202FD3-77EE-1515-B98B-1A5C9B8DBBD5}"/>
              </a:ext>
            </a:extLst>
          </p:cNvPr>
          <p:cNvCxnSpPr>
            <a:cxnSpLocks/>
            <a:stCxn id="51" idx="4"/>
            <a:endCxn id="40" idx="0"/>
          </p:cNvCxnSpPr>
          <p:nvPr/>
        </p:nvCxnSpPr>
        <p:spPr>
          <a:xfrm flipH="1">
            <a:off x="18508444" y="4404108"/>
            <a:ext cx="3745613" cy="17731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84998055-2867-71A0-309A-3CC9C55D18CB}"/>
              </a:ext>
            </a:extLst>
          </p:cNvPr>
          <p:cNvSpPr/>
          <p:nvPr/>
        </p:nvSpPr>
        <p:spPr>
          <a:xfrm>
            <a:off x="20137075" y="4972600"/>
            <a:ext cx="1875941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ubicación</a:t>
            </a:r>
          </a:p>
          <a:p>
            <a:pPr algn="ctr"/>
            <a:endParaRPr lang="es-MX" sz="1800" dirty="0"/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6A7ED81C-FE5A-1442-25B4-3AE67F770EA6}"/>
              </a:ext>
            </a:extLst>
          </p:cNvPr>
          <p:cNvCxnSpPr>
            <a:cxnSpLocks/>
            <a:stCxn id="55" idx="2"/>
            <a:endCxn id="40" idx="3"/>
          </p:cNvCxnSpPr>
          <p:nvPr/>
        </p:nvCxnSpPr>
        <p:spPr>
          <a:xfrm flipH="1" flipV="1">
            <a:off x="19580811" y="4884308"/>
            <a:ext cx="556264" cy="391175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Rombo 62">
            <a:extLst>
              <a:ext uri="{FF2B5EF4-FFF2-40B4-BE49-F238E27FC236}">
                <a16:creationId xmlns:a16="http://schemas.microsoft.com/office/drawing/2014/main" id="{E19B36D3-E488-4A2C-F451-CB0EABA87D13}"/>
              </a:ext>
            </a:extLst>
          </p:cNvPr>
          <p:cNvSpPr/>
          <p:nvPr/>
        </p:nvSpPr>
        <p:spPr>
          <a:xfrm>
            <a:off x="18443562" y="6134451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Esta</a:t>
            </a:r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27EEB22E-29A8-9F5A-D240-602E73BD1A38}"/>
              </a:ext>
            </a:extLst>
          </p:cNvPr>
          <p:cNvCxnSpPr>
            <a:cxnSpLocks/>
          </p:cNvCxnSpPr>
          <p:nvPr/>
        </p:nvCxnSpPr>
        <p:spPr>
          <a:xfrm flipH="1">
            <a:off x="17332827" y="6666855"/>
            <a:ext cx="2144063" cy="361172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9BD7CC18-861B-2DC4-3F56-92BD62011570}"/>
              </a:ext>
            </a:extLst>
          </p:cNvPr>
          <p:cNvCxnSpPr>
            <a:cxnSpLocks/>
            <a:stCxn id="40" idx="3"/>
            <a:endCxn id="63" idx="0"/>
          </p:cNvCxnSpPr>
          <p:nvPr/>
        </p:nvCxnSpPr>
        <p:spPr>
          <a:xfrm>
            <a:off x="19580811" y="4884308"/>
            <a:ext cx="21250" cy="1250143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Elipse 74">
            <a:extLst>
              <a:ext uri="{FF2B5EF4-FFF2-40B4-BE49-F238E27FC236}">
                <a16:creationId xmlns:a16="http://schemas.microsoft.com/office/drawing/2014/main" id="{2F95EB5C-7A06-333A-9F5B-895A2840DE82}"/>
              </a:ext>
            </a:extLst>
          </p:cNvPr>
          <p:cNvSpPr/>
          <p:nvPr/>
        </p:nvSpPr>
        <p:spPr>
          <a:xfrm>
            <a:off x="21197209" y="6924631"/>
            <a:ext cx="1313264" cy="47262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02EF5E13-0BA6-A945-3FD3-D8A86C249C91}"/>
              </a:ext>
            </a:extLst>
          </p:cNvPr>
          <p:cNvCxnSpPr>
            <a:cxnSpLocks/>
            <a:stCxn id="75" idx="1"/>
            <a:endCxn id="63" idx="3"/>
          </p:cNvCxnSpPr>
          <p:nvPr/>
        </p:nvCxnSpPr>
        <p:spPr>
          <a:xfrm flipH="1" flipV="1">
            <a:off x="20760560" y="6525627"/>
            <a:ext cx="628972" cy="46821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D1720EA2-570A-6576-B0FD-91C5DC4D5DA0}"/>
              </a:ext>
            </a:extLst>
          </p:cNvPr>
          <p:cNvCxnSpPr>
            <a:cxnSpLocks/>
            <a:stCxn id="84" idx="2"/>
            <a:endCxn id="4" idx="3"/>
          </p:cNvCxnSpPr>
          <p:nvPr/>
        </p:nvCxnSpPr>
        <p:spPr>
          <a:xfrm flipH="1">
            <a:off x="11787198" y="4967386"/>
            <a:ext cx="784672" cy="98632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ipse 83">
            <a:extLst>
              <a:ext uri="{FF2B5EF4-FFF2-40B4-BE49-F238E27FC236}">
                <a16:creationId xmlns:a16="http://schemas.microsoft.com/office/drawing/2014/main" id="{55EC9E93-7923-078E-257B-0798D5A6337C}"/>
              </a:ext>
            </a:extLst>
          </p:cNvPr>
          <p:cNvSpPr/>
          <p:nvPr/>
        </p:nvSpPr>
        <p:spPr>
          <a:xfrm>
            <a:off x="12571870" y="4600564"/>
            <a:ext cx="2230661" cy="733643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idSoldado</a:t>
            </a:r>
          </a:p>
          <a:p>
            <a:pPr algn="ctr"/>
            <a:endParaRPr lang="es-MX" sz="1800" dirty="0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43A6FC43-9B94-2A09-7DC9-1D7EDC66F75B}"/>
              </a:ext>
            </a:extLst>
          </p:cNvPr>
          <p:cNvSpPr/>
          <p:nvPr/>
        </p:nvSpPr>
        <p:spPr>
          <a:xfrm>
            <a:off x="13718033" y="5597041"/>
            <a:ext cx="1815131" cy="5723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5BD6BE83-884C-E341-2851-B5A857FEA3CE}"/>
              </a:ext>
            </a:extLst>
          </p:cNvPr>
          <p:cNvCxnSpPr>
            <a:cxnSpLocks/>
            <a:stCxn id="86" idx="2"/>
            <a:endCxn id="4" idx="3"/>
          </p:cNvCxnSpPr>
          <p:nvPr/>
        </p:nvCxnSpPr>
        <p:spPr>
          <a:xfrm flipH="1">
            <a:off x="11787198" y="5883238"/>
            <a:ext cx="1930835" cy="7046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4" name="Elipse 173">
            <a:extLst>
              <a:ext uri="{FF2B5EF4-FFF2-40B4-BE49-F238E27FC236}">
                <a16:creationId xmlns:a16="http://schemas.microsoft.com/office/drawing/2014/main" id="{A3090992-3467-B7CE-3ACB-A6D86FABFCFF}"/>
              </a:ext>
            </a:extLst>
          </p:cNvPr>
          <p:cNvSpPr/>
          <p:nvPr/>
        </p:nvSpPr>
        <p:spPr>
          <a:xfrm>
            <a:off x="14063170" y="6542425"/>
            <a:ext cx="1815131" cy="5723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  <a:p>
            <a:pPr algn="ctr"/>
            <a:endParaRPr lang="es-MX" sz="1800" dirty="0"/>
          </a:p>
        </p:txBody>
      </p:sp>
      <p:cxnSp>
        <p:nvCxnSpPr>
          <p:cNvPr id="175" name="Conector recto 174">
            <a:extLst>
              <a:ext uri="{FF2B5EF4-FFF2-40B4-BE49-F238E27FC236}">
                <a16:creationId xmlns:a16="http://schemas.microsoft.com/office/drawing/2014/main" id="{9F51D689-F0D0-AFF5-0D1E-AFE33A70EAF3}"/>
              </a:ext>
            </a:extLst>
          </p:cNvPr>
          <p:cNvCxnSpPr>
            <a:cxnSpLocks/>
            <a:stCxn id="174" idx="2"/>
            <a:endCxn id="4" idx="3"/>
          </p:cNvCxnSpPr>
          <p:nvPr/>
        </p:nvCxnSpPr>
        <p:spPr>
          <a:xfrm flipH="1" flipV="1">
            <a:off x="11787198" y="5953707"/>
            <a:ext cx="2275972" cy="874915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0" name="Elipse 179">
            <a:extLst>
              <a:ext uri="{FF2B5EF4-FFF2-40B4-BE49-F238E27FC236}">
                <a16:creationId xmlns:a16="http://schemas.microsoft.com/office/drawing/2014/main" id="{C3FE0A13-BED2-060E-30FC-2DC255AACEDB}"/>
              </a:ext>
            </a:extLst>
          </p:cNvPr>
          <p:cNvSpPr/>
          <p:nvPr/>
        </p:nvSpPr>
        <p:spPr>
          <a:xfrm>
            <a:off x="15917928" y="5863747"/>
            <a:ext cx="2502713" cy="5723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apellidoPaterno</a:t>
            </a:r>
          </a:p>
          <a:p>
            <a:pPr algn="ctr"/>
            <a:endParaRPr lang="es-MX" sz="1800" dirty="0"/>
          </a:p>
        </p:txBody>
      </p:sp>
      <p:cxnSp>
        <p:nvCxnSpPr>
          <p:cNvPr id="181" name="Conector recto 180">
            <a:extLst>
              <a:ext uri="{FF2B5EF4-FFF2-40B4-BE49-F238E27FC236}">
                <a16:creationId xmlns:a16="http://schemas.microsoft.com/office/drawing/2014/main" id="{C97D8D4D-659D-0EC3-0DB2-B5DF87D78CC3}"/>
              </a:ext>
            </a:extLst>
          </p:cNvPr>
          <p:cNvCxnSpPr>
            <a:cxnSpLocks/>
            <a:stCxn id="32" idx="0"/>
            <a:endCxn id="174" idx="4"/>
          </p:cNvCxnSpPr>
          <p:nvPr/>
        </p:nvCxnSpPr>
        <p:spPr>
          <a:xfrm flipH="1" flipV="1">
            <a:off x="14970736" y="7114819"/>
            <a:ext cx="546961" cy="834154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4" name="Elipse 183">
            <a:extLst>
              <a:ext uri="{FF2B5EF4-FFF2-40B4-BE49-F238E27FC236}">
                <a16:creationId xmlns:a16="http://schemas.microsoft.com/office/drawing/2014/main" id="{F32675F9-D8F7-0C51-9D48-178674A6F31B}"/>
              </a:ext>
            </a:extLst>
          </p:cNvPr>
          <p:cNvSpPr/>
          <p:nvPr/>
        </p:nvSpPr>
        <p:spPr>
          <a:xfrm>
            <a:off x="15878301" y="7305920"/>
            <a:ext cx="2807222" cy="5723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apellidoMaterno</a:t>
            </a:r>
          </a:p>
          <a:p>
            <a:pPr algn="ctr"/>
            <a:endParaRPr lang="es-MX" sz="1800" dirty="0"/>
          </a:p>
        </p:txBody>
      </p:sp>
      <p:cxnSp>
        <p:nvCxnSpPr>
          <p:cNvPr id="185" name="Conector recto 184">
            <a:extLst>
              <a:ext uri="{FF2B5EF4-FFF2-40B4-BE49-F238E27FC236}">
                <a16:creationId xmlns:a16="http://schemas.microsoft.com/office/drawing/2014/main" id="{75A30237-5529-6D82-9DF9-4081655F9390}"/>
              </a:ext>
            </a:extLst>
          </p:cNvPr>
          <p:cNvCxnSpPr>
            <a:cxnSpLocks/>
            <a:stCxn id="184" idx="1"/>
            <a:endCxn id="174" idx="5"/>
          </p:cNvCxnSpPr>
          <p:nvPr/>
        </p:nvCxnSpPr>
        <p:spPr>
          <a:xfrm flipH="1" flipV="1">
            <a:off x="15612481" y="7030994"/>
            <a:ext cx="676928" cy="35875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1" name="Elipse 190">
            <a:extLst>
              <a:ext uri="{FF2B5EF4-FFF2-40B4-BE49-F238E27FC236}">
                <a16:creationId xmlns:a16="http://schemas.microsoft.com/office/drawing/2014/main" id="{F60C9499-6F60-6070-9932-126610319ECA}"/>
              </a:ext>
            </a:extLst>
          </p:cNvPr>
          <p:cNvSpPr/>
          <p:nvPr/>
        </p:nvSpPr>
        <p:spPr>
          <a:xfrm>
            <a:off x="12515541" y="9409345"/>
            <a:ext cx="1815131" cy="5723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graduacion</a:t>
            </a:r>
          </a:p>
          <a:p>
            <a:pPr algn="ctr"/>
            <a:endParaRPr lang="es-MX" sz="1800" dirty="0"/>
          </a:p>
        </p:txBody>
      </p:sp>
      <p:cxnSp>
        <p:nvCxnSpPr>
          <p:cNvPr id="192" name="Conector recto 191">
            <a:extLst>
              <a:ext uri="{FF2B5EF4-FFF2-40B4-BE49-F238E27FC236}">
                <a16:creationId xmlns:a16="http://schemas.microsoft.com/office/drawing/2014/main" id="{29EDF0F6-CDDC-7E1C-0FDF-FA030628F547}"/>
              </a:ext>
            </a:extLst>
          </p:cNvPr>
          <p:cNvCxnSpPr>
            <a:cxnSpLocks/>
            <a:stCxn id="191" idx="0"/>
            <a:endCxn id="4" idx="2"/>
          </p:cNvCxnSpPr>
          <p:nvPr/>
        </p:nvCxnSpPr>
        <p:spPr>
          <a:xfrm flipH="1" flipV="1">
            <a:off x="10714830" y="6256589"/>
            <a:ext cx="2708277" cy="315275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3" name="Rombo 202">
            <a:extLst>
              <a:ext uri="{FF2B5EF4-FFF2-40B4-BE49-F238E27FC236}">
                <a16:creationId xmlns:a16="http://schemas.microsoft.com/office/drawing/2014/main" id="{F5E2A9F9-BA35-6678-DF2C-4F229284186F}"/>
              </a:ext>
            </a:extLst>
          </p:cNvPr>
          <p:cNvSpPr/>
          <p:nvPr/>
        </p:nvSpPr>
        <p:spPr>
          <a:xfrm>
            <a:off x="3821673" y="4796013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Realiza</a:t>
            </a:r>
          </a:p>
        </p:txBody>
      </p:sp>
      <p:cxnSp>
        <p:nvCxnSpPr>
          <p:cNvPr id="204" name="Conector recto 203">
            <a:extLst>
              <a:ext uri="{FF2B5EF4-FFF2-40B4-BE49-F238E27FC236}">
                <a16:creationId xmlns:a16="http://schemas.microsoft.com/office/drawing/2014/main" id="{1804480E-8D88-A218-15CA-C669D0A9AAEC}"/>
              </a:ext>
            </a:extLst>
          </p:cNvPr>
          <p:cNvCxnSpPr>
            <a:cxnSpLocks/>
            <a:stCxn id="4" idx="1"/>
            <a:endCxn id="203" idx="3"/>
          </p:cNvCxnSpPr>
          <p:nvPr/>
        </p:nvCxnSpPr>
        <p:spPr>
          <a:xfrm flipH="1" flipV="1">
            <a:off x="6138672" y="5187190"/>
            <a:ext cx="3503790" cy="766517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7" name="Elipse 206">
            <a:extLst>
              <a:ext uri="{FF2B5EF4-FFF2-40B4-BE49-F238E27FC236}">
                <a16:creationId xmlns:a16="http://schemas.microsoft.com/office/drawing/2014/main" id="{A9AD4048-DC8E-F960-B8AF-04D4FD5F973B}"/>
              </a:ext>
            </a:extLst>
          </p:cNvPr>
          <p:cNvSpPr/>
          <p:nvPr/>
        </p:nvSpPr>
        <p:spPr>
          <a:xfrm>
            <a:off x="3546733" y="6080730"/>
            <a:ext cx="1313264" cy="47262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cxnSp>
        <p:nvCxnSpPr>
          <p:cNvPr id="208" name="Conector recto 207">
            <a:extLst>
              <a:ext uri="{FF2B5EF4-FFF2-40B4-BE49-F238E27FC236}">
                <a16:creationId xmlns:a16="http://schemas.microsoft.com/office/drawing/2014/main" id="{814107DF-A3AD-0475-8C1A-1D60E4682FD5}"/>
              </a:ext>
            </a:extLst>
          </p:cNvPr>
          <p:cNvCxnSpPr>
            <a:cxnSpLocks/>
            <a:stCxn id="207" idx="1"/>
            <a:endCxn id="203" idx="2"/>
          </p:cNvCxnSpPr>
          <p:nvPr/>
        </p:nvCxnSpPr>
        <p:spPr>
          <a:xfrm flipV="1">
            <a:off x="3739056" y="5578366"/>
            <a:ext cx="1241117" cy="57157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0" name="Rectángulo 209">
            <a:extLst>
              <a:ext uri="{FF2B5EF4-FFF2-40B4-BE49-F238E27FC236}">
                <a16:creationId xmlns:a16="http://schemas.microsoft.com/office/drawing/2014/main" id="{D6E0DF46-BDA4-7A3C-E299-D0331961E9D4}"/>
              </a:ext>
            </a:extLst>
          </p:cNvPr>
          <p:cNvSpPr/>
          <p:nvPr/>
        </p:nvSpPr>
        <p:spPr>
          <a:xfrm>
            <a:off x="2497538" y="3019696"/>
            <a:ext cx="2144736" cy="605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Servicio</a:t>
            </a:r>
          </a:p>
        </p:txBody>
      </p:sp>
      <p:cxnSp>
        <p:nvCxnSpPr>
          <p:cNvPr id="211" name="Conector recto 210">
            <a:extLst>
              <a:ext uri="{FF2B5EF4-FFF2-40B4-BE49-F238E27FC236}">
                <a16:creationId xmlns:a16="http://schemas.microsoft.com/office/drawing/2014/main" id="{EC9F4EE8-8F0A-7B85-72CD-24973BF90B72}"/>
              </a:ext>
            </a:extLst>
          </p:cNvPr>
          <p:cNvCxnSpPr>
            <a:cxnSpLocks/>
            <a:stCxn id="203" idx="0"/>
            <a:endCxn id="210" idx="2"/>
          </p:cNvCxnSpPr>
          <p:nvPr/>
        </p:nvCxnSpPr>
        <p:spPr>
          <a:xfrm flipH="1" flipV="1">
            <a:off x="3569906" y="3625461"/>
            <a:ext cx="1410267" cy="1170552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5" name="Elipse 214">
            <a:extLst>
              <a:ext uri="{FF2B5EF4-FFF2-40B4-BE49-F238E27FC236}">
                <a16:creationId xmlns:a16="http://schemas.microsoft.com/office/drawing/2014/main" id="{CBA6AC6D-6FF9-1220-5796-3BE52E9C24D5}"/>
              </a:ext>
            </a:extLst>
          </p:cNvPr>
          <p:cNvSpPr/>
          <p:nvPr/>
        </p:nvSpPr>
        <p:spPr>
          <a:xfrm>
            <a:off x="2007205" y="1073638"/>
            <a:ext cx="1777638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idServicio</a:t>
            </a:r>
          </a:p>
          <a:p>
            <a:pPr algn="ctr"/>
            <a:endParaRPr lang="es-MX" sz="1800" dirty="0"/>
          </a:p>
        </p:txBody>
      </p:sp>
      <p:cxnSp>
        <p:nvCxnSpPr>
          <p:cNvPr id="216" name="Conector recto 215">
            <a:extLst>
              <a:ext uri="{FF2B5EF4-FFF2-40B4-BE49-F238E27FC236}">
                <a16:creationId xmlns:a16="http://schemas.microsoft.com/office/drawing/2014/main" id="{25F23FFA-414D-E22B-381D-FE75D6F866B9}"/>
              </a:ext>
            </a:extLst>
          </p:cNvPr>
          <p:cNvCxnSpPr>
            <a:cxnSpLocks/>
            <a:stCxn id="210" idx="0"/>
            <a:endCxn id="215" idx="4"/>
          </p:cNvCxnSpPr>
          <p:nvPr/>
        </p:nvCxnSpPr>
        <p:spPr>
          <a:xfrm flipH="1" flipV="1">
            <a:off x="2896024" y="1679403"/>
            <a:ext cx="673882" cy="1340293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9" name="Elipse 218">
            <a:extLst>
              <a:ext uri="{FF2B5EF4-FFF2-40B4-BE49-F238E27FC236}">
                <a16:creationId xmlns:a16="http://schemas.microsoft.com/office/drawing/2014/main" id="{6B8C2257-B34A-992F-F3D9-3CAC0FB62472}"/>
              </a:ext>
            </a:extLst>
          </p:cNvPr>
          <p:cNvSpPr/>
          <p:nvPr/>
        </p:nvSpPr>
        <p:spPr>
          <a:xfrm>
            <a:off x="3784843" y="456945"/>
            <a:ext cx="1777638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sp>
        <p:nvSpPr>
          <p:cNvPr id="220" name="Elipse 219">
            <a:extLst>
              <a:ext uri="{FF2B5EF4-FFF2-40B4-BE49-F238E27FC236}">
                <a16:creationId xmlns:a16="http://schemas.microsoft.com/office/drawing/2014/main" id="{499D9A00-ACC3-9D2A-C2B3-72925757E2C0}"/>
              </a:ext>
            </a:extLst>
          </p:cNvPr>
          <p:cNvSpPr/>
          <p:nvPr/>
        </p:nvSpPr>
        <p:spPr>
          <a:xfrm>
            <a:off x="5606670" y="1179948"/>
            <a:ext cx="1986917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descripción</a:t>
            </a:r>
          </a:p>
          <a:p>
            <a:pPr algn="ctr"/>
            <a:endParaRPr lang="es-MX" sz="1800" dirty="0"/>
          </a:p>
        </p:txBody>
      </p:sp>
      <p:cxnSp>
        <p:nvCxnSpPr>
          <p:cNvPr id="221" name="Conector recto 220">
            <a:extLst>
              <a:ext uri="{FF2B5EF4-FFF2-40B4-BE49-F238E27FC236}">
                <a16:creationId xmlns:a16="http://schemas.microsoft.com/office/drawing/2014/main" id="{70C76CDA-DD73-CBC1-64A0-5F39FB458161}"/>
              </a:ext>
            </a:extLst>
          </p:cNvPr>
          <p:cNvCxnSpPr>
            <a:cxnSpLocks/>
            <a:stCxn id="210" idx="0"/>
            <a:endCxn id="219" idx="4"/>
          </p:cNvCxnSpPr>
          <p:nvPr/>
        </p:nvCxnSpPr>
        <p:spPr>
          <a:xfrm flipV="1">
            <a:off x="3569906" y="1062710"/>
            <a:ext cx="1103756" cy="195698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4" name="Conector recto 223">
            <a:extLst>
              <a:ext uri="{FF2B5EF4-FFF2-40B4-BE49-F238E27FC236}">
                <a16:creationId xmlns:a16="http://schemas.microsoft.com/office/drawing/2014/main" id="{5F852235-B4B7-EEC5-B119-CCA71C6FF1CB}"/>
              </a:ext>
            </a:extLst>
          </p:cNvPr>
          <p:cNvCxnSpPr>
            <a:cxnSpLocks/>
            <a:stCxn id="210" idx="0"/>
            <a:endCxn id="220" idx="4"/>
          </p:cNvCxnSpPr>
          <p:nvPr/>
        </p:nvCxnSpPr>
        <p:spPr>
          <a:xfrm flipV="1">
            <a:off x="3569906" y="1785713"/>
            <a:ext cx="3030223" cy="1233983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0" name="Elipse 229">
            <a:extLst>
              <a:ext uri="{FF2B5EF4-FFF2-40B4-BE49-F238E27FC236}">
                <a16:creationId xmlns:a16="http://schemas.microsoft.com/office/drawing/2014/main" id="{8A3E5EE1-C1FF-A8A2-93BA-E3CDE8F28E1C}"/>
              </a:ext>
            </a:extLst>
          </p:cNvPr>
          <p:cNvSpPr/>
          <p:nvPr/>
        </p:nvSpPr>
        <p:spPr>
          <a:xfrm>
            <a:off x="830515" y="6201883"/>
            <a:ext cx="2716219" cy="85842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fechaRealizacion</a:t>
            </a:r>
          </a:p>
          <a:p>
            <a:pPr algn="ctr"/>
            <a:endParaRPr lang="es-MX" sz="1800" dirty="0"/>
          </a:p>
        </p:txBody>
      </p:sp>
      <p:cxnSp>
        <p:nvCxnSpPr>
          <p:cNvPr id="231" name="Conector recto 230">
            <a:extLst>
              <a:ext uri="{FF2B5EF4-FFF2-40B4-BE49-F238E27FC236}">
                <a16:creationId xmlns:a16="http://schemas.microsoft.com/office/drawing/2014/main" id="{0D297C2A-EB73-AE6F-AFA5-10229519A940}"/>
              </a:ext>
            </a:extLst>
          </p:cNvPr>
          <p:cNvCxnSpPr>
            <a:cxnSpLocks/>
            <a:stCxn id="230" idx="0"/>
            <a:endCxn id="203" idx="2"/>
          </p:cNvCxnSpPr>
          <p:nvPr/>
        </p:nvCxnSpPr>
        <p:spPr>
          <a:xfrm flipV="1">
            <a:off x="2188625" y="5578366"/>
            <a:ext cx="2791548" cy="623517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3" name="CuadroTexto 242">
            <a:extLst>
              <a:ext uri="{FF2B5EF4-FFF2-40B4-BE49-F238E27FC236}">
                <a16:creationId xmlns:a16="http://schemas.microsoft.com/office/drawing/2014/main" id="{738521F5-9A06-45FD-83A4-FB8B68B06845}"/>
              </a:ext>
            </a:extLst>
          </p:cNvPr>
          <p:cNvSpPr txBox="1"/>
          <p:nvPr/>
        </p:nvSpPr>
        <p:spPr>
          <a:xfrm>
            <a:off x="14787054" y="9953048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5" name="CuadroTexto 244">
            <a:extLst>
              <a:ext uri="{FF2B5EF4-FFF2-40B4-BE49-F238E27FC236}">
                <a16:creationId xmlns:a16="http://schemas.microsoft.com/office/drawing/2014/main" id="{3D1767FA-AB94-CC9F-BC36-55FDCB1E6656}"/>
              </a:ext>
            </a:extLst>
          </p:cNvPr>
          <p:cNvSpPr txBox="1"/>
          <p:nvPr/>
        </p:nvSpPr>
        <p:spPr>
          <a:xfrm>
            <a:off x="16897742" y="4384789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6" name="CuadroTexto 245">
            <a:extLst>
              <a:ext uri="{FF2B5EF4-FFF2-40B4-BE49-F238E27FC236}">
                <a16:creationId xmlns:a16="http://schemas.microsoft.com/office/drawing/2014/main" id="{14C9FEBE-3575-4B3E-A42A-1FDA67DEA3F8}"/>
              </a:ext>
            </a:extLst>
          </p:cNvPr>
          <p:cNvSpPr txBox="1"/>
          <p:nvPr/>
        </p:nvSpPr>
        <p:spPr>
          <a:xfrm>
            <a:off x="19131019" y="5201191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47" name="CuadroTexto 246">
            <a:extLst>
              <a:ext uri="{FF2B5EF4-FFF2-40B4-BE49-F238E27FC236}">
                <a16:creationId xmlns:a16="http://schemas.microsoft.com/office/drawing/2014/main" id="{5F9C18E0-DCE8-0568-1B4E-8F5AFB10F1F3}"/>
              </a:ext>
            </a:extLst>
          </p:cNvPr>
          <p:cNvSpPr txBox="1"/>
          <p:nvPr/>
        </p:nvSpPr>
        <p:spPr>
          <a:xfrm>
            <a:off x="17001744" y="9662166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m</a:t>
            </a:r>
          </a:p>
        </p:txBody>
      </p:sp>
      <p:grpSp>
        <p:nvGrpSpPr>
          <p:cNvPr id="265" name="Grupo 264">
            <a:extLst>
              <a:ext uri="{FF2B5EF4-FFF2-40B4-BE49-F238E27FC236}">
                <a16:creationId xmlns:a16="http://schemas.microsoft.com/office/drawing/2014/main" id="{4C74EBFF-063C-BED5-EE28-BB918458AE28}"/>
              </a:ext>
            </a:extLst>
          </p:cNvPr>
          <p:cNvGrpSpPr/>
          <p:nvPr/>
        </p:nvGrpSpPr>
        <p:grpSpPr>
          <a:xfrm>
            <a:off x="9143306" y="5161986"/>
            <a:ext cx="2643892" cy="1562907"/>
            <a:chOff x="6286898" y="4848531"/>
            <a:chExt cx="2643892" cy="1562907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9173E1D3-5C0E-B9BC-AE23-F56168C48BD7}"/>
                </a:ext>
              </a:extLst>
            </p:cNvPr>
            <p:cNvSpPr/>
            <p:nvPr/>
          </p:nvSpPr>
          <p:spPr>
            <a:xfrm>
              <a:off x="6786054" y="5337369"/>
              <a:ext cx="2144736" cy="60576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159" b="1" dirty="0"/>
                <a:t>Soldado</a:t>
              </a:r>
            </a:p>
          </p:txBody>
        </p:sp>
        <p:sp>
          <p:nvSpPr>
            <p:cNvPr id="242" name="CuadroTexto 241">
              <a:extLst>
                <a:ext uri="{FF2B5EF4-FFF2-40B4-BE49-F238E27FC236}">
                  <a16:creationId xmlns:a16="http://schemas.microsoft.com/office/drawing/2014/main" id="{2431A87F-3E6E-CB21-0BF8-3D9DF3951FBA}"/>
                </a:ext>
              </a:extLst>
            </p:cNvPr>
            <p:cNvSpPr txBox="1"/>
            <p:nvPr/>
          </p:nvSpPr>
          <p:spPr>
            <a:xfrm>
              <a:off x="7494066" y="5888218"/>
              <a:ext cx="583946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244" name="CuadroTexto 243">
              <a:extLst>
                <a:ext uri="{FF2B5EF4-FFF2-40B4-BE49-F238E27FC236}">
                  <a16:creationId xmlns:a16="http://schemas.microsoft.com/office/drawing/2014/main" id="{16FBA58B-D0C0-B7B4-53AA-10E942EF5FD0}"/>
                </a:ext>
              </a:extLst>
            </p:cNvPr>
            <p:cNvSpPr txBox="1"/>
            <p:nvPr/>
          </p:nvSpPr>
          <p:spPr>
            <a:xfrm>
              <a:off x="7347745" y="4848531"/>
              <a:ext cx="583946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248" name="CuadroTexto 247">
              <a:extLst>
                <a:ext uri="{FF2B5EF4-FFF2-40B4-BE49-F238E27FC236}">
                  <a16:creationId xmlns:a16="http://schemas.microsoft.com/office/drawing/2014/main" id="{C787FF18-9AA3-3964-2735-389F5BB55AF6}"/>
                </a:ext>
              </a:extLst>
            </p:cNvPr>
            <p:cNvSpPr txBox="1"/>
            <p:nvPr/>
          </p:nvSpPr>
          <p:spPr>
            <a:xfrm>
              <a:off x="6286898" y="5099107"/>
              <a:ext cx="583946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n</a:t>
              </a:r>
            </a:p>
          </p:txBody>
        </p:sp>
      </p:grpSp>
      <p:sp>
        <p:nvSpPr>
          <p:cNvPr id="249" name="CuadroTexto 248">
            <a:extLst>
              <a:ext uri="{FF2B5EF4-FFF2-40B4-BE49-F238E27FC236}">
                <a16:creationId xmlns:a16="http://schemas.microsoft.com/office/drawing/2014/main" id="{1D36617B-B540-FA82-6AB1-D0591F1D2003}"/>
              </a:ext>
            </a:extLst>
          </p:cNvPr>
          <p:cNvSpPr txBox="1"/>
          <p:nvPr/>
        </p:nvSpPr>
        <p:spPr>
          <a:xfrm>
            <a:off x="3277932" y="3604091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290" name="Conector recto 289">
            <a:extLst>
              <a:ext uri="{FF2B5EF4-FFF2-40B4-BE49-F238E27FC236}">
                <a16:creationId xmlns:a16="http://schemas.microsoft.com/office/drawing/2014/main" id="{4E6D81D2-3393-E654-6540-9B23805E83DA}"/>
              </a:ext>
            </a:extLst>
          </p:cNvPr>
          <p:cNvCxnSpPr>
            <a:cxnSpLocks/>
            <a:stCxn id="4" idx="1"/>
            <a:endCxn id="295" idx="0"/>
          </p:cNvCxnSpPr>
          <p:nvPr/>
        </p:nvCxnSpPr>
        <p:spPr>
          <a:xfrm flipH="1">
            <a:off x="7593587" y="5953707"/>
            <a:ext cx="2048875" cy="996464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5" name="Rombo 294">
            <a:extLst>
              <a:ext uri="{FF2B5EF4-FFF2-40B4-BE49-F238E27FC236}">
                <a16:creationId xmlns:a16="http://schemas.microsoft.com/office/drawing/2014/main" id="{EE9CB664-5F86-1037-2314-213B6DC621AE}"/>
              </a:ext>
            </a:extLst>
          </p:cNvPr>
          <p:cNvSpPr/>
          <p:nvPr/>
        </p:nvSpPr>
        <p:spPr>
          <a:xfrm>
            <a:off x="6435087" y="6950171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Pertenece</a:t>
            </a:r>
          </a:p>
        </p:txBody>
      </p:sp>
      <p:cxnSp>
        <p:nvCxnSpPr>
          <p:cNvPr id="298" name="Conector recto 297">
            <a:extLst>
              <a:ext uri="{FF2B5EF4-FFF2-40B4-BE49-F238E27FC236}">
                <a16:creationId xmlns:a16="http://schemas.microsoft.com/office/drawing/2014/main" id="{1A09D873-B24A-C08B-9CED-35975EB2C1C2}"/>
              </a:ext>
            </a:extLst>
          </p:cNvPr>
          <p:cNvCxnSpPr>
            <a:cxnSpLocks/>
            <a:stCxn id="295" idx="2"/>
            <a:endCxn id="306" idx="0"/>
          </p:cNvCxnSpPr>
          <p:nvPr/>
        </p:nvCxnSpPr>
        <p:spPr>
          <a:xfrm>
            <a:off x="7593587" y="7732524"/>
            <a:ext cx="380244" cy="832957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6" name="Rectángulo 305">
            <a:extLst>
              <a:ext uri="{FF2B5EF4-FFF2-40B4-BE49-F238E27FC236}">
                <a16:creationId xmlns:a16="http://schemas.microsoft.com/office/drawing/2014/main" id="{C4D0D99D-E453-638A-FFB4-EBBD5A8EB17C}"/>
              </a:ext>
            </a:extLst>
          </p:cNvPr>
          <p:cNvSpPr/>
          <p:nvPr/>
        </p:nvSpPr>
        <p:spPr>
          <a:xfrm>
            <a:off x="6901463" y="8565481"/>
            <a:ext cx="2144736" cy="605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Cuerpo</a:t>
            </a:r>
          </a:p>
        </p:txBody>
      </p:sp>
      <p:sp>
        <p:nvSpPr>
          <p:cNvPr id="308" name="CuadroTexto 307">
            <a:extLst>
              <a:ext uri="{FF2B5EF4-FFF2-40B4-BE49-F238E27FC236}">
                <a16:creationId xmlns:a16="http://schemas.microsoft.com/office/drawing/2014/main" id="{F62A0410-B9AB-B38A-4A50-6BBE4EDFF0DB}"/>
              </a:ext>
            </a:extLst>
          </p:cNvPr>
          <p:cNvSpPr txBox="1"/>
          <p:nvPr/>
        </p:nvSpPr>
        <p:spPr>
          <a:xfrm>
            <a:off x="9197076" y="6060717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09" name="CuadroTexto 308">
            <a:extLst>
              <a:ext uri="{FF2B5EF4-FFF2-40B4-BE49-F238E27FC236}">
                <a16:creationId xmlns:a16="http://schemas.microsoft.com/office/drawing/2014/main" id="{C65253F6-80B4-564E-3D00-2EA42F00BF8F}"/>
              </a:ext>
            </a:extLst>
          </p:cNvPr>
          <p:cNvSpPr txBox="1"/>
          <p:nvPr/>
        </p:nvSpPr>
        <p:spPr>
          <a:xfrm>
            <a:off x="7921946" y="8042261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10" name="Conector recto 309">
            <a:extLst>
              <a:ext uri="{FF2B5EF4-FFF2-40B4-BE49-F238E27FC236}">
                <a16:creationId xmlns:a16="http://schemas.microsoft.com/office/drawing/2014/main" id="{90699EC8-1579-F8FE-54DE-A55BDC592091}"/>
              </a:ext>
            </a:extLst>
          </p:cNvPr>
          <p:cNvCxnSpPr>
            <a:cxnSpLocks/>
            <a:endCxn id="315" idx="0"/>
          </p:cNvCxnSpPr>
          <p:nvPr/>
        </p:nvCxnSpPr>
        <p:spPr>
          <a:xfrm flipH="1">
            <a:off x="4098536" y="9171246"/>
            <a:ext cx="3940540" cy="123103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5" name="Elipse 314">
            <a:extLst>
              <a:ext uri="{FF2B5EF4-FFF2-40B4-BE49-F238E27FC236}">
                <a16:creationId xmlns:a16="http://schemas.microsoft.com/office/drawing/2014/main" id="{DAFC1004-7188-31BC-1D2E-2335BC02384A}"/>
              </a:ext>
            </a:extLst>
          </p:cNvPr>
          <p:cNvSpPr/>
          <p:nvPr/>
        </p:nvSpPr>
        <p:spPr>
          <a:xfrm>
            <a:off x="2872471" y="9294349"/>
            <a:ext cx="2452130" cy="77641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idCuerpo</a:t>
            </a:r>
          </a:p>
          <a:p>
            <a:pPr algn="ctr"/>
            <a:endParaRPr lang="es-MX" sz="1800" dirty="0"/>
          </a:p>
        </p:txBody>
      </p:sp>
      <p:sp>
        <p:nvSpPr>
          <p:cNvPr id="318" name="Elipse 317">
            <a:extLst>
              <a:ext uri="{FF2B5EF4-FFF2-40B4-BE49-F238E27FC236}">
                <a16:creationId xmlns:a16="http://schemas.microsoft.com/office/drawing/2014/main" id="{D8ED8E41-7758-A563-AFF0-3BE5260B1B3D}"/>
              </a:ext>
            </a:extLst>
          </p:cNvPr>
          <p:cNvSpPr/>
          <p:nvPr/>
        </p:nvSpPr>
        <p:spPr>
          <a:xfrm>
            <a:off x="5429541" y="9682507"/>
            <a:ext cx="1313264" cy="47262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cxnSp>
        <p:nvCxnSpPr>
          <p:cNvPr id="319" name="Conector recto 318">
            <a:extLst>
              <a:ext uri="{FF2B5EF4-FFF2-40B4-BE49-F238E27FC236}">
                <a16:creationId xmlns:a16="http://schemas.microsoft.com/office/drawing/2014/main" id="{52B7990D-E9B2-6ABC-8EA7-9F6A5AE7C3CE}"/>
              </a:ext>
            </a:extLst>
          </p:cNvPr>
          <p:cNvCxnSpPr>
            <a:cxnSpLocks/>
            <a:stCxn id="306" idx="2"/>
            <a:endCxn id="318" idx="0"/>
          </p:cNvCxnSpPr>
          <p:nvPr/>
        </p:nvCxnSpPr>
        <p:spPr>
          <a:xfrm flipH="1">
            <a:off x="6086173" y="9171246"/>
            <a:ext cx="1887658" cy="51126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2" name="Elipse 321">
            <a:extLst>
              <a:ext uri="{FF2B5EF4-FFF2-40B4-BE49-F238E27FC236}">
                <a16:creationId xmlns:a16="http://schemas.microsoft.com/office/drawing/2014/main" id="{487EDAFE-6EC0-CC19-7D2D-D4DECF8070E1}"/>
              </a:ext>
            </a:extLst>
          </p:cNvPr>
          <p:cNvSpPr/>
          <p:nvPr/>
        </p:nvSpPr>
        <p:spPr>
          <a:xfrm>
            <a:off x="6435087" y="10595099"/>
            <a:ext cx="2263530" cy="1051833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denominación</a:t>
            </a:r>
          </a:p>
          <a:p>
            <a:pPr algn="ctr"/>
            <a:endParaRPr lang="es-MX" sz="1800" dirty="0"/>
          </a:p>
        </p:txBody>
      </p:sp>
      <p:cxnSp>
        <p:nvCxnSpPr>
          <p:cNvPr id="323" name="Conector recto 322">
            <a:extLst>
              <a:ext uri="{FF2B5EF4-FFF2-40B4-BE49-F238E27FC236}">
                <a16:creationId xmlns:a16="http://schemas.microsoft.com/office/drawing/2014/main" id="{64BE8081-4448-1A7D-048E-EEC39D6F75FB}"/>
              </a:ext>
            </a:extLst>
          </p:cNvPr>
          <p:cNvCxnSpPr>
            <a:cxnSpLocks/>
            <a:stCxn id="306" idx="2"/>
            <a:endCxn id="322" idx="0"/>
          </p:cNvCxnSpPr>
          <p:nvPr/>
        </p:nvCxnSpPr>
        <p:spPr>
          <a:xfrm flipH="1">
            <a:off x="7566852" y="9171246"/>
            <a:ext cx="406979" cy="1423853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7" name="Rectángulo 326">
            <a:extLst>
              <a:ext uri="{FF2B5EF4-FFF2-40B4-BE49-F238E27FC236}">
                <a16:creationId xmlns:a16="http://schemas.microsoft.com/office/drawing/2014/main" id="{9F64FDEC-4B86-7E1A-81DB-C0586E46ADCF}"/>
              </a:ext>
            </a:extLst>
          </p:cNvPr>
          <p:cNvSpPr/>
          <p:nvPr/>
        </p:nvSpPr>
        <p:spPr>
          <a:xfrm>
            <a:off x="10043802" y="1734894"/>
            <a:ext cx="7437128" cy="12154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5" name="Elipse 334">
            <a:extLst>
              <a:ext uri="{FF2B5EF4-FFF2-40B4-BE49-F238E27FC236}">
                <a16:creationId xmlns:a16="http://schemas.microsoft.com/office/drawing/2014/main" id="{663C25A9-1B57-CC29-7427-36ABDF756F2E}"/>
              </a:ext>
            </a:extLst>
          </p:cNvPr>
          <p:cNvSpPr/>
          <p:nvPr/>
        </p:nvSpPr>
        <p:spPr>
          <a:xfrm>
            <a:off x="22994002" y="4433387"/>
            <a:ext cx="1671550" cy="47262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numero</a:t>
            </a:r>
          </a:p>
          <a:p>
            <a:pPr algn="ctr"/>
            <a:endParaRPr lang="es-MX" sz="1800" dirty="0"/>
          </a:p>
        </p:txBody>
      </p:sp>
      <p:cxnSp>
        <p:nvCxnSpPr>
          <p:cNvPr id="336" name="Conector recto 335">
            <a:extLst>
              <a:ext uri="{FF2B5EF4-FFF2-40B4-BE49-F238E27FC236}">
                <a16:creationId xmlns:a16="http://schemas.microsoft.com/office/drawing/2014/main" id="{C48D7D96-1BBA-FAA7-5E85-FCFDAFC41AFA}"/>
              </a:ext>
            </a:extLst>
          </p:cNvPr>
          <p:cNvCxnSpPr>
            <a:cxnSpLocks/>
            <a:stCxn id="335" idx="2"/>
            <a:endCxn id="55" idx="6"/>
          </p:cNvCxnSpPr>
          <p:nvPr/>
        </p:nvCxnSpPr>
        <p:spPr>
          <a:xfrm flipH="1">
            <a:off x="22013016" y="4669698"/>
            <a:ext cx="980986" cy="605785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1" name="Elipse 340">
            <a:extLst>
              <a:ext uri="{FF2B5EF4-FFF2-40B4-BE49-F238E27FC236}">
                <a16:creationId xmlns:a16="http://schemas.microsoft.com/office/drawing/2014/main" id="{F201FCCD-D6B6-2D49-DE93-DCE66190EA01}"/>
              </a:ext>
            </a:extLst>
          </p:cNvPr>
          <p:cNvSpPr/>
          <p:nvPr/>
        </p:nvSpPr>
        <p:spPr>
          <a:xfrm>
            <a:off x="23106632" y="5154559"/>
            <a:ext cx="2267967" cy="47262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codigoPostal</a:t>
            </a:r>
          </a:p>
          <a:p>
            <a:pPr algn="ctr"/>
            <a:endParaRPr lang="es-MX" sz="1800" dirty="0"/>
          </a:p>
        </p:txBody>
      </p:sp>
      <p:sp>
        <p:nvSpPr>
          <p:cNvPr id="342" name="Elipse 341">
            <a:extLst>
              <a:ext uri="{FF2B5EF4-FFF2-40B4-BE49-F238E27FC236}">
                <a16:creationId xmlns:a16="http://schemas.microsoft.com/office/drawing/2014/main" id="{A9DC3CB0-CE51-BAC3-BA88-3305632A6864}"/>
              </a:ext>
            </a:extLst>
          </p:cNvPr>
          <p:cNvSpPr/>
          <p:nvPr/>
        </p:nvSpPr>
        <p:spPr>
          <a:xfrm>
            <a:off x="23161758" y="5824406"/>
            <a:ext cx="2267967" cy="47262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calle</a:t>
            </a:r>
          </a:p>
          <a:p>
            <a:pPr algn="ctr"/>
            <a:endParaRPr lang="es-MX" sz="1800" dirty="0"/>
          </a:p>
        </p:txBody>
      </p:sp>
      <p:cxnSp>
        <p:nvCxnSpPr>
          <p:cNvPr id="344" name="Conector recto 343">
            <a:extLst>
              <a:ext uri="{FF2B5EF4-FFF2-40B4-BE49-F238E27FC236}">
                <a16:creationId xmlns:a16="http://schemas.microsoft.com/office/drawing/2014/main" id="{BD162DFA-51DC-D751-FBE4-F640C982D511}"/>
              </a:ext>
            </a:extLst>
          </p:cNvPr>
          <p:cNvCxnSpPr>
            <a:cxnSpLocks/>
            <a:stCxn id="341" idx="2"/>
            <a:endCxn id="55" idx="6"/>
          </p:cNvCxnSpPr>
          <p:nvPr/>
        </p:nvCxnSpPr>
        <p:spPr>
          <a:xfrm flipH="1" flipV="1">
            <a:off x="22013016" y="5275483"/>
            <a:ext cx="1093616" cy="115387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7" name="Conector recto 346">
            <a:extLst>
              <a:ext uri="{FF2B5EF4-FFF2-40B4-BE49-F238E27FC236}">
                <a16:creationId xmlns:a16="http://schemas.microsoft.com/office/drawing/2014/main" id="{C36BFBCF-D331-B6F2-2278-77711888DB89}"/>
              </a:ext>
            </a:extLst>
          </p:cNvPr>
          <p:cNvCxnSpPr>
            <a:cxnSpLocks/>
            <a:stCxn id="342" idx="2"/>
            <a:endCxn id="55" idx="6"/>
          </p:cNvCxnSpPr>
          <p:nvPr/>
        </p:nvCxnSpPr>
        <p:spPr>
          <a:xfrm flipH="1" flipV="1">
            <a:off x="22013016" y="5275483"/>
            <a:ext cx="1148742" cy="785234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735A697F-6ACE-2B1C-9D5C-9F73B7AC8065}"/>
              </a:ext>
            </a:extLst>
          </p:cNvPr>
          <p:cNvCxnSpPr>
            <a:cxnSpLocks/>
            <a:stCxn id="180" idx="1"/>
            <a:endCxn id="174" idx="7"/>
          </p:cNvCxnSpPr>
          <p:nvPr/>
        </p:nvCxnSpPr>
        <p:spPr>
          <a:xfrm flipH="1">
            <a:off x="15612481" y="5947572"/>
            <a:ext cx="671961" cy="67867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08CA7163-605B-0197-3518-8F716F53F2A6}"/>
              </a:ext>
            </a:extLst>
          </p:cNvPr>
          <p:cNvSpPr/>
          <p:nvPr/>
        </p:nvSpPr>
        <p:spPr>
          <a:xfrm>
            <a:off x="14610131" y="7948973"/>
            <a:ext cx="1815131" cy="5723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  <a:p>
            <a:pPr algn="ctr"/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2126690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5C38CF7C-595A-B83F-2295-0998CFE4385C}"/>
              </a:ext>
            </a:extLst>
          </p:cNvPr>
          <p:cNvGrpSpPr/>
          <p:nvPr/>
        </p:nvGrpSpPr>
        <p:grpSpPr>
          <a:xfrm>
            <a:off x="7115612" y="0"/>
            <a:ext cx="14640638" cy="2099634"/>
            <a:chOff x="7207534" y="89384"/>
            <a:chExt cx="14456794" cy="2272145"/>
          </a:xfrm>
        </p:grpSpPr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A3F377E2-D915-F7CC-8213-0547C5A0DF94}"/>
                </a:ext>
              </a:extLst>
            </p:cNvPr>
            <p:cNvSpPr txBox="1">
              <a:spLocks/>
            </p:cNvSpPr>
            <p:nvPr/>
          </p:nvSpPr>
          <p:spPr>
            <a:xfrm>
              <a:off x="7207534" y="89384"/>
              <a:ext cx="14456794" cy="2272145"/>
            </a:xfrm>
            <a:prstGeom prst="rect">
              <a:avLst/>
            </a:prstGeom>
            <a:noFill/>
            <a:effectLst>
              <a:outerShdw dist="47625" dir="3600000" algn="bl" rotWithShape="0">
                <a:schemeClr val="dk1"/>
              </a:outerShdw>
            </a:effectLst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CONSECIONARIO DE AUTOMOVILES DIAGRAMA RELACIONAL</a:t>
              </a:r>
              <a:endParaRPr lang="es-MX" sz="3442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7115C47C-802F-CC9B-893D-1EEBF266F185}"/>
                </a:ext>
              </a:extLst>
            </p:cNvPr>
            <p:cNvSpPr/>
            <p:nvPr/>
          </p:nvSpPr>
          <p:spPr>
            <a:xfrm>
              <a:off x="7610168" y="1946787"/>
              <a:ext cx="13804490" cy="88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D12C42CE-CD79-4698-32A2-E6F9A959408D}"/>
              </a:ext>
            </a:extLst>
          </p:cNvPr>
          <p:cNvSpPr txBox="1"/>
          <p:nvPr/>
        </p:nvSpPr>
        <p:spPr>
          <a:xfrm>
            <a:off x="1025919" y="2327564"/>
            <a:ext cx="26820024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idCliente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nombre, apellidoPaterno, apellidoMaterno, numero, rfc, dirección, calle, numerodireccion, estatus)</a:t>
            </a:r>
          </a:p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opción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idOpcion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nombre, descripción, estatus)</a:t>
            </a:r>
          </a:p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usado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idUsado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marca, matricula, estatus, </a:t>
            </a:r>
            <a:r>
              <a:rPr lang="es-MX" sz="54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idCliente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vendedor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idVendedor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nombre, apellidoPaterno, apellidoMaterno, rfc, dirección, calle, numero, estatus)</a:t>
            </a:r>
          </a:p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vehículo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idVehiculo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precio, marca, modelo, cilindros, estatus)</a:t>
            </a:r>
          </a:p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venta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idVenta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fechaVenta, matricula</a:t>
            </a:r>
            <a:r>
              <a:rPr lang="es-MX" sz="54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idVendedor, idVehiculo, idCliente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estatus)</a:t>
            </a:r>
          </a:p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vehiculoOpcion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idVehiculoOpcion</a:t>
            </a:r>
            <a:r>
              <a:rPr lang="es-MX" sz="54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idVehiculo, idOpcion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precio, estatus)</a:t>
            </a:r>
          </a:p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ventaOpcion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idVentaOpcion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54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idVenta, idOpcion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precio, estatus)</a:t>
            </a:r>
          </a:p>
        </p:txBody>
      </p:sp>
    </p:spTree>
    <p:extLst>
      <p:ext uri="{BB962C8B-B14F-4D97-AF65-F5344CB8AC3E}">
        <p14:creationId xmlns:p14="http://schemas.microsoft.com/office/powerpoint/2010/main" val="4063419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13683F5-2FFD-C5E5-2BAD-02F88A73494A}"/>
              </a:ext>
            </a:extLst>
          </p:cNvPr>
          <p:cNvSpPr/>
          <p:nvPr/>
        </p:nvSpPr>
        <p:spPr>
          <a:xfrm>
            <a:off x="10289028" y="5231259"/>
            <a:ext cx="2144736" cy="605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Paciente</a:t>
            </a: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34A1658C-F68E-EFC5-4045-9772B7375F2D}"/>
              </a:ext>
            </a:extLst>
          </p:cNvPr>
          <p:cNvSpPr/>
          <p:nvPr/>
        </p:nvSpPr>
        <p:spPr>
          <a:xfrm>
            <a:off x="14744653" y="5644311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tiene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1EE65F4-5BC0-CD83-EC3F-E383462F4ED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2433764" y="5534142"/>
            <a:ext cx="2310889" cy="50134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C32B2EC-BD41-8814-E6BA-87914E14D9BF}"/>
              </a:ext>
            </a:extLst>
          </p:cNvPr>
          <p:cNvCxnSpPr>
            <a:cxnSpLocks/>
            <a:stCxn id="5" idx="0"/>
            <a:endCxn id="17" idx="4"/>
          </p:cNvCxnSpPr>
          <p:nvPr/>
        </p:nvCxnSpPr>
        <p:spPr>
          <a:xfrm flipH="1" flipV="1">
            <a:off x="10197582" y="3955874"/>
            <a:ext cx="1163814" cy="1275385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14533F9F-15E0-4184-C637-82C7A6EF6A59}"/>
              </a:ext>
            </a:extLst>
          </p:cNvPr>
          <p:cNvSpPr/>
          <p:nvPr/>
        </p:nvSpPr>
        <p:spPr>
          <a:xfrm>
            <a:off x="10323753" y="2522931"/>
            <a:ext cx="1588120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8374E0F-AC68-D328-4E9D-858F0F765009}"/>
              </a:ext>
            </a:extLst>
          </p:cNvPr>
          <p:cNvCxnSpPr>
            <a:cxnSpLocks/>
            <a:stCxn id="5" idx="0"/>
            <a:endCxn id="9" idx="4"/>
          </p:cNvCxnSpPr>
          <p:nvPr/>
        </p:nvCxnSpPr>
        <p:spPr>
          <a:xfrm flipH="1" flipV="1">
            <a:off x="11117813" y="3083627"/>
            <a:ext cx="243583" cy="2147632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602D97F-D716-7709-083A-15F7EB8D8A92}"/>
              </a:ext>
            </a:extLst>
          </p:cNvPr>
          <p:cNvSpPr txBox="1"/>
          <p:nvPr/>
        </p:nvSpPr>
        <p:spPr>
          <a:xfrm>
            <a:off x="17278963" y="3940638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085724E-C841-9110-0998-3A4EABF06C97}"/>
              </a:ext>
            </a:extLst>
          </p:cNvPr>
          <p:cNvGrpSpPr/>
          <p:nvPr/>
        </p:nvGrpSpPr>
        <p:grpSpPr>
          <a:xfrm>
            <a:off x="7813164" y="0"/>
            <a:ext cx="12137382" cy="1947743"/>
            <a:chOff x="8505892" y="656912"/>
            <a:chExt cx="10195494" cy="1239959"/>
          </a:xfrm>
        </p:grpSpPr>
        <p:sp>
          <p:nvSpPr>
            <p:cNvPr id="13" name="Título 1">
              <a:extLst>
                <a:ext uri="{FF2B5EF4-FFF2-40B4-BE49-F238E27FC236}">
                  <a16:creationId xmlns:a16="http://schemas.microsoft.com/office/drawing/2014/main" id="{565BF000-33AA-A7BA-8747-0DDC51596672}"/>
                </a:ext>
              </a:extLst>
            </p:cNvPr>
            <p:cNvSpPr txBox="1">
              <a:spLocks/>
            </p:cNvSpPr>
            <p:nvPr/>
          </p:nvSpPr>
          <p:spPr>
            <a:xfrm>
              <a:off x="8505892" y="656912"/>
              <a:ext cx="10195494" cy="12399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vert="horz" wrap="square" lIns="91425" tIns="91425" rIns="91425" bIns="91425" rtlCol="0" anchor="ctr" anchorCtr="0">
              <a:normAutofit fontScale="97500"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</a:rPr>
                <a:t>HOSPITAL</a:t>
              </a:r>
              <a:br>
                <a:rPr lang="es-MX" sz="4798" b="1" dirty="0">
                  <a:solidFill>
                    <a:schemeClr val="tx1"/>
                  </a:solidFill>
                </a:rPr>
              </a:br>
              <a:r>
                <a:rPr lang="es-MX" sz="4798" b="1" dirty="0">
                  <a:solidFill>
                    <a:schemeClr val="tx1"/>
                  </a:solidFill>
                </a:rPr>
                <a:t>DIAGRAMA E-R</a:t>
              </a:r>
              <a:endParaRPr lang="es-MX" sz="34429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1C8D1598-9E1D-F333-99E2-07D3CE994043}"/>
                </a:ext>
              </a:extLst>
            </p:cNvPr>
            <p:cNvSpPr/>
            <p:nvPr/>
          </p:nvSpPr>
          <p:spPr>
            <a:xfrm>
              <a:off x="10043802" y="1734894"/>
              <a:ext cx="7437128" cy="12154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7" name="Elipse 16">
            <a:extLst>
              <a:ext uri="{FF2B5EF4-FFF2-40B4-BE49-F238E27FC236}">
                <a16:creationId xmlns:a16="http://schemas.microsoft.com/office/drawing/2014/main" id="{50A6F3CD-CDD7-3BD5-1918-FB53FACB2CD8}"/>
              </a:ext>
            </a:extLst>
          </p:cNvPr>
          <p:cNvSpPr/>
          <p:nvPr/>
        </p:nvSpPr>
        <p:spPr>
          <a:xfrm>
            <a:off x="9277350" y="3374376"/>
            <a:ext cx="1840463" cy="58149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idPaciente</a:t>
            </a:r>
          </a:p>
          <a:p>
            <a:pPr algn="ctr"/>
            <a:endParaRPr lang="es-MX" sz="1800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0D102BBF-C3BE-47D6-DD56-C739A275C20F}"/>
              </a:ext>
            </a:extLst>
          </p:cNvPr>
          <p:cNvSpPr/>
          <p:nvPr/>
        </p:nvSpPr>
        <p:spPr>
          <a:xfrm>
            <a:off x="12373548" y="2046243"/>
            <a:ext cx="2540668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apellidoPaterno</a:t>
            </a:r>
          </a:p>
          <a:p>
            <a:pPr algn="ctr"/>
            <a:endParaRPr lang="es-MX" sz="1800" dirty="0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412FFF2F-4804-311E-4F70-FDE8833666D2}"/>
              </a:ext>
            </a:extLst>
          </p:cNvPr>
          <p:cNvCxnSpPr>
            <a:cxnSpLocks/>
            <a:stCxn id="38" idx="0"/>
            <a:endCxn id="30" idx="3"/>
          </p:cNvCxnSpPr>
          <p:nvPr/>
        </p:nvCxnSpPr>
        <p:spPr>
          <a:xfrm flipH="1" flipV="1">
            <a:off x="12745620" y="2524827"/>
            <a:ext cx="872586" cy="128498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Elipse 33">
            <a:extLst>
              <a:ext uri="{FF2B5EF4-FFF2-40B4-BE49-F238E27FC236}">
                <a16:creationId xmlns:a16="http://schemas.microsoft.com/office/drawing/2014/main" id="{C4F5653A-990F-4D67-80C8-6E6DDA5E8537}"/>
              </a:ext>
            </a:extLst>
          </p:cNvPr>
          <p:cNvSpPr/>
          <p:nvPr/>
        </p:nvSpPr>
        <p:spPr>
          <a:xfrm>
            <a:off x="14010564" y="2625543"/>
            <a:ext cx="2540668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apellidoMaterno</a:t>
            </a:r>
          </a:p>
          <a:p>
            <a:pPr algn="ctr"/>
            <a:endParaRPr lang="es-MX" sz="1800" dirty="0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DD467FF8-AECF-3DB2-1D35-68C139CC05BA}"/>
              </a:ext>
            </a:extLst>
          </p:cNvPr>
          <p:cNvCxnSpPr>
            <a:cxnSpLocks/>
            <a:stCxn id="38" idx="0"/>
            <a:endCxn id="34" idx="2"/>
          </p:cNvCxnSpPr>
          <p:nvPr/>
        </p:nvCxnSpPr>
        <p:spPr>
          <a:xfrm flipV="1">
            <a:off x="13618206" y="2905891"/>
            <a:ext cx="392358" cy="903917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58572FE5-4873-3A65-B9C0-E20BCC79B8A1}"/>
              </a:ext>
            </a:extLst>
          </p:cNvPr>
          <p:cNvSpPr/>
          <p:nvPr/>
        </p:nvSpPr>
        <p:spPr>
          <a:xfrm>
            <a:off x="12800480" y="3809808"/>
            <a:ext cx="1635451" cy="48511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  <a:p>
            <a:pPr algn="ctr"/>
            <a:endParaRPr lang="es-MX" sz="1800" dirty="0"/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13124F3C-BFB0-F9AC-1B33-11CC37D4F05C}"/>
              </a:ext>
            </a:extLst>
          </p:cNvPr>
          <p:cNvCxnSpPr>
            <a:cxnSpLocks/>
            <a:stCxn id="5" idx="0"/>
            <a:endCxn id="38" idx="2"/>
          </p:cNvCxnSpPr>
          <p:nvPr/>
        </p:nvCxnSpPr>
        <p:spPr>
          <a:xfrm flipV="1">
            <a:off x="11361396" y="4052363"/>
            <a:ext cx="1439084" cy="117889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CC391985-2A00-779F-752B-97B699235EC2}"/>
              </a:ext>
            </a:extLst>
          </p:cNvPr>
          <p:cNvSpPr/>
          <p:nvPr/>
        </p:nvSpPr>
        <p:spPr>
          <a:xfrm>
            <a:off x="12932430" y="4288392"/>
            <a:ext cx="2955269" cy="48511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fechaNacimiento</a:t>
            </a:r>
          </a:p>
          <a:p>
            <a:pPr algn="ctr"/>
            <a:endParaRPr lang="es-MX" sz="1800" dirty="0"/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1CE2CCF7-978B-309B-F0F5-FE9095F30C24}"/>
              </a:ext>
            </a:extLst>
          </p:cNvPr>
          <p:cNvCxnSpPr>
            <a:cxnSpLocks/>
            <a:stCxn id="5" idx="0"/>
            <a:endCxn id="42" idx="2"/>
          </p:cNvCxnSpPr>
          <p:nvPr/>
        </p:nvCxnSpPr>
        <p:spPr>
          <a:xfrm flipV="1">
            <a:off x="11361396" y="4530947"/>
            <a:ext cx="1571034" cy="700312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72D883BA-D3C4-3702-C8D2-733F90EF6E38}"/>
              </a:ext>
            </a:extLst>
          </p:cNvPr>
          <p:cNvSpPr/>
          <p:nvPr/>
        </p:nvSpPr>
        <p:spPr>
          <a:xfrm>
            <a:off x="8700908" y="4212806"/>
            <a:ext cx="1588120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NSS</a:t>
            </a:r>
          </a:p>
          <a:p>
            <a:pPr algn="ctr"/>
            <a:endParaRPr lang="es-MX" sz="1800" dirty="0"/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897D680E-C556-2FA4-F36D-47BC93862F00}"/>
              </a:ext>
            </a:extLst>
          </p:cNvPr>
          <p:cNvCxnSpPr>
            <a:cxnSpLocks/>
            <a:stCxn id="5" idx="0"/>
            <a:endCxn id="46" idx="5"/>
          </p:cNvCxnSpPr>
          <p:nvPr/>
        </p:nvCxnSpPr>
        <p:spPr>
          <a:xfrm flipH="1" flipV="1">
            <a:off x="10056453" y="4691390"/>
            <a:ext cx="1304943" cy="53986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FBE7AF58-5468-0157-CE6C-6E513E9B2840}"/>
              </a:ext>
            </a:extLst>
          </p:cNvPr>
          <p:cNvCxnSpPr>
            <a:cxnSpLocks/>
            <a:stCxn id="53" idx="1"/>
            <a:endCxn id="6" idx="0"/>
          </p:cNvCxnSpPr>
          <p:nvPr/>
        </p:nvCxnSpPr>
        <p:spPr>
          <a:xfrm flipH="1">
            <a:off x="15903153" y="4281275"/>
            <a:ext cx="1902657" cy="136303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Rectángulo 52">
            <a:extLst>
              <a:ext uri="{FF2B5EF4-FFF2-40B4-BE49-F238E27FC236}">
                <a16:creationId xmlns:a16="http://schemas.microsoft.com/office/drawing/2014/main" id="{B6FBFD77-D2A2-EA80-5D3B-7C7473073D9A}"/>
              </a:ext>
            </a:extLst>
          </p:cNvPr>
          <p:cNvSpPr/>
          <p:nvPr/>
        </p:nvSpPr>
        <p:spPr>
          <a:xfrm>
            <a:off x="17805810" y="3978392"/>
            <a:ext cx="2316998" cy="605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Diagnostico</a:t>
            </a: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0B5129BD-2E5B-8217-15C5-3EE6D4EE0F4E}"/>
              </a:ext>
            </a:extLst>
          </p:cNvPr>
          <p:cNvSpPr/>
          <p:nvPr/>
        </p:nvSpPr>
        <p:spPr>
          <a:xfrm>
            <a:off x="16580836" y="2803279"/>
            <a:ext cx="2297714" cy="571097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idDiagnostico</a:t>
            </a:r>
          </a:p>
          <a:p>
            <a:pPr algn="ctr"/>
            <a:endParaRPr lang="es-MX" sz="1800" dirty="0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FF6CB13F-6E08-D3A2-A4FF-0A291B241D36}"/>
              </a:ext>
            </a:extLst>
          </p:cNvPr>
          <p:cNvSpPr/>
          <p:nvPr/>
        </p:nvSpPr>
        <p:spPr>
          <a:xfrm>
            <a:off x="18440572" y="2391971"/>
            <a:ext cx="1588120" cy="52626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3BAFFB17-6769-A0F3-F583-0087F2CAAD26}"/>
              </a:ext>
            </a:extLst>
          </p:cNvPr>
          <p:cNvSpPr/>
          <p:nvPr/>
        </p:nvSpPr>
        <p:spPr>
          <a:xfrm>
            <a:off x="19887934" y="2744762"/>
            <a:ext cx="1588120" cy="52626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fecha</a:t>
            </a:r>
          </a:p>
          <a:p>
            <a:pPr algn="ctr"/>
            <a:endParaRPr lang="es-MX" sz="1800" dirty="0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A5E98D67-F4E4-B794-A0AC-227FF2DE69C8}"/>
              </a:ext>
            </a:extLst>
          </p:cNvPr>
          <p:cNvSpPr/>
          <p:nvPr/>
        </p:nvSpPr>
        <p:spPr>
          <a:xfrm>
            <a:off x="20297720" y="3646426"/>
            <a:ext cx="2009829" cy="52626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descripción</a:t>
            </a:r>
          </a:p>
          <a:p>
            <a:pPr algn="ctr"/>
            <a:endParaRPr lang="es-MX" sz="1800" dirty="0"/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E302FC5-09D7-4E9A-0578-5899F5C9EA64}"/>
              </a:ext>
            </a:extLst>
          </p:cNvPr>
          <p:cNvCxnSpPr>
            <a:cxnSpLocks/>
            <a:stCxn id="53" idx="0"/>
            <a:endCxn id="56" idx="4"/>
          </p:cNvCxnSpPr>
          <p:nvPr/>
        </p:nvCxnSpPr>
        <p:spPr>
          <a:xfrm flipH="1" flipV="1">
            <a:off x="17729693" y="3374376"/>
            <a:ext cx="1234616" cy="60401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63EDBCF2-BF03-CCFF-B7AD-4BE9C41FEA8D}"/>
              </a:ext>
            </a:extLst>
          </p:cNvPr>
          <p:cNvCxnSpPr>
            <a:cxnSpLocks/>
            <a:stCxn id="53" idx="0"/>
            <a:endCxn id="57" idx="4"/>
          </p:cNvCxnSpPr>
          <p:nvPr/>
        </p:nvCxnSpPr>
        <p:spPr>
          <a:xfrm flipV="1">
            <a:off x="18964309" y="2918239"/>
            <a:ext cx="270323" cy="1060153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26CA172F-DD09-9350-134E-4DD078178352}"/>
              </a:ext>
            </a:extLst>
          </p:cNvPr>
          <p:cNvCxnSpPr>
            <a:cxnSpLocks/>
            <a:stCxn id="53" idx="0"/>
            <a:endCxn id="58" idx="2"/>
          </p:cNvCxnSpPr>
          <p:nvPr/>
        </p:nvCxnSpPr>
        <p:spPr>
          <a:xfrm flipV="1">
            <a:off x="18964309" y="3007896"/>
            <a:ext cx="923625" cy="97049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C38CCF18-AC55-13E0-E8D3-2E9BDCD14C91}"/>
              </a:ext>
            </a:extLst>
          </p:cNvPr>
          <p:cNvCxnSpPr>
            <a:cxnSpLocks/>
            <a:stCxn id="53" idx="0"/>
            <a:endCxn id="59" idx="2"/>
          </p:cNvCxnSpPr>
          <p:nvPr/>
        </p:nvCxnSpPr>
        <p:spPr>
          <a:xfrm flipV="1">
            <a:off x="18964309" y="3909560"/>
            <a:ext cx="1333411" cy="68832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Rombo 72">
            <a:extLst>
              <a:ext uri="{FF2B5EF4-FFF2-40B4-BE49-F238E27FC236}">
                <a16:creationId xmlns:a16="http://schemas.microsoft.com/office/drawing/2014/main" id="{F6D2FCB0-C2C1-6701-9E51-CCFF1090430B}"/>
              </a:ext>
            </a:extLst>
          </p:cNvPr>
          <p:cNvSpPr/>
          <p:nvPr/>
        </p:nvSpPr>
        <p:spPr>
          <a:xfrm>
            <a:off x="17805810" y="6551210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receta</a:t>
            </a:r>
          </a:p>
        </p:txBody>
      </p: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5FCB5FA1-8FC8-EF5B-C30E-C05B619FA2F6}"/>
              </a:ext>
            </a:extLst>
          </p:cNvPr>
          <p:cNvCxnSpPr>
            <a:cxnSpLocks/>
            <a:stCxn id="53" idx="2"/>
            <a:endCxn id="73" idx="0"/>
          </p:cNvCxnSpPr>
          <p:nvPr/>
        </p:nvCxnSpPr>
        <p:spPr>
          <a:xfrm>
            <a:off x="18964309" y="4584157"/>
            <a:ext cx="1" cy="1967053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Rectángulo 76">
            <a:extLst>
              <a:ext uri="{FF2B5EF4-FFF2-40B4-BE49-F238E27FC236}">
                <a16:creationId xmlns:a16="http://schemas.microsoft.com/office/drawing/2014/main" id="{09E63012-A0B8-3BB2-1214-7CFFE200AD6A}"/>
              </a:ext>
            </a:extLst>
          </p:cNvPr>
          <p:cNvSpPr/>
          <p:nvPr/>
        </p:nvSpPr>
        <p:spPr>
          <a:xfrm>
            <a:off x="16580836" y="8090834"/>
            <a:ext cx="2144736" cy="605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Medico</a:t>
            </a:r>
          </a:p>
        </p:txBody>
      </p: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BFAA5573-A85F-675C-E6C7-D9D50B3EF309}"/>
              </a:ext>
            </a:extLst>
          </p:cNvPr>
          <p:cNvCxnSpPr>
            <a:cxnSpLocks/>
            <a:stCxn id="77" idx="0"/>
            <a:endCxn id="73" idx="2"/>
          </p:cNvCxnSpPr>
          <p:nvPr/>
        </p:nvCxnSpPr>
        <p:spPr>
          <a:xfrm flipV="1">
            <a:off x="17653204" y="7333563"/>
            <a:ext cx="1311106" cy="75727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ACF5B58D-7D0D-EA53-1DD4-524D5C3B96AF}"/>
              </a:ext>
            </a:extLst>
          </p:cNvPr>
          <p:cNvSpPr/>
          <p:nvPr/>
        </p:nvSpPr>
        <p:spPr>
          <a:xfrm>
            <a:off x="21670830" y="6763870"/>
            <a:ext cx="2009829" cy="52626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idMedico</a:t>
            </a:r>
          </a:p>
          <a:p>
            <a:pPr algn="ctr"/>
            <a:endParaRPr lang="es-MX" sz="1800" dirty="0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452744F8-F456-D658-FA94-BCADC189837B}"/>
              </a:ext>
            </a:extLst>
          </p:cNvPr>
          <p:cNvSpPr/>
          <p:nvPr/>
        </p:nvSpPr>
        <p:spPr>
          <a:xfrm>
            <a:off x="21670830" y="7719509"/>
            <a:ext cx="2009829" cy="52626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62737611-BA92-A66C-2EA5-68249A5A5DE3}"/>
              </a:ext>
            </a:extLst>
          </p:cNvPr>
          <p:cNvSpPr/>
          <p:nvPr/>
        </p:nvSpPr>
        <p:spPr>
          <a:xfrm>
            <a:off x="21029400" y="8369222"/>
            <a:ext cx="3598403" cy="52626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 err="1"/>
              <a:t>nombreCompleto</a:t>
            </a:r>
            <a:endParaRPr lang="es-MX" sz="1800" dirty="0"/>
          </a:p>
          <a:p>
            <a:pPr algn="ctr"/>
            <a:endParaRPr lang="es-MX" sz="1800" dirty="0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27A7709C-46AE-5D9C-B15C-7C60C71DF2B6}"/>
              </a:ext>
            </a:extLst>
          </p:cNvPr>
          <p:cNvSpPr/>
          <p:nvPr/>
        </p:nvSpPr>
        <p:spPr>
          <a:xfrm>
            <a:off x="23294135" y="9012536"/>
            <a:ext cx="2667337" cy="52626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apellidoPaterno</a:t>
            </a:r>
          </a:p>
          <a:p>
            <a:pPr algn="ctr"/>
            <a:endParaRPr lang="es-MX" sz="1800" dirty="0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3FE2FAF1-4313-CA70-1665-2BE2816CE396}"/>
              </a:ext>
            </a:extLst>
          </p:cNvPr>
          <p:cNvSpPr/>
          <p:nvPr/>
        </p:nvSpPr>
        <p:spPr>
          <a:xfrm>
            <a:off x="18616610" y="9238121"/>
            <a:ext cx="2667337" cy="52626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apellidoMaterno</a:t>
            </a:r>
          </a:p>
          <a:p>
            <a:pPr algn="ctr"/>
            <a:endParaRPr lang="es-MX" sz="1800" dirty="0"/>
          </a:p>
        </p:txBody>
      </p: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0CF3D1D5-532B-EFB7-B0A7-0BB9270CEB65}"/>
              </a:ext>
            </a:extLst>
          </p:cNvPr>
          <p:cNvCxnSpPr>
            <a:cxnSpLocks/>
            <a:stCxn id="77" idx="3"/>
            <a:endCxn id="81" idx="2"/>
          </p:cNvCxnSpPr>
          <p:nvPr/>
        </p:nvCxnSpPr>
        <p:spPr>
          <a:xfrm flipV="1">
            <a:off x="18725572" y="7027004"/>
            <a:ext cx="2945258" cy="1366713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3ABE1CF2-9C9E-A6F4-E324-41A70412011D}"/>
              </a:ext>
            </a:extLst>
          </p:cNvPr>
          <p:cNvCxnSpPr>
            <a:cxnSpLocks/>
            <a:stCxn id="77" idx="3"/>
            <a:endCxn id="82" idx="2"/>
          </p:cNvCxnSpPr>
          <p:nvPr/>
        </p:nvCxnSpPr>
        <p:spPr>
          <a:xfrm flipV="1">
            <a:off x="18725572" y="7982643"/>
            <a:ext cx="2945258" cy="411074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7122EC97-1397-A222-CEA9-F080859C4707}"/>
              </a:ext>
            </a:extLst>
          </p:cNvPr>
          <p:cNvCxnSpPr>
            <a:cxnSpLocks/>
            <a:stCxn id="77" idx="3"/>
            <a:endCxn id="83" idx="1"/>
          </p:cNvCxnSpPr>
          <p:nvPr/>
        </p:nvCxnSpPr>
        <p:spPr>
          <a:xfrm>
            <a:off x="18725572" y="8393717"/>
            <a:ext cx="2830802" cy="52575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C5180BD8-C249-022B-7790-9F2902A0BEA7}"/>
              </a:ext>
            </a:extLst>
          </p:cNvPr>
          <p:cNvCxnSpPr>
            <a:cxnSpLocks/>
            <a:stCxn id="86" idx="0"/>
            <a:endCxn id="83" idx="3"/>
          </p:cNvCxnSpPr>
          <p:nvPr/>
        </p:nvCxnSpPr>
        <p:spPr>
          <a:xfrm flipV="1">
            <a:off x="19950279" y="8818420"/>
            <a:ext cx="1606095" cy="41970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62D0EBFE-B2D4-3CC1-24FA-28CBA7463BC6}"/>
              </a:ext>
            </a:extLst>
          </p:cNvPr>
          <p:cNvCxnSpPr>
            <a:cxnSpLocks/>
          </p:cNvCxnSpPr>
          <p:nvPr/>
        </p:nvCxnSpPr>
        <p:spPr>
          <a:xfrm flipH="1" flipV="1">
            <a:off x="22744895" y="8818420"/>
            <a:ext cx="1882908" cy="19411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4007AA2D-7B79-D52A-1B40-86FA5E90F519}"/>
              </a:ext>
            </a:extLst>
          </p:cNvPr>
          <p:cNvCxnSpPr>
            <a:cxnSpLocks/>
            <a:stCxn id="5" idx="2"/>
            <a:endCxn id="108" idx="0"/>
          </p:cNvCxnSpPr>
          <p:nvPr/>
        </p:nvCxnSpPr>
        <p:spPr>
          <a:xfrm>
            <a:off x="11361396" y="5837024"/>
            <a:ext cx="2851955" cy="3021714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8" name="Rombo 107">
            <a:extLst>
              <a:ext uri="{FF2B5EF4-FFF2-40B4-BE49-F238E27FC236}">
                <a16:creationId xmlns:a16="http://schemas.microsoft.com/office/drawing/2014/main" id="{6759DF03-E2D9-2AC3-DEB5-0EAF08459F3B}"/>
              </a:ext>
            </a:extLst>
          </p:cNvPr>
          <p:cNvSpPr/>
          <p:nvPr/>
        </p:nvSpPr>
        <p:spPr>
          <a:xfrm>
            <a:off x="13054851" y="8858738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atiende</a:t>
            </a:r>
          </a:p>
        </p:txBody>
      </p: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98B92FDB-36D7-AF8E-EF56-AE8D99F1FC90}"/>
              </a:ext>
            </a:extLst>
          </p:cNvPr>
          <p:cNvCxnSpPr>
            <a:cxnSpLocks/>
            <a:stCxn id="199" idx="0"/>
            <a:endCxn id="77" idx="2"/>
          </p:cNvCxnSpPr>
          <p:nvPr/>
        </p:nvCxnSpPr>
        <p:spPr>
          <a:xfrm flipV="1">
            <a:off x="16984620" y="8696599"/>
            <a:ext cx="668584" cy="57226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3" name="Elipse 112">
            <a:extLst>
              <a:ext uri="{FF2B5EF4-FFF2-40B4-BE49-F238E27FC236}">
                <a16:creationId xmlns:a16="http://schemas.microsoft.com/office/drawing/2014/main" id="{6ABE6CF0-EBA8-0433-BF29-45BC25589978}"/>
              </a:ext>
            </a:extLst>
          </p:cNvPr>
          <p:cNvSpPr/>
          <p:nvPr/>
        </p:nvSpPr>
        <p:spPr>
          <a:xfrm>
            <a:off x="14087797" y="7332876"/>
            <a:ext cx="1635451" cy="48511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fecha</a:t>
            </a:r>
          </a:p>
          <a:p>
            <a:pPr algn="ctr"/>
            <a:endParaRPr lang="es-MX" sz="1800" dirty="0"/>
          </a:p>
        </p:txBody>
      </p: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389DBCA3-48E5-71B4-4682-2DA9526EE529}"/>
              </a:ext>
            </a:extLst>
          </p:cNvPr>
          <p:cNvCxnSpPr>
            <a:cxnSpLocks/>
            <a:stCxn id="108" idx="0"/>
            <a:endCxn id="113" idx="2"/>
          </p:cNvCxnSpPr>
          <p:nvPr/>
        </p:nvCxnSpPr>
        <p:spPr>
          <a:xfrm flipH="1" flipV="1">
            <a:off x="14087797" y="7575431"/>
            <a:ext cx="125554" cy="1283307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7" name="Rombo 116">
            <a:extLst>
              <a:ext uri="{FF2B5EF4-FFF2-40B4-BE49-F238E27FC236}">
                <a16:creationId xmlns:a16="http://schemas.microsoft.com/office/drawing/2014/main" id="{0CDC4555-D547-D12A-899E-76B3DD451201}"/>
              </a:ext>
            </a:extLst>
          </p:cNvPr>
          <p:cNvSpPr/>
          <p:nvPr/>
        </p:nvSpPr>
        <p:spPr>
          <a:xfrm>
            <a:off x="6281057" y="6207317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asignado</a:t>
            </a:r>
          </a:p>
        </p:txBody>
      </p: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C20A3761-8C81-CD4D-FD45-B1BB58E6C8F7}"/>
              </a:ext>
            </a:extLst>
          </p:cNvPr>
          <p:cNvCxnSpPr>
            <a:cxnSpLocks/>
            <a:stCxn id="5" idx="1"/>
            <a:endCxn id="117" idx="0"/>
          </p:cNvCxnSpPr>
          <p:nvPr/>
        </p:nvCxnSpPr>
        <p:spPr>
          <a:xfrm flipH="1">
            <a:off x="7439557" y="5534142"/>
            <a:ext cx="2849471" cy="673175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0622A4F6-37D2-A417-590C-6A92CBF8E7D6}"/>
              </a:ext>
            </a:extLst>
          </p:cNvPr>
          <p:cNvCxnSpPr>
            <a:cxnSpLocks/>
            <a:stCxn id="117" idx="3"/>
            <a:endCxn id="130" idx="0"/>
          </p:cNvCxnSpPr>
          <p:nvPr/>
        </p:nvCxnSpPr>
        <p:spPr>
          <a:xfrm>
            <a:off x="8598056" y="6598494"/>
            <a:ext cx="511445" cy="39871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0084DE5E-CAE7-003A-4444-2E642369C2DD}"/>
              </a:ext>
            </a:extLst>
          </p:cNvPr>
          <p:cNvCxnSpPr>
            <a:cxnSpLocks/>
            <a:stCxn id="101" idx="0"/>
            <a:endCxn id="126" idx="2"/>
          </p:cNvCxnSpPr>
          <p:nvPr/>
        </p:nvCxnSpPr>
        <p:spPr>
          <a:xfrm flipH="1" flipV="1">
            <a:off x="3484716" y="5653458"/>
            <a:ext cx="489265" cy="204275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9D567326-FC4D-958C-FA45-247F1CD89F67}"/>
              </a:ext>
            </a:extLst>
          </p:cNvPr>
          <p:cNvSpPr/>
          <p:nvPr/>
        </p:nvSpPr>
        <p:spPr>
          <a:xfrm>
            <a:off x="2412348" y="5047693"/>
            <a:ext cx="2144736" cy="605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Planta</a:t>
            </a:r>
          </a:p>
        </p:txBody>
      </p:sp>
      <p:sp>
        <p:nvSpPr>
          <p:cNvPr id="130" name="Elipse 129">
            <a:extLst>
              <a:ext uri="{FF2B5EF4-FFF2-40B4-BE49-F238E27FC236}">
                <a16:creationId xmlns:a16="http://schemas.microsoft.com/office/drawing/2014/main" id="{3C3250F4-AE98-2391-DDF2-669F1D423D34}"/>
              </a:ext>
            </a:extLst>
          </p:cNvPr>
          <p:cNvSpPr/>
          <p:nvPr/>
        </p:nvSpPr>
        <p:spPr>
          <a:xfrm>
            <a:off x="7768937" y="6997212"/>
            <a:ext cx="2681127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fechaAsignacuon</a:t>
            </a:r>
          </a:p>
          <a:p>
            <a:pPr algn="ctr"/>
            <a:endParaRPr lang="es-MX" sz="1800" dirty="0"/>
          </a:p>
        </p:txBody>
      </p:sp>
      <p:sp>
        <p:nvSpPr>
          <p:cNvPr id="136" name="Elipse 135">
            <a:extLst>
              <a:ext uri="{FF2B5EF4-FFF2-40B4-BE49-F238E27FC236}">
                <a16:creationId xmlns:a16="http://schemas.microsoft.com/office/drawing/2014/main" id="{AB261B68-7452-D9A8-074F-7B3BFD6CD267}"/>
              </a:ext>
            </a:extLst>
          </p:cNvPr>
          <p:cNvSpPr/>
          <p:nvPr/>
        </p:nvSpPr>
        <p:spPr>
          <a:xfrm>
            <a:off x="156546" y="4157443"/>
            <a:ext cx="1588121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idPlanta</a:t>
            </a:r>
          </a:p>
          <a:p>
            <a:pPr algn="ctr"/>
            <a:endParaRPr lang="es-MX" sz="1800" dirty="0"/>
          </a:p>
        </p:txBody>
      </p: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89552140-F509-7EDC-BC37-EAC58B629E95}"/>
              </a:ext>
            </a:extLst>
          </p:cNvPr>
          <p:cNvCxnSpPr>
            <a:cxnSpLocks/>
            <a:stCxn id="126" idx="1"/>
            <a:endCxn id="136" idx="4"/>
          </p:cNvCxnSpPr>
          <p:nvPr/>
        </p:nvCxnSpPr>
        <p:spPr>
          <a:xfrm flipH="1" flipV="1">
            <a:off x="950607" y="4718139"/>
            <a:ext cx="1461741" cy="632437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2" name="Elipse 141">
            <a:extLst>
              <a:ext uri="{FF2B5EF4-FFF2-40B4-BE49-F238E27FC236}">
                <a16:creationId xmlns:a16="http://schemas.microsoft.com/office/drawing/2014/main" id="{CA32C644-C8BB-6F31-F431-C878F870A94E}"/>
              </a:ext>
            </a:extLst>
          </p:cNvPr>
          <p:cNvSpPr/>
          <p:nvPr/>
        </p:nvSpPr>
        <p:spPr>
          <a:xfrm>
            <a:off x="887416" y="3552386"/>
            <a:ext cx="1588121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sp>
        <p:nvSpPr>
          <p:cNvPr id="143" name="Elipse 142">
            <a:extLst>
              <a:ext uri="{FF2B5EF4-FFF2-40B4-BE49-F238E27FC236}">
                <a16:creationId xmlns:a16="http://schemas.microsoft.com/office/drawing/2014/main" id="{5D803679-B59B-EB28-0B33-8031FE80B158}"/>
              </a:ext>
            </a:extLst>
          </p:cNvPr>
          <p:cNvSpPr/>
          <p:nvPr/>
        </p:nvSpPr>
        <p:spPr>
          <a:xfrm>
            <a:off x="2411315" y="3271030"/>
            <a:ext cx="1588121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  <a:p>
            <a:pPr algn="ctr"/>
            <a:endParaRPr lang="es-MX" sz="1800" dirty="0"/>
          </a:p>
        </p:txBody>
      </p:sp>
      <p:cxnSp>
        <p:nvCxnSpPr>
          <p:cNvPr id="145" name="Conector recto 144">
            <a:extLst>
              <a:ext uri="{FF2B5EF4-FFF2-40B4-BE49-F238E27FC236}">
                <a16:creationId xmlns:a16="http://schemas.microsoft.com/office/drawing/2014/main" id="{E2E5D200-9455-3603-DB68-085F8ED4BBA9}"/>
              </a:ext>
            </a:extLst>
          </p:cNvPr>
          <p:cNvCxnSpPr>
            <a:cxnSpLocks/>
            <a:stCxn id="126" idx="0"/>
            <a:endCxn id="142" idx="5"/>
          </p:cNvCxnSpPr>
          <p:nvPr/>
        </p:nvCxnSpPr>
        <p:spPr>
          <a:xfrm flipH="1" flipV="1">
            <a:off x="2242962" y="4030970"/>
            <a:ext cx="1241754" cy="1016723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8" name="Conector recto 147">
            <a:extLst>
              <a:ext uri="{FF2B5EF4-FFF2-40B4-BE49-F238E27FC236}">
                <a16:creationId xmlns:a16="http://schemas.microsoft.com/office/drawing/2014/main" id="{65BDE22C-9E9E-7DC9-5B85-D3A84D79B454}"/>
              </a:ext>
            </a:extLst>
          </p:cNvPr>
          <p:cNvCxnSpPr>
            <a:cxnSpLocks/>
            <a:stCxn id="126" idx="0"/>
            <a:endCxn id="143" idx="4"/>
          </p:cNvCxnSpPr>
          <p:nvPr/>
        </p:nvCxnSpPr>
        <p:spPr>
          <a:xfrm flipH="1" flipV="1">
            <a:off x="3205376" y="3831726"/>
            <a:ext cx="279340" cy="1215967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4" name="Rombo 153">
            <a:extLst>
              <a:ext uri="{FF2B5EF4-FFF2-40B4-BE49-F238E27FC236}">
                <a16:creationId xmlns:a16="http://schemas.microsoft.com/office/drawing/2014/main" id="{115C0ACF-80E9-BE0D-5439-21C766A08074}"/>
              </a:ext>
            </a:extLst>
          </p:cNvPr>
          <p:cNvSpPr/>
          <p:nvPr/>
        </p:nvSpPr>
        <p:spPr>
          <a:xfrm>
            <a:off x="10323753" y="7534700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asignada</a:t>
            </a:r>
          </a:p>
        </p:txBody>
      </p:sp>
      <p:cxnSp>
        <p:nvCxnSpPr>
          <p:cNvPr id="155" name="Conector recto 154">
            <a:extLst>
              <a:ext uri="{FF2B5EF4-FFF2-40B4-BE49-F238E27FC236}">
                <a16:creationId xmlns:a16="http://schemas.microsoft.com/office/drawing/2014/main" id="{4044F50B-4CCC-0DEC-3C03-6B1CE477CDAE}"/>
              </a:ext>
            </a:extLst>
          </p:cNvPr>
          <p:cNvCxnSpPr>
            <a:cxnSpLocks/>
            <a:stCxn id="5" idx="2"/>
            <a:endCxn id="154" idx="0"/>
          </p:cNvCxnSpPr>
          <p:nvPr/>
        </p:nvCxnSpPr>
        <p:spPr>
          <a:xfrm>
            <a:off x="11361396" y="5837024"/>
            <a:ext cx="120857" cy="169767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9" name="Rectángulo 158">
            <a:extLst>
              <a:ext uri="{FF2B5EF4-FFF2-40B4-BE49-F238E27FC236}">
                <a16:creationId xmlns:a16="http://schemas.microsoft.com/office/drawing/2014/main" id="{2FF5944B-21F2-F3B0-CFBB-A3081252744A}"/>
              </a:ext>
            </a:extLst>
          </p:cNvPr>
          <p:cNvSpPr/>
          <p:nvPr/>
        </p:nvSpPr>
        <p:spPr>
          <a:xfrm>
            <a:off x="11301180" y="9996437"/>
            <a:ext cx="2144736" cy="75361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Pase</a:t>
            </a:r>
          </a:p>
        </p:txBody>
      </p:sp>
      <p:cxnSp>
        <p:nvCxnSpPr>
          <p:cNvPr id="160" name="Conector recto 159">
            <a:extLst>
              <a:ext uri="{FF2B5EF4-FFF2-40B4-BE49-F238E27FC236}">
                <a16:creationId xmlns:a16="http://schemas.microsoft.com/office/drawing/2014/main" id="{35C9213E-7B21-DD0E-AA65-C9AE099631CD}"/>
              </a:ext>
            </a:extLst>
          </p:cNvPr>
          <p:cNvCxnSpPr>
            <a:cxnSpLocks/>
            <a:stCxn id="154" idx="2"/>
            <a:endCxn id="159" idx="0"/>
          </p:cNvCxnSpPr>
          <p:nvPr/>
        </p:nvCxnSpPr>
        <p:spPr>
          <a:xfrm>
            <a:off x="11482253" y="8317053"/>
            <a:ext cx="891295" cy="1679384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4" name="Elipse 163">
            <a:extLst>
              <a:ext uri="{FF2B5EF4-FFF2-40B4-BE49-F238E27FC236}">
                <a16:creationId xmlns:a16="http://schemas.microsoft.com/office/drawing/2014/main" id="{D0751913-85EA-CDF1-0CC0-3293E13B03C1}"/>
              </a:ext>
            </a:extLst>
          </p:cNvPr>
          <p:cNvSpPr/>
          <p:nvPr/>
        </p:nvSpPr>
        <p:spPr>
          <a:xfrm>
            <a:off x="9236825" y="11230348"/>
            <a:ext cx="2681127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 err="1"/>
              <a:t>idPase</a:t>
            </a:r>
            <a:endParaRPr lang="es-MX" sz="1800" u="sng" dirty="0"/>
          </a:p>
          <a:p>
            <a:pPr algn="ctr"/>
            <a:endParaRPr lang="es-MX" sz="1800" dirty="0"/>
          </a:p>
        </p:txBody>
      </p:sp>
      <p:cxnSp>
        <p:nvCxnSpPr>
          <p:cNvPr id="165" name="Conector recto 164">
            <a:extLst>
              <a:ext uri="{FF2B5EF4-FFF2-40B4-BE49-F238E27FC236}">
                <a16:creationId xmlns:a16="http://schemas.microsoft.com/office/drawing/2014/main" id="{D6DE6AD3-92BB-C18C-CAB3-04E0A7DEE7D6}"/>
              </a:ext>
            </a:extLst>
          </p:cNvPr>
          <p:cNvCxnSpPr>
            <a:cxnSpLocks/>
            <a:stCxn id="159" idx="2"/>
            <a:endCxn id="164" idx="0"/>
          </p:cNvCxnSpPr>
          <p:nvPr/>
        </p:nvCxnSpPr>
        <p:spPr>
          <a:xfrm flipH="1">
            <a:off x="10577389" y="10750053"/>
            <a:ext cx="1796159" cy="480295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9" name="Elipse 168">
            <a:extLst>
              <a:ext uri="{FF2B5EF4-FFF2-40B4-BE49-F238E27FC236}">
                <a16:creationId xmlns:a16="http://schemas.microsoft.com/office/drawing/2014/main" id="{A2957F81-7078-1705-7EA9-8C68DD70145F}"/>
              </a:ext>
            </a:extLst>
          </p:cNvPr>
          <p:cNvSpPr/>
          <p:nvPr/>
        </p:nvSpPr>
        <p:spPr>
          <a:xfrm>
            <a:off x="9497909" y="11930397"/>
            <a:ext cx="2681127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sp>
        <p:nvSpPr>
          <p:cNvPr id="170" name="Elipse 169">
            <a:extLst>
              <a:ext uri="{FF2B5EF4-FFF2-40B4-BE49-F238E27FC236}">
                <a16:creationId xmlns:a16="http://schemas.microsoft.com/office/drawing/2014/main" id="{95791B4C-5841-4FE8-5337-1BF402FADA58}"/>
              </a:ext>
            </a:extLst>
          </p:cNvPr>
          <p:cNvSpPr/>
          <p:nvPr/>
        </p:nvSpPr>
        <p:spPr>
          <a:xfrm>
            <a:off x="11117813" y="12610545"/>
            <a:ext cx="2681127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no.Pase</a:t>
            </a:r>
          </a:p>
          <a:p>
            <a:pPr algn="ctr"/>
            <a:endParaRPr lang="es-MX" sz="1800" dirty="0"/>
          </a:p>
        </p:txBody>
      </p:sp>
      <p:cxnSp>
        <p:nvCxnSpPr>
          <p:cNvPr id="173" name="Conector recto 172">
            <a:extLst>
              <a:ext uri="{FF2B5EF4-FFF2-40B4-BE49-F238E27FC236}">
                <a16:creationId xmlns:a16="http://schemas.microsoft.com/office/drawing/2014/main" id="{AC0466AF-A278-88D1-7776-0E8DA4A79421}"/>
              </a:ext>
            </a:extLst>
          </p:cNvPr>
          <p:cNvCxnSpPr>
            <a:cxnSpLocks/>
            <a:stCxn id="159" idx="2"/>
            <a:endCxn id="169" idx="6"/>
          </p:cNvCxnSpPr>
          <p:nvPr/>
        </p:nvCxnSpPr>
        <p:spPr>
          <a:xfrm flipH="1">
            <a:off x="12179036" y="10750053"/>
            <a:ext cx="194512" cy="1460692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7" name="Conector recto 176">
            <a:extLst>
              <a:ext uri="{FF2B5EF4-FFF2-40B4-BE49-F238E27FC236}">
                <a16:creationId xmlns:a16="http://schemas.microsoft.com/office/drawing/2014/main" id="{2D01182A-DB1A-99F1-E023-43A75A6A8BE9}"/>
              </a:ext>
            </a:extLst>
          </p:cNvPr>
          <p:cNvCxnSpPr>
            <a:cxnSpLocks/>
            <a:stCxn id="159" idx="2"/>
            <a:endCxn id="170" idx="0"/>
          </p:cNvCxnSpPr>
          <p:nvPr/>
        </p:nvCxnSpPr>
        <p:spPr>
          <a:xfrm>
            <a:off x="12373548" y="10750053"/>
            <a:ext cx="84829" cy="1860492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0" name="Elipse 179">
            <a:extLst>
              <a:ext uri="{FF2B5EF4-FFF2-40B4-BE49-F238E27FC236}">
                <a16:creationId xmlns:a16="http://schemas.microsoft.com/office/drawing/2014/main" id="{9115009D-57A8-C53F-2AD5-0AAC03AB7C47}"/>
              </a:ext>
            </a:extLst>
          </p:cNvPr>
          <p:cNvSpPr/>
          <p:nvPr/>
        </p:nvSpPr>
        <p:spPr>
          <a:xfrm>
            <a:off x="12902973" y="12005383"/>
            <a:ext cx="2681127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horaIncio</a:t>
            </a:r>
          </a:p>
          <a:p>
            <a:pPr algn="ctr"/>
            <a:endParaRPr lang="es-MX" sz="1800" dirty="0"/>
          </a:p>
        </p:txBody>
      </p:sp>
      <p:sp>
        <p:nvSpPr>
          <p:cNvPr id="181" name="Elipse 180">
            <a:extLst>
              <a:ext uri="{FF2B5EF4-FFF2-40B4-BE49-F238E27FC236}">
                <a16:creationId xmlns:a16="http://schemas.microsoft.com/office/drawing/2014/main" id="{EC75A1C3-BCDB-BA6A-F599-38D9760FDF93}"/>
              </a:ext>
            </a:extLst>
          </p:cNvPr>
          <p:cNvSpPr/>
          <p:nvPr/>
        </p:nvSpPr>
        <p:spPr>
          <a:xfrm>
            <a:off x="13971026" y="11398783"/>
            <a:ext cx="2681127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horaFinal</a:t>
            </a:r>
          </a:p>
          <a:p>
            <a:pPr algn="ctr"/>
            <a:endParaRPr lang="es-MX" sz="1800" dirty="0"/>
          </a:p>
        </p:txBody>
      </p:sp>
      <p:cxnSp>
        <p:nvCxnSpPr>
          <p:cNvPr id="182" name="Conector recto 181">
            <a:extLst>
              <a:ext uri="{FF2B5EF4-FFF2-40B4-BE49-F238E27FC236}">
                <a16:creationId xmlns:a16="http://schemas.microsoft.com/office/drawing/2014/main" id="{20258AFB-4968-4F97-49E4-6FFCAA802356}"/>
              </a:ext>
            </a:extLst>
          </p:cNvPr>
          <p:cNvCxnSpPr>
            <a:cxnSpLocks/>
            <a:stCxn id="159" idx="2"/>
            <a:endCxn id="180" idx="0"/>
          </p:cNvCxnSpPr>
          <p:nvPr/>
        </p:nvCxnSpPr>
        <p:spPr>
          <a:xfrm>
            <a:off x="12373548" y="10750053"/>
            <a:ext cx="1869989" cy="125533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6" name="Conector recto 185">
            <a:extLst>
              <a:ext uri="{FF2B5EF4-FFF2-40B4-BE49-F238E27FC236}">
                <a16:creationId xmlns:a16="http://schemas.microsoft.com/office/drawing/2014/main" id="{EB27FA25-2F58-8C4F-4279-63CFD7862D96}"/>
              </a:ext>
            </a:extLst>
          </p:cNvPr>
          <p:cNvCxnSpPr>
            <a:cxnSpLocks/>
            <a:stCxn id="159" idx="2"/>
            <a:endCxn id="181" idx="1"/>
          </p:cNvCxnSpPr>
          <p:nvPr/>
        </p:nvCxnSpPr>
        <p:spPr>
          <a:xfrm>
            <a:off x="12373548" y="10750053"/>
            <a:ext cx="1990120" cy="730842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9" name="CuadroTexto 188">
            <a:extLst>
              <a:ext uri="{FF2B5EF4-FFF2-40B4-BE49-F238E27FC236}">
                <a16:creationId xmlns:a16="http://schemas.microsoft.com/office/drawing/2014/main" id="{0F01F2DF-AB01-5A08-E038-4B2E84C323DD}"/>
              </a:ext>
            </a:extLst>
          </p:cNvPr>
          <p:cNvSpPr txBox="1"/>
          <p:nvPr/>
        </p:nvSpPr>
        <p:spPr>
          <a:xfrm>
            <a:off x="12578809" y="9516142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90" name="CuadroTexto 189">
            <a:extLst>
              <a:ext uri="{FF2B5EF4-FFF2-40B4-BE49-F238E27FC236}">
                <a16:creationId xmlns:a16="http://schemas.microsoft.com/office/drawing/2014/main" id="{9E188B2B-6063-4CDF-1E93-E90363CD879C}"/>
              </a:ext>
            </a:extLst>
          </p:cNvPr>
          <p:cNvSpPr txBox="1"/>
          <p:nvPr/>
        </p:nvSpPr>
        <p:spPr>
          <a:xfrm>
            <a:off x="11006996" y="5902518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1" name="CuadroTexto 190">
            <a:extLst>
              <a:ext uri="{FF2B5EF4-FFF2-40B4-BE49-F238E27FC236}">
                <a16:creationId xmlns:a16="http://schemas.microsoft.com/office/drawing/2014/main" id="{D86E6DF5-33EB-0774-91AC-58D19EDD803D}"/>
              </a:ext>
            </a:extLst>
          </p:cNvPr>
          <p:cNvSpPr txBox="1"/>
          <p:nvPr/>
        </p:nvSpPr>
        <p:spPr>
          <a:xfrm>
            <a:off x="9743428" y="5243162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FB4D58E6-D6B1-25AC-143C-825A1D41CE0A}"/>
              </a:ext>
            </a:extLst>
          </p:cNvPr>
          <p:cNvSpPr txBox="1"/>
          <p:nvPr/>
        </p:nvSpPr>
        <p:spPr>
          <a:xfrm>
            <a:off x="5129858" y="9660042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93" name="CuadroTexto 192">
            <a:extLst>
              <a:ext uri="{FF2B5EF4-FFF2-40B4-BE49-F238E27FC236}">
                <a16:creationId xmlns:a16="http://schemas.microsoft.com/office/drawing/2014/main" id="{FC09CCDF-E96A-CD35-4CD2-0F3F692EE339}"/>
              </a:ext>
            </a:extLst>
          </p:cNvPr>
          <p:cNvSpPr txBox="1"/>
          <p:nvPr/>
        </p:nvSpPr>
        <p:spPr>
          <a:xfrm>
            <a:off x="11643976" y="5768127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BC64C54D-60D9-9BF2-8485-99AF1171F9EB}"/>
              </a:ext>
            </a:extLst>
          </p:cNvPr>
          <p:cNvSpPr txBox="1"/>
          <p:nvPr/>
        </p:nvSpPr>
        <p:spPr>
          <a:xfrm>
            <a:off x="17579066" y="8736123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5" name="CuadroTexto 194">
            <a:extLst>
              <a:ext uri="{FF2B5EF4-FFF2-40B4-BE49-F238E27FC236}">
                <a16:creationId xmlns:a16="http://schemas.microsoft.com/office/drawing/2014/main" id="{1C39145F-E9E1-FBAA-524F-F7AAFB74628F}"/>
              </a:ext>
            </a:extLst>
          </p:cNvPr>
          <p:cNvSpPr txBox="1"/>
          <p:nvPr/>
        </p:nvSpPr>
        <p:spPr>
          <a:xfrm>
            <a:off x="12413840" y="5071281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6" name="CuadroTexto 195">
            <a:extLst>
              <a:ext uri="{FF2B5EF4-FFF2-40B4-BE49-F238E27FC236}">
                <a16:creationId xmlns:a16="http://schemas.microsoft.com/office/drawing/2014/main" id="{AA2D20C5-4D2E-4B47-0B12-1BD8D7D9E940}"/>
              </a:ext>
            </a:extLst>
          </p:cNvPr>
          <p:cNvSpPr txBox="1"/>
          <p:nvPr/>
        </p:nvSpPr>
        <p:spPr>
          <a:xfrm>
            <a:off x="18337298" y="4616922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97" name="CuadroTexto 196">
            <a:extLst>
              <a:ext uri="{FF2B5EF4-FFF2-40B4-BE49-F238E27FC236}">
                <a16:creationId xmlns:a16="http://schemas.microsoft.com/office/drawing/2014/main" id="{2D8D31C1-DD70-4B14-F01A-BBC576EF801D}"/>
              </a:ext>
            </a:extLst>
          </p:cNvPr>
          <p:cNvSpPr txBox="1"/>
          <p:nvPr/>
        </p:nvSpPr>
        <p:spPr>
          <a:xfrm>
            <a:off x="17361231" y="7454825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D98854EA-D311-D100-6BDC-09D3B2AEE279}"/>
              </a:ext>
            </a:extLst>
          </p:cNvPr>
          <p:cNvSpPr/>
          <p:nvPr/>
        </p:nvSpPr>
        <p:spPr>
          <a:xfrm>
            <a:off x="5603072" y="9532861"/>
            <a:ext cx="2144736" cy="605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Cama</a:t>
            </a:r>
          </a:p>
        </p:txBody>
      </p: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9BA68606-7008-988A-BB17-D6758EE37F3B}"/>
              </a:ext>
            </a:extLst>
          </p:cNvPr>
          <p:cNvCxnSpPr>
            <a:cxnSpLocks/>
            <a:stCxn id="76" idx="0"/>
            <a:endCxn id="117" idx="2"/>
          </p:cNvCxnSpPr>
          <p:nvPr/>
        </p:nvCxnSpPr>
        <p:spPr>
          <a:xfrm flipV="1">
            <a:off x="6675440" y="6989670"/>
            <a:ext cx="764117" cy="254319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1" name="Rombo 100">
            <a:extLst>
              <a:ext uri="{FF2B5EF4-FFF2-40B4-BE49-F238E27FC236}">
                <a16:creationId xmlns:a16="http://schemas.microsoft.com/office/drawing/2014/main" id="{EA77EF39-BF00-82BF-EE1E-5B7B46272D89}"/>
              </a:ext>
            </a:extLst>
          </p:cNvPr>
          <p:cNvSpPr/>
          <p:nvPr/>
        </p:nvSpPr>
        <p:spPr>
          <a:xfrm>
            <a:off x="2815481" y="7696216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asignado</a:t>
            </a:r>
          </a:p>
        </p:txBody>
      </p: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0F898E15-A1A6-A43D-8934-1D2D6418A0AC}"/>
              </a:ext>
            </a:extLst>
          </p:cNvPr>
          <p:cNvCxnSpPr>
            <a:cxnSpLocks/>
            <a:stCxn id="76" idx="1"/>
            <a:endCxn id="101" idx="2"/>
          </p:cNvCxnSpPr>
          <p:nvPr/>
        </p:nvCxnSpPr>
        <p:spPr>
          <a:xfrm flipH="1" flipV="1">
            <a:off x="3973981" y="8478569"/>
            <a:ext cx="1629091" cy="1357175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1" name="Elipse 130">
            <a:extLst>
              <a:ext uri="{FF2B5EF4-FFF2-40B4-BE49-F238E27FC236}">
                <a16:creationId xmlns:a16="http://schemas.microsoft.com/office/drawing/2014/main" id="{F6466A5E-87C3-8D15-A3F6-B94A96F1C658}"/>
              </a:ext>
            </a:extLst>
          </p:cNvPr>
          <p:cNvSpPr/>
          <p:nvPr/>
        </p:nvSpPr>
        <p:spPr>
          <a:xfrm>
            <a:off x="6928311" y="10671829"/>
            <a:ext cx="1435199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numero</a:t>
            </a:r>
          </a:p>
          <a:p>
            <a:pPr algn="ctr"/>
            <a:endParaRPr lang="es-MX" sz="1800" dirty="0"/>
          </a:p>
        </p:txBody>
      </p:sp>
      <p:sp>
        <p:nvSpPr>
          <p:cNvPr id="134" name="Elipse 133">
            <a:extLst>
              <a:ext uri="{FF2B5EF4-FFF2-40B4-BE49-F238E27FC236}">
                <a16:creationId xmlns:a16="http://schemas.microsoft.com/office/drawing/2014/main" id="{9865E4D8-149B-83CC-D463-E18BDB89B775}"/>
              </a:ext>
            </a:extLst>
          </p:cNvPr>
          <p:cNvSpPr/>
          <p:nvPr/>
        </p:nvSpPr>
        <p:spPr>
          <a:xfrm>
            <a:off x="4290096" y="10426520"/>
            <a:ext cx="1435199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 err="1"/>
              <a:t>idCama</a:t>
            </a:r>
            <a:endParaRPr lang="es-MX" sz="1800" dirty="0"/>
          </a:p>
          <a:p>
            <a:pPr algn="ctr"/>
            <a:endParaRPr lang="es-MX" sz="1800" dirty="0"/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84ACF780-C9EF-E7AC-8469-F9F30661A2D4}"/>
              </a:ext>
            </a:extLst>
          </p:cNvPr>
          <p:cNvSpPr/>
          <p:nvPr/>
        </p:nvSpPr>
        <p:spPr>
          <a:xfrm>
            <a:off x="5223172" y="11097370"/>
            <a:ext cx="1435199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A71075A7-154A-87B5-8D9F-A1F909CE9B9F}"/>
              </a:ext>
            </a:extLst>
          </p:cNvPr>
          <p:cNvCxnSpPr>
            <a:cxnSpLocks/>
            <a:stCxn id="76" idx="2"/>
            <a:endCxn id="134" idx="7"/>
          </p:cNvCxnSpPr>
          <p:nvPr/>
        </p:nvCxnSpPr>
        <p:spPr>
          <a:xfrm flipH="1">
            <a:off x="5515115" y="10138626"/>
            <a:ext cx="1160325" cy="37000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4C246254-896E-F5EC-9390-D2D1C8542E19}"/>
              </a:ext>
            </a:extLst>
          </p:cNvPr>
          <p:cNvCxnSpPr>
            <a:cxnSpLocks/>
            <a:stCxn id="76" idx="2"/>
            <a:endCxn id="135" idx="0"/>
          </p:cNvCxnSpPr>
          <p:nvPr/>
        </p:nvCxnSpPr>
        <p:spPr>
          <a:xfrm flipH="1">
            <a:off x="5940772" y="10138626"/>
            <a:ext cx="734668" cy="958744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9" name="Conector recto 148">
            <a:extLst>
              <a:ext uri="{FF2B5EF4-FFF2-40B4-BE49-F238E27FC236}">
                <a16:creationId xmlns:a16="http://schemas.microsoft.com/office/drawing/2014/main" id="{8824D792-764A-E086-D281-34396F9D7507}"/>
              </a:ext>
            </a:extLst>
          </p:cNvPr>
          <p:cNvCxnSpPr>
            <a:cxnSpLocks/>
            <a:stCxn id="76" idx="2"/>
            <a:endCxn id="131" idx="1"/>
          </p:cNvCxnSpPr>
          <p:nvPr/>
        </p:nvCxnSpPr>
        <p:spPr>
          <a:xfrm>
            <a:off x="6675440" y="10138626"/>
            <a:ext cx="463051" cy="615315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29522C9C-43D4-D3B9-0313-DEE8F4DD5E60}"/>
              </a:ext>
            </a:extLst>
          </p:cNvPr>
          <p:cNvSpPr txBox="1"/>
          <p:nvPr/>
        </p:nvSpPr>
        <p:spPr>
          <a:xfrm>
            <a:off x="3642570" y="5599625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43E0F4F4-92FF-088E-4727-0521F4F2BE02}"/>
              </a:ext>
            </a:extLst>
          </p:cNvPr>
          <p:cNvSpPr txBox="1"/>
          <p:nvPr/>
        </p:nvSpPr>
        <p:spPr>
          <a:xfrm>
            <a:off x="6675440" y="9026668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66" name="Rectángulo 165">
            <a:extLst>
              <a:ext uri="{FF2B5EF4-FFF2-40B4-BE49-F238E27FC236}">
                <a16:creationId xmlns:a16="http://schemas.microsoft.com/office/drawing/2014/main" id="{B399F106-74D8-758F-95F5-19BF179EC8B2}"/>
              </a:ext>
            </a:extLst>
          </p:cNvPr>
          <p:cNvSpPr/>
          <p:nvPr/>
        </p:nvSpPr>
        <p:spPr>
          <a:xfrm>
            <a:off x="17556903" y="11094416"/>
            <a:ext cx="2144736" cy="605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Visita</a:t>
            </a:r>
          </a:p>
        </p:txBody>
      </p:sp>
      <p:cxnSp>
        <p:nvCxnSpPr>
          <p:cNvPr id="185" name="Conector recto 184">
            <a:extLst>
              <a:ext uri="{FF2B5EF4-FFF2-40B4-BE49-F238E27FC236}">
                <a16:creationId xmlns:a16="http://schemas.microsoft.com/office/drawing/2014/main" id="{2F77D656-B246-3F49-1D54-A4C3E3208E4E}"/>
              </a:ext>
            </a:extLst>
          </p:cNvPr>
          <p:cNvCxnSpPr>
            <a:cxnSpLocks/>
            <a:stCxn id="108" idx="2"/>
            <a:endCxn id="166" idx="1"/>
          </p:cNvCxnSpPr>
          <p:nvPr/>
        </p:nvCxnSpPr>
        <p:spPr>
          <a:xfrm>
            <a:off x="14213351" y="9641091"/>
            <a:ext cx="3343552" cy="175620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9" name="Rombo 198">
            <a:extLst>
              <a:ext uri="{FF2B5EF4-FFF2-40B4-BE49-F238E27FC236}">
                <a16:creationId xmlns:a16="http://schemas.microsoft.com/office/drawing/2014/main" id="{48696587-68F3-114B-146C-5F167F05D4C1}"/>
              </a:ext>
            </a:extLst>
          </p:cNvPr>
          <p:cNvSpPr/>
          <p:nvPr/>
        </p:nvSpPr>
        <p:spPr>
          <a:xfrm>
            <a:off x="15826120" y="9268865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atiende</a:t>
            </a:r>
          </a:p>
        </p:txBody>
      </p:sp>
      <p:cxnSp>
        <p:nvCxnSpPr>
          <p:cNvPr id="201" name="Conector recto 200">
            <a:extLst>
              <a:ext uri="{FF2B5EF4-FFF2-40B4-BE49-F238E27FC236}">
                <a16:creationId xmlns:a16="http://schemas.microsoft.com/office/drawing/2014/main" id="{FDACF53D-F501-B682-7335-6EEC129C7892}"/>
              </a:ext>
            </a:extLst>
          </p:cNvPr>
          <p:cNvCxnSpPr>
            <a:cxnSpLocks/>
            <a:stCxn id="166" idx="0"/>
            <a:endCxn id="199" idx="2"/>
          </p:cNvCxnSpPr>
          <p:nvPr/>
        </p:nvCxnSpPr>
        <p:spPr>
          <a:xfrm flipH="1" flipV="1">
            <a:off x="16984620" y="10051218"/>
            <a:ext cx="1644651" cy="104319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A2F78428-B11A-9287-3E4C-93418F49BA51}"/>
              </a:ext>
            </a:extLst>
          </p:cNvPr>
          <p:cNvSpPr txBox="1"/>
          <p:nvPr/>
        </p:nvSpPr>
        <p:spPr>
          <a:xfrm>
            <a:off x="17145747" y="10741391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BB4483C9-E539-CB9B-B05C-AB3594624A4C}"/>
              </a:ext>
            </a:extLst>
          </p:cNvPr>
          <p:cNvSpPr txBox="1"/>
          <p:nvPr/>
        </p:nvSpPr>
        <p:spPr>
          <a:xfrm>
            <a:off x="18629271" y="10654775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2582CFCA-D390-39D3-AE13-1D9F8673E573}"/>
              </a:ext>
            </a:extLst>
          </p:cNvPr>
          <p:cNvSpPr/>
          <p:nvPr/>
        </p:nvSpPr>
        <p:spPr>
          <a:xfrm>
            <a:off x="21245846" y="11742249"/>
            <a:ext cx="2009829" cy="52626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 err="1"/>
              <a:t>idVisita</a:t>
            </a:r>
            <a:endParaRPr lang="es-MX" sz="1800" u="sng" dirty="0"/>
          </a:p>
          <a:p>
            <a:pPr algn="ctr"/>
            <a:endParaRPr lang="es-MX" sz="180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AC7F47D-900A-22FF-AEEB-20826B824C73}"/>
              </a:ext>
            </a:extLst>
          </p:cNvPr>
          <p:cNvSpPr/>
          <p:nvPr/>
        </p:nvSpPr>
        <p:spPr>
          <a:xfrm>
            <a:off x="19883559" y="12488357"/>
            <a:ext cx="2009829" cy="52626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108D169-EB9D-1BE4-1914-6AC72267EEDE}"/>
              </a:ext>
            </a:extLst>
          </p:cNvPr>
          <p:cNvSpPr/>
          <p:nvPr/>
        </p:nvSpPr>
        <p:spPr>
          <a:xfrm>
            <a:off x="17735253" y="12708197"/>
            <a:ext cx="2009829" cy="52626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fecha</a:t>
            </a:r>
          </a:p>
          <a:p>
            <a:pPr algn="ctr"/>
            <a:endParaRPr lang="es-MX" sz="180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C7195BE-DB30-2B02-DC83-7CF59B870AED}"/>
              </a:ext>
            </a:extLst>
          </p:cNvPr>
          <p:cNvCxnSpPr>
            <a:cxnSpLocks/>
            <a:stCxn id="3" idx="2"/>
            <a:endCxn id="166" idx="3"/>
          </p:cNvCxnSpPr>
          <p:nvPr/>
        </p:nvCxnSpPr>
        <p:spPr>
          <a:xfrm flipH="1" flipV="1">
            <a:off x="19701639" y="11397299"/>
            <a:ext cx="1544207" cy="608084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7F0AD54A-DF91-54FE-8267-A94B89978BB9}"/>
              </a:ext>
            </a:extLst>
          </p:cNvPr>
          <p:cNvCxnSpPr>
            <a:cxnSpLocks/>
            <a:stCxn id="21" idx="0"/>
            <a:endCxn id="166" idx="2"/>
          </p:cNvCxnSpPr>
          <p:nvPr/>
        </p:nvCxnSpPr>
        <p:spPr>
          <a:xfrm flipH="1" flipV="1">
            <a:off x="18629271" y="11700181"/>
            <a:ext cx="110897" cy="100801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5BC2A8D4-2F18-5DA8-6124-0C7A1A9A8DE6}"/>
              </a:ext>
            </a:extLst>
          </p:cNvPr>
          <p:cNvCxnSpPr>
            <a:cxnSpLocks/>
            <a:stCxn id="20" idx="1"/>
            <a:endCxn id="166" idx="2"/>
          </p:cNvCxnSpPr>
          <p:nvPr/>
        </p:nvCxnSpPr>
        <p:spPr>
          <a:xfrm flipH="1" flipV="1">
            <a:off x="18629271" y="11700181"/>
            <a:ext cx="1548621" cy="86524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Elipse 44">
            <a:extLst>
              <a:ext uri="{FF2B5EF4-FFF2-40B4-BE49-F238E27FC236}">
                <a16:creationId xmlns:a16="http://schemas.microsoft.com/office/drawing/2014/main" id="{35AACEDE-821F-AD5C-E3E2-983ABB1B9BF0}"/>
              </a:ext>
            </a:extLst>
          </p:cNvPr>
          <p:cNvSpPr/>
          <p:nvPr/>
        </p:nvSpPr>
        <p:spPr>
          <a:xfrm>
            <a:off x="21242438" y="9529829"/>
            <a:ext cx="2009829" cy="52626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  <a:p>
            <a:pPr algn="ctr"/>
            <a:endParaRPr lang="es-MX" sz="1800" dirty="0"/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7FA058C6-7E73-C43D-856B-92FA2B188C65}"/>
              </a:ext>
            </a:extLst>
          </p:cNvPr>
          <p:cNvCxnSpPr>
            <a:cxnSpLocks/>
            <a:stCxn id="45" idx="0"/>
            <a:endCxn id="83" idx="4"/>
          </p:cNvCxnSpPr>
          <p:nvPr/>
        </p:nvCxnSpPr>
        <p:spPr>
          <a:xfrm flipV="1">
            <a:off x="22247353" y="8895490"/>
            <a:ext cx="581249" cy="63433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3772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E3F630BB-5DDF-7E7F-D031-EBB58B19B489}"/>
              </a:ext>
            </a:extLst>
          </p:cNvPr>
          <p:cNvGrpSpPr/>
          <p:nvPr/>
        </p:nvGrpSpPr>
        <p:grpSpPr>
          <a:xfrm>
            <a:off x="7115612" y="0"/>
            <a:ext cx="14640638" cy="2099634"/>
            <a:chOff x="7207534" y="89384"/>
            <a:chExt cx="14456794" cy="2272145"/>
          </a:xfrm>
        </p:grpSpPr>
        <p:sp>
          <p:nvSpPr>
            <p:cNvPr id="3" name="Título 1">
              <a:extLst>
                <a:ext uri="{FF2B5EF4-FFF2-40B4-BE49-F238E27FC236}">
                  <a16:creationId xmlns:a16="http://schemas.microsoft.com/office/drawing/2014/main" id="{B3C33AF6-16B2-DADA-446B-DFA5C99DFB0F}"/>
                </a:ext>
              </a:extLst>
            </p:cNvPr>
            <p:cNvSpPr txBox="1">
              <a:spLocks/>
            </p:cNvSpPr>
            <p:nvPr/>
          </p:nvSpPr>
          <p:spPr>
            <a:xfrm>
              <a:off x="7207534" y="89384"/>
              <a:ext cx="14456794" cy="2272145"/>
            </a:xfrm>
            <a:prstGeom prst="rect">
              <a:avLst/>
            </a:prstGeom>
            <a:noFill/>
            <a:effectLst>
              <a:outerShdw dist="47625" dir="3600000" algn="bl" rotWithShape="0">
                <a:schemeClr val="dk1"/>
              </a:outerShdw>
            </a:effectLst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HOSPITAL</a:t>
              </a:r>
            </a:p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DIAGRAMA RELACIONAL</a:t>
              </a:r>
              <a:endParaRPr lang="es-MX" sz="3442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A32AA47C-3247-A0A4-CF61-B479CF4F5DCE}"/>
                </a:ext>
              </a:extLst>
            </p:cNvPr>
            <p:cNvSpPr/>
            <p:nvPr/>
          </p:nvSpPr>
          <p:spPr>
            <a:xfrm>
              <a:off x="7610168" y="1946787"/>
              <a:ext cx="13804490" cy="88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DF57265E-3BB7-8F0B-B42E-50E957E7B48C}"/>
              </a:ext>
            </a:extLst>
          </p:cNvPr>
          <p:cNvSpPr txBox="1"/>
          <p:nvPr/>
        </p:nvSpPr>
        <p:spPr>
          <a:xfrm>
            <a:off x="1025919" y="2327564"/>
            <a:ext cx="26820024" cy="923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idCama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numero, estatus, </a:t>
            </a:r>
            <a:r>
              <a:rPr lang="es-MX" sz="5400" b="1" u="db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idPlanta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Diagnostico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idDiagnostico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fecha, descripción, estatus, </a:t>
            </a:r>
            <a:r>
              <a:rPr lang="es-MX" sz="5400" b="1" u="db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idPaciente</a:t>
            </a:r>
            <a:r>
              <a:rPr lang="es-MX" sz="54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5400" b="1" u="db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idMedico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Paciente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idPaciente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 nombre, </a:t>
            </a:r>
            <a:r>
              <a:rPr lang="es-MX" sz="5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apellidoPatero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apellidoMaterno, </a:t>
            </a:r>
            <a:r>
              <a:rPr lang="es-MX" sz="5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nss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5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fechaNacimiento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idPlanta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nombre)</a:t>
            </a:r>
          </a:p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Pase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idPase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</a:t>
            </a:r>
            <a:r>
              <a:rPr lang="es-MX" sz="5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noPase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5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horaInicio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5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horaFinal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5400" b="1" u="db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idPaciente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idMedico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nombre, apellidoPaterno, apellidoMaterno )</a:t>
            </a:r>
          </a:p>
          <a:p>
            <a:r>
              <a:rPr lang="es-MX" sz="5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TarjetaVisita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idVisita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fecha, </a:t>
            </a:r>
            <a:r>
              <a:rPr lang="es-MX" sz="5400" b="1" u="db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idMedico</a:t>
            </a:r>
            <a:r>
              <a:rPr lang="es-MX" sz="54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5400" b="1" u="db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idPaciente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s-MX" sz="5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CamaPaciente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idCamaPaciente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</a:t>
            </a:r>
            <a:r>
              <a:rPr lang="es-MX" sz="54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5400" b="1" u="db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idPaciente</a:t>
            </a:r>
            <a:r>
              <a:rPr lang="es-MX" sz="54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5400" b="1" u="db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idCama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5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fechaAsignacion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s-MX" sz="5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MX" sz="5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458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33774627-07BD-333B-5384-E138487E776E}"/>
              </a:ext>
            </a:extLst>
          </p:cNvPr>
          <p:cNvGrpSpPr/>
          <p:nvPr/>
        </p:nvGrpSpPr>
        <p:grpSpPr>
          <a:xfrm>
            <a:off x="7813164" y="0"/>
            <a:ext cx="12137382" cy="1947743"/>
            <a:chOff x="8505892" y="656912"/>
            <a:chExt cx="10195494" cy="1239959"/>
          </a:xfrm>
        </p:grpSpPr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332EA275-7578-6F57-3A8B-0FB520B79F0A}"/>
                </a:ext>
              </a:extLst>
            </p:cNvPr>
            <p:cNvSpPr txBox="1">
              <a:spLocks/>
            </p:cNvSpPr>
            <p:nvPr/>
          </p:nvSpPr>
          <p:spPr>
            <a:xfrm>
              <a:off x="8505892" y="656912"/>
              <a:ext cx="10195494" cy="1239959"/>
            </a:xfrm>
            <a:prstGeom prst="rect">
              <a:avLst/>
            </a:prstGeom>
            <a:noFill/>
            <a:effectLst>
              <a:outerShdw dist="47625" dir="3600000" algn="bl" rotWithShape="0">
                <a:schemeClr val="dk1"/>
              </a:outerShdw>
            </a:effectLst>
          </p:spPr>
          <p:txBody>
            <a:bodyPr spcFirstLastPara="1" vert="horz" wrap="square" lIns="91425" tIns="91425" rIns="91425" bIns="91425" rtlCol="0" anchor="ctr" anchorCtr="0">
              <a:normAutofit fontScale="97500"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</a:rPr>
                <a:t>VIVIENDAS</a:t>
              </a:r>
              <a:br>
                <a:rPr lang="es-MX" sz="4798" b="1" dirty="0">
                  <a:solidFill>
                    <a:schemeClr val="tx1"/>
                  </a:solidFill>
                </a:rPr>
              </a:br>
              <a:r>
                <a:rPr lang="es-MX" sz="4798" b="1" dirty="0">
                  <a:solidFill>
                    <a:schemeClr val="tx1"/>
                  </a:solidFill>
                </a:rPr>
                <a:t>DIAGRAMA E-R</a:t>
              </a:r>
              <a:endParaRPr lang="es-MX" sz="34429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0E842E0E-57F8-1830-9808-E482BB66C716}"/>
                </a:ext>
              </a:extLst>
            </p:cNvPr>
            <p:cNvSpPr/>
            <p:nvPr/>
          </p:nvSpPr>
          <p:spPr>
            <a:xfrm>
              <a:off x="10043802" y="1734894"/>
              <a:ext cx="7437128" cy="1215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C514F8B9-3CD7-84AF-1A7D-66EC403CF631}"/>
              </a:ext>
            </a:extLst>
          </p:cNvPr>
          <p:cNvSpPr/>
          <p:nvPr/>
        </p:nvSpPr>
        <p:spPr>
          <a:xfrm>
            <a:off x="12905374" y="5480680"/>
            <a:ext cx="2034782" cy="605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PERSONA</a:t>
            </a:r>
          </a:p>
        </p:txBody>
      </p:sp>
      <p:sp>
        <p:nvSpPr>
          <p:cNvPr id="10" name="Rombo 9">
            <a:extLst>
              <a:ext uri="{FF2B5EF4-FFF2-40B4-BE49-F238E27FC236}">
                <a16:creationId xmlns:a16="http://schemas.microsoft.com/office/drawing/2014/main" id="{09383265-4983-3863-C074-C6019D2058DE}"/>
              </a:ext>
            </a:extLst>
          </p:cNvPr>
          <p:cNvSpPr/>
          <p:nvPr/>
        </p:nvSpPr>
        <p:spPr>
          <a:xfrm>
            <a:off x="10492488" y="7116646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habita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A3D3933-E485-7980-C57A-FC2F0D1298FB}"/>
              </a:ext>
            </a:extLst>
          </p:cNvPr>
          <p:cNvCxnSpPr>
            <a:cxnSpLocks/>
            <a:stCxn id="10" idx="3"/>
            <a:endCxn id="8" idx="2"/>
          </p:cNvCxnSpPr>
          <p:nvPr/>
        </p:nvCxnSpPr>
        <p:spPr>
          <a:xfrm flipV="1">
            <a:off x="12809487" y="6086445"/>
            <a:ext cx="1113278" cy="142137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76B6218C-B36C-F961-B1ED-1DF5B41F752A}"/>
              </a:ext>
            </a:extLst>
          </p:cNvPr>
          <p:cNvSpPr/>
          <p:nvPr/>
        </p:nvSpPr>
        <p:spPr>
          <a:xfrm>
            <a:off x="11048299" y="4406640"/>
            <a:ext cx="1761188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idPersona</a:t>
            </a:r>
          </a:p>
          <a:p>
            <a:pPr algn="ctr"/>
            <a:endParaRPr lang="es-MX" sz="1800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6851409-B8ED-A898-D427-AE1F7C43612A}"/>
              </a:ext>
            </a:extLst>
          </p:cNvPr>
          <p:cNvCxnSpPr>
            <a:cxnSpLocks/>
            <a:stCxn id="8" idx="0"/>
            <a:endCxn id="12" idx="4"/>
          </p:cNvCxnSpPr>
          <p:nvPr/>
        </p:nvCxnSpPr>
        <p:spPr>
          <a:xfrm flipH="1" flipV="1">
            <a:off x="11928893" y="5012405"/>
            <a:ext cx="1993872" cy="468275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0D25C24-3F59-4C1B-645E-DB0FBE236706}"/>
              </a:ext>
            </a:extLst>
          </p:cNvPr>
          <p:cNvSpPr txBox="1"/>
          <p:nvPr/>
        </p:nvSpPr>
        <p:spPr>
          <a:xfrm>
            <a:off x="10995531" y="8343177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D6BA06C-5263-DC02-05E3-32E8689F5062}"/>
              </a:ext>
            </a:extLst>
          </p:cNvPr>
          <p:cNvSpPr/>
          <p:nvPr/>
        </p:nvSpPr>
        <p:spPr>
          <a:xfrm>
            <a:off x="9486977" y="8756684"/>
            <a:ext cx="2144736" cy="605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VIVIENDA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0261636-5807-A51E-CCDB-F07042A115E0}"/>
              </a:ext>
            </a:extLst>
          </p:cNvPr>
          <p:cNvSpPr/>
          <p:nvPr/>
        </p:nvSpPr>
        <p:spPr>
          <a:xfrm>
            <a:off x="12795420" y="3818837"/>
            <a:ext cx="1761188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 err="1"/>
              <a:t>nombreCompleto</a:t>
            </a:r>
            <a:endParaRPr lang="es-MX" sz="1800" dirty="0"/>
          </a:p>
          <a:p>
            <a:pPr algn="ctr"/>
            <a:endParaRPr lang="es-MX" sz="1800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61274B0B-36BC-6069-B778-25B8E09FA03D}"/>
              </a:ext>
            </a:extLst>
          </p:cNvPr>
          <p:cNvSpPr/>
          <p:nvPr/>
        </p:nvSpPr>
        <p:spPr>
          <a:xfrm>
            <a:off x="9571381" y="2976553"/>
            <a:ext cx="2536593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apellidoPaterno</a:t>
            </a:r>
          </a:p>
          <a:p>
            <a:pPr algn="ctr"/>
            <a:endParaRPr lang="es-MX" sz="1800" dirty="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0647AE47-C44D-F1BE-AD13-2F3A02CECBFA}"/>
              </a:ext>
            </a:extLst>
          </p:cNvPr>
          <p:cNvSpPr/>
          <p:nvPr/>
        </p:nvSpPr>
        <p:spPr>
          <a:xfrm>
            <a:off x="14848788" y="2929814"/>
            <a:ext cx="2737249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apellidoMaterno</a:t>
            </a:r>
          </a:p>
          <a:p>
            <a:pPr algn="ctr"/>
            <a:endParaRPr lang="es-MX" sz="1800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A72C07-0881-9365-A127-5DDE72BEB8FA}"/>
              </a:ext>
            </a:extLst>
          </p:cNvPr>
          <p:cNvCxnSpPr>
            <a:cxnSpLocks/>
            <a:stCxn id="8" idx="0"/>
            <a:endCxn id="34" idx="4"/>
          </p:cNvCxnSpPr>
          <p:nvPr/>
        </p:nvCxnSpPr>
        <p:spPr>
          <a:xfrm flipH="1" flipV="1">
            <a:off x="13676014" y="4424602"/>
            <a:ext cx="246751" cy="105607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45B5313C-4CBB-F4CC-947B-989AAA5A2782}"/>
              </a:ext>
            </a:extLst>
          </p:cNvPr>
          <p:cNvCxnSpPr>
            <a:cxnSpLocks/>
            <a:stCxn id="34" idx="2"/>
            <a:endCxn id="35" idx="4"/>
          </p:cNvCxnSpPr>
          <p:nvPr/>
        </p:nvCxnSpPr>
        <p:spPr>
          <a:xfrm flipH="1" flipV="1">
            <a:off x="10839678" y="3582318"/>
            <a:ext cx="1955742" cy="539402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52810F7C-B8BD-1970-5E53-DEC959347470}"/>
              </a:ext>
            </a:extLst>
          </p:cNvPr>
          <p:cNvCxnSpPr>
            <a:cxnSpLocks/>
            <a:stCxn id="34" idx="7"/>
            <a:endCxn id="36" idx="4"/>
          </p:cNvCxnSpPr>
          <p:nvPr/>
        </p:nvCxnSpPr>
        <p:spPr>
          <a:xfrm flipV="1">
            <a:off x="14298688" y="3535579"/>
            <a:ext cx="1918725" cy="37197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Elipse 46">
            <a:extLst>
              <a:ext uri="{FF2B5EF4-FFF2-40B4-BE49-F238E27FC236}">
                <a16:creationId xmlns:a16="http://schemas.microsoft.com/office/drawing/2014/main" id="{2F2E11E6-BF37-727F-2ABD-DC8E3D3635C2}"/>
              </a:ext>
            </a:extLst>
          </p:cNvPr>
          <p:cNvSpPr/>
          <p:nvPr/>
        </p:nvSpPr>
        <p:spPr>
          <a:xfrm>
            <a:off x="14177471" y="4322441"/>
            <a:ext cx="1761188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E0010EDB-D56B-33DE-C42C-E80E4AEC2899}"/>
              </a:ext>
            </a:extLst>
          </p:cNvPr>
          <p:cNvCxnSpPr>
            <a:cxnSpLocks/>
            <a:stCxn id="8" idx="0"/>
            <a:endCxn id="47" idx="3"/>
          </p:cNvCxnSpPr>
          <p:nvPr/>
        </p:nvCxnSpPr>
        <p:spPr>
          <a:xfrm flipV="1">
            <a:off x="13922765" y="4839494"/>
            <a:ext cx="512626" cy="64118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8F71DA22-EF01-5928-ADAE-8D64188589C2}"/>
              </a:ext>
            </a:extLst>
          </p:cNvPr>
          <p:cNvCxnSpPr>
            <a:cxnSpLocks/>
            <a:stCxn id="16" idx="0"/>
            <a:endCxn id="10" idx="2"/>
          </p:cNvCxnSpPr>
          <p:nvPr/>
        </p:nvCxnSpPr>
        <p:spPr>
          <a:xfrm flipV="1">
            <a:off x="10559345" y="7898999"/>
            <a:ext cx="1091643" cy="857685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064FC641-12D4-1E3F-AD84-238B7CA64BAB}"/>
              </a:ext>
            </a:extLst>
          </p:cNvPr>
          <p:cNvSpPr txBox="1"/>
          <p:nvPr/>
        </p:nvSpPr>
        <p:spPr>
          <a:xfrm>
            <a:off x="13194988" y="6163755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2" name="Rombo 61">
            <a:extLst>
              <a:ext uri="{FF2B5EF4-FFF2-40B4-BE49-F238E27FC236}">
                <a16:creationId xmlns:a16="http://schemas.microsoft.com/office/drawing/2014/main" id="{C9C94D1F-2347-256A-9433-654F85DD0054}"/>
              </a:ext>
            </a:extLst>
          </p:cNvPr>
          <p:cNvSpPr/>
          <p:nvPr/>
        </p:nvSpPr>
        <p:spPr>
          <a:xfrm>
            <a:off x="7181850" y="6160137"/>
            <a:ext cx="2964245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tiene</a:t>
            </a:r>
          </a:p>
        </p:txBody>
      </p: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8E2AD986-FC51-098F-1CA9-DC5EE35BCAF5}"/>
              </a:ext>
            </a:extLst>
          </p:cNvPr>
          <p:cNvCxnSpPr>
            <a:cxnSpLocks/>
            <a:stCxn id="62" idx="3"/>
            <a:endCxn id="8" idx="1"/>
          </p:cNvCxnSpPr>
          <p:nvPr/>
        </p:nvCxnSpPr>
        <p:spPr>
          <a:xfrm flipV="1">
            <a:off x="10146095" y="5783563"/>
            <a:ext cx="2759279" cy="76775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E0E3E254-636E-C8D6-4985-8727F616E58D}"/>
              </a:ext>
            </a:extLst>
          </p:cNvPr>
          <p:cNvCxnSpPr>
            <a:cxnSpLocks/>
            <a:stCxn id="62" idx="2"/>
            <a:endCxn id="16" idx="0"/>
          </p:cNvCxnSpPr>
          <p:nvPr/>
        </p:nvCxnSpPr>
        <p:spPr>
          <a:xfrm>
            <a:off x="8663973" y="6942490"/>
            <a:ext cx="1895372" cy="1814194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id="{12290CD0-CA15-CAEE-9E0F-EB62A45B161B}"/>
              </a:ext>
            </a:extLst>
          </p:cNvPr>
          <p:cNvSpPr txBox="1"/>
          <p:nvPr/>
        </p:nvSpPr>
        <p:spPr>
          <a:xfrm>
            <a:off x="12417315" y="5464111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CBE1AB2C-1A3F-E7F0-EEDA-FE1997262E81}"/>
              </a:ext>
            </a:extLst>
          </p:cNvPr>
          <p:cNvSpPr txBox="1"/>
          <p:nvPr/>
        </p:nvSpPr>
        <p:spPr>
          <a:xfrm>
            <a:off x="9831186" y="8274736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3" name="Rombo 82">
            <a:extLst>
              <a:ext uri="{FF2B5EF4-FFF2-40B4-BE49-F238E27FC236}">
                <a16:creationId xmlns:a16="http://schemas.microsoft.com/office/drawing/2014/main" id="{390BEE72-B1A3-6276-EF58-90F76BE411F8}"/>
              </a:ext>
            </a:extLst>
          </p:cNvPr>
          <p:cNvSpPr/>
          <p:nvPr/>
        </p:nvSpPr>
        <p:spPr>
          <a:xfrm>
            <a:off x="12498148" y="9066438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residir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2103650-2827-3F7D-4713-FA7056B7C3A7}"/>
              </a:ext>
            </a:extLst>
          </p:cNvPr>
          <p:cNvSpPr/>
          <p:nvPr/>
        </p:nvSpPr>
        <p:spPr>
          <a:xfrm>
            <a:off x="13398631" y="10136473"/>
            <a:ext cx="2144736" cy="605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MUNICIPIO </a:t>
            </a:r>
          </a:p>
        </p:txBody>
      </p: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5BD39397-8BDF-7871-BEE3-3E5903238FD3}"/>
              </a:ext>
            </a:extLst>
          </p:cNvPr>
          <p:cNvCxnSpPr>
            <a:cxnSpLocks/>
            <a:stCxn id="83" idx="0"/>
            <a:endCxn id="16" idx="3"/>
          </p:cNvCxnSpPr>
          <p:nvPr/>
        </p:nvCxnSpPr>
        <p:spPr>
          <a:xfrm flipH="1" flipV="1">
            <a:off x="11631713" y="9059567"/>
            <a:ext cx="2024935" cy="687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02809C38-7715-3778-F82B-2F9EA3A2992E}"/>
              </a:ext>
            </a:extLst>
          </p:cNvPr>
          <p:cNvCxnSpPr>
            <a:cxnSpLocks/>
            <a:stCxn id="84" idx="0"/>
            <a:endCxn id="83" idx="2"/>
          </p:cNvCxnSpPr>
          <p:nvPr/>
        </p:nvCxnSpPr>
        <p:spPr>
          <a:xfrm flipH="1" flipV="1">
            <a:off x="13656648" y="9848791"/>
            <a:ext cx="814351" cy="287682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84D51F13-CAF8-169D-2EE3-EC572F7ADC7A}"/>
              </a:ext>
            </a:extLst>
          </p:cNvPr>
          <p:cNvCxnSpPr>
            <a:cxnSpLocks/>
            <a:stCxn id="101" idx="0"/>
            <a:endCxn id="16" idx="2"/>
          </p:cNvCxnSpPr>
          <p:nvPr/>
        </p:nvCxnSpPr>
        <p:spPr>
          <a:xfrm flipV="1">
            <a:off x="9678751" y="9362449"/>
            <a:ext cx="880594" cy="76490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1" name="Elipse 100">
            <a:extLst>
              <a:ext uri="{FF2B5EF4-FFF2-40B4-BE49-F238E27FC236}">
                <a16:creationId xmlns:a16="http://schemas.microsoft.com/office/drawing/2014/main" id="{D6FD1882-9768-DDAE-54A4-C16468F263E5}"/>
              </a:ext>
            </a:extLst>
          </p:cNvPr>
          <p:cNvSpPr/>
          <p:nvPr/>
        </p:nvSpPr>
        <p:spPr>
          <a:xfrm>
            <a:off x="8798157" y="10127358"/>
            <a:ext cx="1761188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idVivienda</a:t>
            </a:r>
          </a:p>
          <a:p>
            <a:pPr algn="ctr"/>
            <a:endParaRPr lang="es-MX" sz="1800" dirty="0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A9AD400C-CD79-F7C2-22EE-DA5C3C2F55EB}"/>
              </a:ext>
            </a:extLst>
          </p:cNvPr>
          <p:cNvSpPr/>
          <p:nvPr/>
        </p:nvSpPr>
        <p:spPr>
          <a:xfrm>
            <a:off x="10645140" y="10074826"/>
            <a:ext cx="1761188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3F8E13B4-1BCE-9C29-1AA3-D960D5A1AC2D}"/>
              </a:ext>
            </a:extLst>
          </p:cNvPr>
          <p:cNvCxnSpPr>
            <a:cxnSpLocks/>
            <a:stCxn id="103" idx="0"/>
            <a:endCxn id="16" idx="2"/>
          </p:cNvCxnSpPr>
          <p:nvPr/>
        </p:nvCxnSpPr>
        <p:spPr>
          <a:xfrm flipH="1" flipV="1">
            <a:off x="10559345" y="9362449"/>
            <a:ext cx="966389" cy="712377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Elipse 106">
            <a:extLst>
              <a:ext uri="{FF2B5EF4-FFF2-40B4-BE49-F238E27FC236}">
                <a16:creationId xmlns:a16="http://schemas.microsoft.com/office/drawing/2014/main" id="{2C539CA1-4845-0FA3-19A2-E88F6A3C2EF2}"/>
              </a:ext>
            </a:extLst>
          </p:cNvPr>
          <p:cNvSpPr/>
          <p:nvPr/>
        </p:nvSpPr>
        <p:spPr>
          <a:xfrm>
            <a:off x="11566782" y="11340721"/>
            <a:ext cx="2109232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idMunicipio</a:t>
            </a:r>
          </a:p>
          <a:p>
            <a:pPr algn="ctr"/>
            <a:endParaRPr lang="es-MX" sz="1800" dirty="0"/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7176155F-CCDF-28C1-1F3C-CBA86BC2DBB6}"/>
              </a:ext>
            </a:extLst>
          </p:cNvPr>
          <p:cNvSpPr/>
          <p:nvPr/>
        </p:nvSpPr>
        <p:spPr>
          <a:xfrm>
            <a:off x="12518037" y="12095964"/>
            <a:ext cx="1761188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  <a:p>
            <a:pPr algn="ctr"/>
            <a:endParaRPr lang="es-MX" sz="1800" dirty="0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92F5FA08-4633-070B-7A7F-BD44087D94E6}"/>
              </a:ext>
            </a:extLst>
          </p:cNvPr>
          <p:cNvSpPr/>
          <p:nvPr/>
        </p:nvSpPr>
        <p:spPr>
          <a:xfrm>
            <a:off x="14278702" y="11553106"/>
            <a:ext cx="1761188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036D8084-8C34-C350-C8D3-D2E2299DA1F5}"/>
              </a:ext>
            </a:extLst>
          </p:cNvPr>
          <p:cNvCxnSpPr>
            <a:cxnSpLocks/>
            <a:stCxn id="107" idx="7"/>
            <a:endCxn id="84" idx="2"/>
          </p:cNvCxnSpPr>
          <p:nvPr/>
        </p:nvCxnSpPr>
        <p:spPr>
          <a:xfrm flipV="1">
            <a:off x="13367124" y="10742238"/>
            <a:ext cx="1103875" cy="687195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A38C0116-F6A8-C706-88C7-D1AAEC8FFC52}"/>
              </a:ext>
            </a:extLst>
          </p:cNvPr>
          <p:cNvCxnSpPr>
            <a:cxnSpLocks/>
            <a:stCxn id="108" idx="7"/>
            <a:endCxn id="84" idx="2"/>
          </p:cNvCxnSpPr>
          <p:nvPr/>
        </p:nvCxnSpPr>
        <p:spPr>
          <a:xfrm flipV="1">
            <a:off x="14021305" y="10742238"/>
            <a:ext cx="449694" cy="144243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Conector recto 116">
            <a:extLst>
              <a:ext uri="{FF2B5EF4-FFF2-40B4-BE49-F238E27FC236}">
                <a16:creationId xmlns:a16="http://schemas.microsoft.com/office/drawing/2014/main" id="{655AF477-4B98-5331-E551-C3D9C5DA1910}"/>
              </a:ext>
            </a:extLst>
          </p:cNvPr>
          <p:cNvCxnSpPr>
            <a:cxnSpLocks/>
            <a:stCxn id="109" idx="0"/>
            <a:endCxn id="84" idx="2"/>
          </p:cNvCxnSpPr>
          <p:nvPr/>
        </p:nvCxnSpPr>
        <p:spPr>
          <a:xfrm flipH="1" flipV="1">
            <a:off x="14470999" y="10742238"/>
            <a:ext cx="688297" cy="81086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EAB88F2E-2EFB-F390-47B2-3671007892C2}"/>
              </a:ext>
            </a:extLst>
          </p:cNvPr>
          <p:cNvSpPr txBox="1"/>
          <p:nvPr/>
        </p:nvSpPr>
        <p:spPr>
          <a:xfrm>
            <a:off x="11683949" y="8533273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57C96045-F786-0B2F-8CF6-DBF745109BB0}"/>
              </a:ext>
            </a:extLst>
          </p:cNvPr>
          <p:cNvSpPr txBox="1"/>
          <p:nvPr/>
        </p:nvSpPr>
        <p:spPr>
          <a:xfrm>
            <a:off x="14446588" y="9613253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5550387-7EE0-A00A-A210-7B308EE88467}"/>
              </a:ext>
            </a:extLst>
          </p:cNvPr>
          <p:cNvSpPr/>
          <p:nvPr/>
        </p:nvSpPr>
        <p:spPr>
          <a:xfrm>
            <a:off x="7181850" y="8836255"/>
            <a:ext cx="1761188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 err="1"/>
              <a:t>direccion</a:t>
            </a:r>
            <a:endParaRPr lang="es-MX" sz="1800" dirty="0"/>
          </a:p>
          <a:p>
            <a:pPr algn="ctr"/>
            <a:endParaRPr lang="es-MX" sz="1800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5AF7744C-B8BD-1D18-2E93-955BD89AC2BF}"/>
              </a:ext>
            </a:extLst>
          </p:cNvPr>
          <p:cNvSpPr/>
          <p:nvPr/>
        </p:nvSpPr>
        <p:spPr>
          <a:xfrm>
            <a:off x="6498631" y="10074826"/>
            <a:ext cx="1761188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colonia</a:t>
            </a:r>
          </a:p>
          <a:p>
            <a:pPr algn="ctr"/>
            <a:endParaRPr lang="es-MX" sz="180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9EA6EB4-E3BC-DDDC-C62C-1F75FC46384C}"/>
              </a:ext>
            </a:extLst>
          </p:cNvPr>
          <p:cNvSpPr/>
          <p:nvPr/>
        </p:nvSpPr>
        <p:spPr>
          <a:xfrm>
            <a:off x="4907829" y="9067314"/>
            <a:ext cx="1761188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numero</a:t>
            </a:r>
          </a:p>
          <a:p>
            <a:pPr algn="ctr"/>
            <a:endParaRPr lang="es-MX" sz="1800" dirty="0"/>
          </a:p>
        </p:txBody>
      </p:sp>
      <p:sp>
        <p:nvSpPr>
          <p:cNvPr id="39" name="Rombo 38">
            <a:extLst>
              <a:ext uri="{FF2B5EF4-FFF2-40B4-BE49-F238E27FC236}">
                <a16:creationId xmlns:a16="http://schemas.microsoft.com/office/drawing/2014/main" id="{47A2F3B9-1033-1809-D848-DAA0AC7EFF6F}"/>
              </a:ext>
            </a:extLst>
          </p:cNvPr>
          <p:cNvSpPr/>
          <p:nvPr/>
        </p:nvSpPr>
        <p:spPr>
          <a:xfrm>
            <a:off x="16178788" y="6427278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tiene</a:t>
            </a: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ABE31C03-1AF5-B8DB-2F40-CE5AFFD7AFDB}"/>
              </a:ext>
            </a:extLst>
          </p:cNvPr>
          <p:cNvCxnSpPr>
            <a:cxnSpLocks/>
            <a:stCxn id="39" idx="1"/>
            <a:endCxn id="8" idx="2"/>
          </p:cNvCxnSpPr>
          <p:nvPr/>
        </p:nvCxnSpPr>
        <p:spPr>
          <a:xfrm flipH="1" flipV="1">
            <a:off x="13922765" y="6086445"/>
            <a:ext cx="2256023" cy="73201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F5DC2554-8BA7-471D-BAE5-1D5A075A768C}"/>
              </a:ext>
            </a:extLst>
          </p:cNvPr>
          <p:cNvCxnSpPr>
            <a:cxnSpLocks/>
            <a:stCxn id="39" idx="0"/>
            <a:endCxn id="8" idx="3"/>
          </p:cNvCxnSpPr>
          <p:nvPr/>
        </p:nvCxnSpPr>
        <p:spPr>
          <a:xfrm flipH="1" flipV="1">
            <a:off x="14940156" y="5783563"/>
            <a:ext cx="2397132" cy="643715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6C5DE4F-DD2A-E2C9-BDE7-687DDFD5A756}"/>
              </a:ext>
            </a:extLst>
          </p:cNvPr>
          <p:cNvSpPr txBox="1"/>
          <p:nvPr/>
        </p:nvSpPr>
        <p:spPr>
          <a:xfrm>
            <a:off x="13972662" y="6073950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CF84EA46-50D9-5C7C-5D52-2CC225B329E6}"/>
              </a:ext>
            </a:extLst>
          </p:cNvPr>
          <p:cNvSpPr txBox="1"/>
          <p:nvPr/>
        </p:nvSpPr>
        <p:spPr>
          <a:xfrm>
            <a:off x="14975526" y="5246542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FF01FD4A-319B-1E34-3F2F-C2BD76E286A6}"/>
              </a:ext>
            </a:extLst>
          </p:cNvPr>
          <p:cNvCxnSpPr>
            <a:cxnSpLocks/>
            <a:stCxn id="18" idx="6"/>
            <a:endCxn id="16" idx="1"/>
          </p:cNvCxnSpPr>
          <p:nvPr/>
        </p:nvCxnSpPr>
        <p:spPr>
          <a:xfrm flipV="1">
            <a:off x="8943038" y="9059567"/>
            <a:ext cx="543939" cy="7957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A47D879A-16D2-D9AF-2CC7-D1C82E6B320D}"/>
              </a:ext>
            </a:extLst>
          </p:cNvPr>
          <p:cNvSpPr/>
          <p:nvPr/>
        </p:nvSpPr>
        <p:spPr>
          <a:xfrm>
            <a:off x="4038600" y="9912904"/>
            <a:ext cx="2399389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codigoPostal</a:t>
            </a:r>
          </a:p>
          <a:p>
            <a:pPr algn="ctr"/>
            <a:endParaRPr lang="es-MX" sz="1800"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9149A474-302A-7EFD-19FE-87268FD3DA5F}"/>
              </a:ext>
            </a:extLst>
          </p:cNvPr>
          <p:cNvCxnSpPr>
            <a:cxnSpLocks/>
            <a:stCxn id="18" idx="2"/>
            <a:endCxn id="20" idx="6"/>
          </p:cNvCxnSpPr>
          <p:nvPr/>
        </p:nvCxnSpPr>
        <p:spPr>
          <a:xfrm flipH="1">
            <a:off x="6669017" y="9139138"/>
            <a:ext cx="512833" cy="23105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195CE73-94C3-37AB-70B1-2BDEDABB901F}"/>
              </a:ext>
            </a:extLst>
          </p:cNvPr>
          <p:cNvCxnSpPr>
            <a:cxnSpLocks/>
            <a:stCxn id="18" idx="3"/>
            <a:endCxn id="9" idx="6"/>
          </p:cNvCxnSpPr>
          <p:nvPr/>
        </p:nvCxnSpPr>
        <p:spPr>
          <a:xfrm flipH="1">
            <a:off x="6437989" y="9353308"/>
            <a:ext cx="1001781" cy="86247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84825A0-CA50-A221-57A9-754802D2413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 flipH="1">
            <a:off x="7379225" y="9442020"/>
            <a:ext cx="683219" cy="63280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A5A75ED6-AA09-678C-E58D-DF8BD98F554D}"/>
              </a:ext>
            </a:extLst>
          </p:cNvPr>
          <p:cNvSpPr/>
          <p:nvPr/>
        </p:nvSpPr>
        <p:spPr>
          <a:xfrm>
            <a:off x="11817549" y="2306339"/>
            <a:ext cx="2737249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  <a:p>
            <a:pPr algn="ctr"/>
            <a:endParaRPr lang="es-MX" sz="1800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CD9B14E7-210C-DC99-671B-C6FA9C46898B}"/>
              </a:ext>
            </a:extLst>
          </p:cNvPr>
          <p:cNvCxnSpPr>
            <a:cxnSpLocks/>
            <a:stCxn id="34" idx="0"/>
            <a:endCxn id="21" idx="4"/>
          </p:cNvCxnSpPr>
          <p:nvPr/>
        </p:nvCxnSpPr>
        <p:spPr>
          <a:xfrm flipH="1" flipV="1">
            <a:off x="13186174" y="2912104"/>
            <a:ext cx="489840" cy="906733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80900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DC3B6DCA-1E51-4223-B240-5F26528A8FD3}"/>
              </a:ext>
            </a:extLst>
          </p:cNvPr>
          <p:cNvGrpSpPr/>
          <p:nvPr/>
        </p:nvGrpSpPr>
        <p:grpSpPr>
          <a:xfrm>
            <a:off x="7115612" y="0"/>
            <a:ext cx="14640638" cy="2099634"/>
            <a:chOff x="7207534" y="89384"/>
            <a:chExt cx="14456794" cy="2272145"/>
          </a:xfrm>
        </p:grpSpPr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54D82759-38B3-0338-E508-93E15978B096}"/>
                </a:ext>
              </a:extLst>
            </p:cNvPr>
            <p:cNvSpPr txBox="1">
              <a:spLocks/>
            </p:cNvSpPr>
            <p:nvPr/>
          </p:nvSpPr>
          <p:spPr>
            <a:xfrm>
              <a:off x="7207534" y="89384"/>
              <a:ext cx="14456794" cy="2272145"/>
            </a:xfrm>
            <a:prstGeom prst="rect">
              <a:avLst/>
            </a:prstGeom>
            <a:noFill/>
            <a:effectLst>
              <a:outerShdw dist="47625" dir="3600000" algn="bl" rotWithShape="0">
                <a:schemeClr val="dk1"/>
              </a:outerShdw>
            </a:effectLst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VIVIENDAS</a:t>
              </a:r>
            </a:p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DIAGRAMA RELACIONAL</a:t>
              </a:r>
              <a:endParaRPr lang="es-MX" sz="3442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C7B540A8-7F38-99EB-F39D-4F5E7049A9CB}"/>
                </a:ext>
              </a:extLst>
            </p:cNvPr>
            <p:cNvSpPr/>
            <p:nvPr/>
          </p:nvSpPr>
          <p:spPr>
            <a:xfrm>
              <a:off x="7610168" y="1946787"/>
              <a:ext cx="13804490" cy="88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48F23392-B747-272B-CEDC-C1BF02FC0501}"/>
              </a:ext>
            </a:extLst>
          </p:cNvPr>
          <p:cNvSpPr txBox="1"/>
          <p:nvPr/>
        </p:nvSpPr>
        <p:spPr>
          <a:xfrm>
            <a:off x="1025919" y="2327564"/>
            <a:ext cx="2682002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idPersona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nombre, apellidoPaterno, apellidoMaterno, </a:t>
            </a:r>
            <a:r>
              <a:rPr lang="es-MX" sz="5400" b="1" u="db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idVivenda</a:t>
            </a:r>
            <a:r>
              <a:rPr lang="es-MX" sz="54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5400" b="1" u="db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idPersona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s-MX" sz="5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Municipio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idMunicipio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nombre)</a:t>
            </a:r>
          </a:p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Vivienda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idVivienda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colonia, numero, codigoPostal, </a:t>
            </a:r>
            <a:r>
              <a:rPr lang="es-MX" sz="5400" b="1" u="db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idPersona</a:t>
            </a:r>
            <a:r>
              <a:rPr lang="es-MX" sz="54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5400" b="1" u="db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idMunicipio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s-MX" sz="5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983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627F4ACE-A006-2FAC-0E59-F8E8849122E7}"/>
              </a:ext>
            </a:extLst>
          </p:cNvPr>
          <p:cNvGrpSpPr/>
          <p:nvPr/>
        </p:nvGrpSpPr>
        <p:grpSpPr>
          <a:xfrm>
            <a:off x="7813164" y="0"/>
            <a:ext cx="12137382" cy="1947743"/>
            <a:chOff x="8505892" y="656912"/>
            <a:chExt cx="10195494" cy="1239959"/>
          </a:xfrm>
        </p:grpSpPr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2C1E4C6D-6F6A-6AAB-3776-1C4D2DB98F88}"/>
                </a:ext>
              </a:extLst>
            </p:cNvPr>
            <p:cNvSpPr txBox="1">
              <a:spLocks/>
            </p:cNvSpPr>
            <p:nvPr/>
          </p:nvSpPr>
          <p:spPr>
            <a:xfrm>
              <a:off x="8505892" y="656912"/>
              <a:ext cx="10195494" cy="12399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vert="horz" wrap="square" lIns="91425" tIns="91425" rIns="91425" bIns="91425" rtlCol="0" anchor="ctr" anchorCtr="0">
              <a:normAutofit fontScale="97500"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</a:rPr>
                <a:t>CARRETERAS</a:t>
              </a:r>
              <a:br>
                <a:rPr lang="es-MX" sz="4798" b="1" dirty="0">
                  <a:solidFill>
                    <a:schemeClr val="tx1"/>
                  </a:solidFill>
                </a:rPr>
              </a:br>
              <a:r>
                <a:rPr lang="es-MX" sz="4798" b="1" dirty="0">
                  <a:solidFill>
                    <a:schemeClr val="tx1"/>
                  </a:solidFill>
                </a:rPr>
                <a:t>DIAGRAMA E-R</a:t>
              </a:r>
              <a:endParaRPr lang="es-MX" sz="34429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DA05D21-778B-0EB5-B4DD-E9D9E6A342CD}"/>
                </a:ext>
              </a:extLst>
            </p:cNvPr>
            <p:cNvSpPr/>
            <p:nvPr/>
          </p:nvSpPr>
          <p:spPr>
            <a:xfrm>
              <a:off x="10043802" y="1734894"/>
              <a:ext cx="7437128" cy="12154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8" name="Rombo 7">
            <a:extLst>
              <a:ext uri="{FF2B5EF4-FFF2-40B4-BE49-F238E27FC236}">
                <a16:creationId xmlns:a16="http://schemas.microsoft.com/office/drawing/2014/main" id="{9FD8A21E-4D0A-AF18-3B48-DDEE6014A22D}"/>
              </a:ext>
            </a:extLst>
          </p:cNvPr>
          <p:cNvSpPr/>
          <p:nvPr/>
        </p:nvSpPr>
        <p:spPr>
          <a:xfrm>
            <a:off x="12723355" y="8146093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Pertenece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F118783-04F3-8257-F698-6207231CED65}"/>
              </a:ext>
            </a:extLst>
          </p:cNvPr>
          <p:cNvSpPr/>
          <p:nvPr/>
        </p:nvSpPr>
        <p:spPr>
          <a:xfrm>
            <a:off x="13086863" y="6124911"/>
            <a:ext cx="2144736" cy="605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Carretera 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96E86E4-C548-5C89-A40C-7091F51DE26E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13881855" y="6730676"/>
            <a:ext cx="277376" cy="1415417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014868A4-D28E-E314-B482-72B6DA18EAD0}"/>
              </a:ext>
            </a:extLst>
          </p:cNvPr>
          <p:cNvSpPr/>
          <p:nvPr/>
        </p:nvSpPr>
        <p:spPr>
          <a:xfrm>
            <a:off x="11459213" y="4026000"/>
            <a:ext cx="2144736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idCarretera</a:t>
            </a:r>
          </a:p>
          <a:p>
            <a:pPr algn="ctr"/>
            <a:endParaRPr lang="es-MX" sz="180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60E8648-CE47-2A84-CF20-FB8EDB1E9518}"/>
              </a:ext>
            </a:extLst>
          </p:cNvPr>
          <p:cNvCxnSpPr>
            <a:cxnSpLocks/>
            <a:stCxn id="9" idx="0"/>
            <a:endCxn id="12" idx="4"/>
          </p:cNvCxnSpPr>
          <p:nvPr/>
        </p:nvCxnSpPr>
        <p:spPr>
          <a:xfrm flipH="1" flipV="1">
            <a:off x="12531581" y="4631765"/>
            <a:ext cx="1627650" cy="149314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E5E8AFD-DD20-5947-51B1-B6E321C18269}"/>
              </a:ext>
            </a:extLst>
          </p:cNvPr>
          <p:cNvSpPr txBox="1"/>
          <p:nvPr/>
        </p:nvSpPr>
        <p:spPr>
          <a:xfrm>
            <a:off x="14199552" y="6763723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14EFB86D-706A-C36B-22EB-3FEB4169C50E}"/>
              </a:ext>
            </a:extLst>
          </p:cNvPr>
          <p:cNvSpPr/>
          <p:nvPr/>
        </p:nvSpPr>
        <p:spPr>
          <a:xfrm>
            <a:off x="13063293" y="3430561"/>
            <a:ext cx="2144736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C183EBFA-E4B9-7AF0-1C51-809AB54448C6}"/>
              </a:ext>
            </a:extLst>
          </p:cNvPr>
          <p:cNvSpPr/>
          <p:nvPr/>
        </p:nvSpPr>
        <p:spPr>
          <a:xfrm>
            <a:off x="15248400" y="3849711"/>
            <a:ext cx="2144736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  <a:p>
            <a:pPr algn="ctr"/>
            <a:endParaRPr lang="es-MX" sz="1800" dirty="0"/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7E7FA90A-9A49-3E42-39FD-050D59530888}"/>
              </a:ext>
            </a:extLst>
          </p:cNvPr>
          <p:cNvCxnSpPr>
            <a:cxnSpLocks/>
            <a:stCxn id="9" idx="0"/>
            <a:endCxn id="28" idx="4"/>
          </p:cNvCxnSpPr>
          <p:nvPr/>
        </p:nvCxnSpPr>
        <p:spPr>
          <a:xfrm flipH="1" flipV="1">
            <a:off x="14135661" y="4036326"/>
            <a:ext cx="23570" cy="2088585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552764A7-9640-9981-760B-2DAAD30D1092}"/>
              </a:ext>
            </a:extLst>
          </p:cNvPr>
          <p:cNvCxnSpPr>
            <a:cxnSpLocks/>
            <a:stCxn id="9" idx="0"/>
            <a:endCxn id="29" idx="4"/>
          </p:cNvCxnSpPr>
          <p:nvPr/>
        </p:nvCxnSpPr>
        <p:spPr>
          <a:xfrm flipV="1">
            <a:off x="14159231" y="4455476"/>
            <a:ext cx="2161537" cy="1669435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Rectángulo 48">
            <a:extLst>
              <a:ext uri="{FF2B5EF4-FFF2-40B4-BE49-F238E27FC236}">
                <a16:creationId xmlns:a16="http://schemas.microsoft.com/office/drawing/2014/main" id="{758B33B0-12A2-9EE5-B4F8-24E84738E5D0}"/>
              </a:ext>
            </a:extLst>
          </p:cNvPr>
          <p:cNvSpPr/>
          <p:nvPr/>
        </p:nvSpPr>
        <p:spPr>
          <a:xfrm>
            <a:off x="12809486" y="10040980"/>
            <a:ext cx="2144736" cy="605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Tramo </a:t>
            </a:r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2A981EDE-23BB-D19B-9095-B00710E0CE7E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13881854" y="8928446"/>
            <a:ext cx="1" cy="1112534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29356EE-F56F-BE3E-A9ED-D22CBAE918D4}"/>
              </a:ext>
            </a:extLst>
          </p:cNvPr>
          <p:cNvSpPr txBox="1"/>
          <p:nvPr/>
        </p:nvSpPr>
        <p:spPr>
          <a:xfrm>
            <a:off x="13953268" y="9529503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CC3762EC-55A0-A267-416E-19FF62D7B06A}"/>
              </a:ext>
            </a:extLst>
          </p:cNvPr>
          <p:cNvCxnSpPr>
            <a:cxnSpLocks/>
            <a:stCxn id="56" idx="0"/>
            <a:endCxn id="49" idx="2"/>
          </p:cNvCxnSpPr>
          <p:nvPr/>
        </p:nvCxnSpPr>
        <p:spPr>
          <a:xfrm flipV="1">
            <a:off x="12488399" y="10646745"/>
            <a:ext cx="1393455" cy="605765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ipse 55">
            <a:extLst>
              <a:ext uri="{FF2B5EF4-FFF2-40B4-BE49-F238E27FC236}">
                <a16:creationId xmlns:a16="http://schemas.microsoft.com/office/drawing/2014/main" id="{130A8CAB-86E6-2165-1BC2-210B4204B8ED}"/>
              </a:ext>
            </a:extLst>
          </p:cNvPr>
          <p:cNvSpPr/>
          <p:nvPr/>
        </p:nvSpPr>
        <p:spPr>
          <a:xfrm>
            <a:off x="11416031" y="11252510"/>
            <a:ext cx="2144736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idTramo</a:t>
            </a:r>
          </a:p>
          <a:p>
            <a:pPr algn="ctr"/>
            <a:endParaRPr lang="es-MX" sz="1800" dirty="0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A80F3599-E77C-D031-F5FA-55B7E1CB3AA1}"/>
              </a:ext>
            </a:extLst>
          </p:cNvPr>
          <p:cNvSpPr/>
          <p:nvPr/>
        </p:nvSpPr>
        <p:spPr>
          <a:xfrm>
            <a:off x="13185126" y="11837008"/>
            <a:ext cx="2144736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A8E2D0EC-F0D6-30D8-9EEA-8911ED73AFC3}"/>
              </a:ext>
            </a:extLst>
          </p:cNvPr>
          <p:cNvCxnSpPr>
            <a:cxnSpLocks/>
            <a:stCxn id="60" idx="0"/>
            <a:endCxn id="49" idx="2"/>
          </p:cNvCxnSpPr>
          <p:nvPr/>
        </p:nvCxnSpPr>
        <p:spPr>
          <a:xfrm flipH="1" flipV="1">
            <a:off x="13881854" y="10646745"/>
            <a:ext cx="375640" cy="1190263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B0C86BAB-1B8E-88EF-5791-53B551540F18}"/>
              </a:ext>
            </a:extLst>
          </p:cNvPr>
          <p:cNvSpPr/>
          <p:nvPr/>
        </p:nvSpPr>
        <p:spPr>
          <a:xfrm>
            <a:off x="14588768" y="11087362"/>
            <a:ext cx="2144736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descripción</a:t>
            </a:r>
          </a:p>
          <a:p>
            <a:pPr algn="ctr"/>
            <a:endParaRPr lang="es-MX" sz="1800" dirty="0"/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216B40B2-FCCD-C599-3EE1-2ACC4E90A046}"/>
              </a:ext>
            </a:extLst>
          </p:cNvPr>
          <p:cNvCxnSpPr>
            <a:cxnSpLocks/>
            <a:stCxn id="65" idx="2"/>
            <a:endCxn id="49" idx="2"/>
          </p:cNvCxnSpPr>
          <p:nvPr/>
        </p:nvCxnSpPr>
        <p:spPr>
          <a:xfrm flipH="1" flipV="1">
            <a:off x="13881854" y="10646745"/>
            <a:ext cx="706914" cy="74350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Rombo 68">
            <a:extLst>
              <a:ext uri="{FF2B5EF4-FFF2-40B4-BE49-F238E27FC236}">
                <a16:creationId xmlns:a16="http://schemas.microsoft.com/office/drawing/2014/main" id="{5693A8D6-0AC6-53C4-E5A7-0A743B3BAA66}"/>
              </a:ext>
            </a:extLst>
          </p:cNvPr>
          <p:cNvSpPr/>
          <p:nvPr/>
        </p:nvSpPr>
        <p:spPr>
          <a:xfrm>
            <a:off x="7813164" y="9661546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pasa </a:t>
            </a:r>
          </a:p>
        </p:txBody>
      </p: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FBDAB99D-CC2F-1580-087A-B6F0CDA8D2EB}"/>
              </a:ext>
            </a:extLst>
          </p:cNvPr>
          <p:cNvCxnSpPr>
            <a:cxnSpLocks/>
            <a:stCxn id="49" idx="1"/>
            <a:endCxn id="69" idx="3"/>
          </p:cNvCxnSpPr>
          <p:nvPr/>
        </p:nvCxnSpPr>
        <p:spPr>
          <a:xfrm flipH="1" flipV="1">
            <a:off x="10130163" y="10052723"/>
            <a:ext cx="2679323" cy="29114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Rectángulo 72">
            <a:extLst>
              <a:ext uri="{FF2B5EF4-FFF2-40B4-BE49-F238E27FC236}">
                <a16:creationId xmlns:a16="http://schemas.microsoft.com/office/drawing/2014/main" id="{B6DEBC8D-6628-4130-E57C-16300EE998B8}"/>
              </a:ext>
            </a:extLst>
          </p:cNvPr>
          <p:cNvSpPr/>
          <p:nvPr/>
        </p:nvSpPr>
        <p:spPr>
          <a:xfrm>
            <a:off x="7314713" y="7044144"/>
            <a:ext cx="2144736" cy="605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Municipio </a:t>
            </a:r>
          </a:p>
        </p:txBody>
      </p: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1258E891-AB96-FB0D-B4B8-D7D370D99EDD}"/>
              </a:ext>
            </a:extLst>
          </p:cNvPr>
          <p:cNvCxnSpPr>
            <a:cxnSpLocks/>
            <a:stCxn id="73" idx="2"/>
            <a:endCxn id="69" idx="0"/>
          </p:cNvCxnSpPr>
          <p:nvPr/>
        </p:nvCxnSpPr>
        <p:spPr>
          <a:xfrm>
            <a:off x="8387081" y="7649909"/>
            <a:ext cx="584583" cy="2011637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EDDDB599-959E-C24F-4BC3-5E25EC237DE9}"/>
              </a:ext>
            </a:extLst>
          </p:cNvPr>
          <p:cNvSpPr/>
          <p:nvPr/>
        </p:nvSpPr>
        <p:spPr>
          <a:xfrm>
            <a:off x="4799155" y="6460840"/>
            <a:ext cx="2144736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idMunicipio</a:t>
            </a:r>
          </a:p>
          <a:p>
            <a:pPr algn="ctr"/>
            <a:endParaRPr lang="es-MX" sz="1800" dirty="0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837F8461-9F53-124A-6788-1E23D5981DFB}"/>
              </a:ext>
            </a:extLst>
          </p:cNvPr>
          <p:cNvSpPr/>
          <p:nvPr/>
        </p:nvSpPr>
        <p:spPr>
          <a:xfrm>
            <a:off x="7557820" y="5832614"/>
            <a:ext cx="1320505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11247736-DE6B-2697-19F1-67744C8DBB4E}"/>
              </a:ext>
            </a:extLst>
          </p:cNvPr>
          <p:cNvSpPr/>
          <p:nvPr/>
        </p:nvSpPr>
        <p:spPr>
          <a:xfrm>
            <a:off x="9178552" y="5661027"/>
            <a:ext cx="1432384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  <a:p>
            <a:pPr algn="ctr"/>
            <a:endParaRPr lang="es-MX" sz="1800" dirty="0"/>
          </a:p>
        </p:txBody>
      </p: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E9A8410A-CB08-6719-DDFE-1EEF3F17D96B}"/>
              </a:ext>
            </a:extLst>
          </p:cNvPr>
          <p:cNvCxnSpPr>
            <a:cxnSpLocks/>
            <a:stCxn id="73" idx="0"/>
            <a:endCxn id="82" idx="4"/>
          </p:cNvCxnSpPr>
          <p:nvPr/>
        </p:nvCxnSpPr>
        <p:spPr>
          <a:xfrm flipH="1" flipV="1">
            <a:off x="8218073" y="6438379"/>
            <a:ext cx="169008" cy="605765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D6ED63B0-DF59-1197-1EBC-A85A00E37252}"/>
              </a:ext>
            </a:extLst>
          </p:cNvPr>
          <p:cNvCxnSpPr>
            <a:cxnSpLocks/>
            <a:stCxn id="73" idx="1"/>
            <a:endCxn id="81" idx="5"/>
          </p:cNvCxnSpPr>
          <p:nvPr/>
        </p:nvCxnSpPr>
        <p:spPr>
          <a:xfrm flipH="1" flipV="1">
            <a:off x="6629802" y="6977893"/>
            <a:ext cx="684911" cy="369134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E37FF302-292D-E19F-EEA1-6C8FCB1D014A}"/>
              </a:ext>
            </a:extLst>
          </p:cNvPr>
          <p:cNvCxnSpPr>
            <a:cxnSpLocks/>
            <a:stCxn id="73" idx="3"/>
            <a:endCxn id="83" idx="4"/>
          </p:cNvCxnSpPr>
          <p:nvPr/>
        </p:nvCxnSpPr>
        <p:spPr>
          <a:xfrm flipV="1">
            <a:off x="9459449" y="6266792"/>
            <a:ext cx="435295" cy="1080235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FCC0089B-8428-5332-7CDF-DA2A2DD7FD3D}"/>
              </a:ext>
            </a:extLst>
          </p:cNvPr>
          <p:cNvCxnSpPr>
            <a:cxnSpLocks/>
            <a:stCxn id="69" idx="2"/>
            <a:endCxn id="99" idx="0"/>
          </p:cNvCxnSpPr>
          <p:nvPr/>
        </p:nvCxnSpPr>
        <p:spPr>
          <a:xfrm flipH="1">
            <a:off x="7477638" y="10443899"/>
            <a:ext cx="1494026" cy="68231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9" name="Elipse 98">
            <a:extLst>
              <a:ext uri="{FF2B5EF4-FFF2-40B4-BE49-F238E27FC236}">
                <a16:creationId xmlns:a16="http://schemas.microsoft.com/office/drawing/2014/main" id="{87A425EB-6FBE-7090-4EEB-0F17979117E0}"/>
              </a:ext>
            </a:extLst>
          </p:cNvPr>
          <p:cNvSpPr/>
          <p:nvPr/>
        </p:nvSpPr>
        <p:spPr>
          <a:xfrm>
            <a:off x="6076950" y="11126215"/>
            <a:ext cx="2801375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kilometroEntrada</a:t>
            </a:r>
          </a:p>
          <a:p>
            <a:pPr algn="ctr"/>
            <a:endParaRPr lang="es-MX" sz="1800" dirty="0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6F693E0D-0E6F-9E5C-08F1-269742D00C45}"/>
              </a:ext>
            </a:extLst>
          </p:cNvPr>
          <p:cNvSpPr/>
          <p:nvPr/>
        </p:nvSpPr>
        <p:spPr>
          <a:xfrm>
            <a:off x="8755924" y="10766603"/>
            <a:ext cx="2801375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kilometroSalida</a:t>
            </a:r>
          </a:p>
          <a:p>
            <a:pPr algn="ctr"/>
            <a:endParaRPr lang="es-MX" sz="1800" dirty="0"/>
          </a:p>
        </p:txBody>
      </p: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9DE58548-5738-ECDD-60F1-7622F6D3F6E9}"/>
              </a:ext>
            </a:extLst>
          </p:cNvPr>
          <p:cNvCxnSpPr>
            <a:cxnSpLocks/>
            <a:stCxn id="69" idx="2"/>
            <a:endCxn id="100" idx="0"/>
          </p:cNvCxnSpPr>
          <p:nvPr/>
        </p:nvCxnSpPr>
        <p:spPr>
          <a:xfrm>
            <a:off x="8971664" y="10443899"/>
            <a:ext cx="1184948" cy="322704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BD0585CF-B695-F836-F11B-E6A4D110A6F3}"/>
              </a:ext>
            </a:extLst>
          </p:cNvPr>
          <p:cNvSpPr txBox="1"/>
          <p:nvPr/>
        </p:nvSpPr>
        <p:spPr>
          <a:xfrm>
            <a:off x="12369184" y="9792837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5718C812-31C5-CF42-F008-D14364323BA3}"/>
              </a:ext>
            </a:extLst>
          </p:cNvPr>
          <p:cNvSpPr txBox="1"/>
          <p:nvPr/>
        </p:nvSpPr>
        <p:spPr>
          <a:xfrm>
            <a:off x="8547217" y="7716160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502397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1FE8F8A-4769-AAA7-A2BE-EA5091031CB9}"/>
              </a:ext>
            </a:extLst>
          </p:cNvPr>
          <p:cNvGrpSpPr/>
          <p:nvPr/>
        </p:nvGrpSpPr>
        <p:grpSpPr>
          <a:xfrm>
            <a:off x="7115612" y="0"/>
            <a:ext cx="14640638" cy="2099634"/>
            <a:chOff x="7207534" y="89384"/>
            <a:chExt cx="14456794" cy="2272145"/>
          </a:xfrm>
        </p:grpSpPr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3F5D98E9-FF18-70EF-6FD6-AF06AC717BED}"/>
                </a:ext>
              </a:extLst>
            </p:cNvPr>
            <p:cNvSpPr txBox="1">
              <a:spLocks/>
            </p:cNvSpPr>
            <p:nvPr/>
          </p:nvSpPr>
          <p:spPr>
            <a:xfrm>
              <a:off x="7207534" y="89384"/>
              <a:ext cx="14456794" cy="2272145"/>
            </a:xfrm>
            <a:prstGeom prst="rect">
              <a:avLst/>
            </a:prstGeom>
            <a:noFill/>
            <a:effectLst>
              <a:outerShdw dist="47625" dir="3600000" algn="bl" rotWithShape="0">
                <a:schemeClr val="dk1"/>
              </a:outerShdw>
            </a:effectLst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CARRETERAS</a:t>
              </a:r>
            </a:p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DIAGRAMA RELACIONAL</a:t>
              </a:r>
              <a:endParaRPr lang="es-MX" sz="3442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739EA98-282D-C4BA-B3E0-AF2A605AD7C1}"/>
                </a:ext>
              </a:extLst>
            </p:cNvPr>
            <p:cNvSpPr/>
            <p:nvPr/>
          </p:nvSpPr>
          <p:spPr>
            <a:xfrm>
              <a:off x="7610168" y="1946787"/>
              <a:ext cx="13804490" cy="88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0BD57F54-3FB0-FDFA-B304-9ED1D1D1E57B}"/>
              </a:ext>
            </a:extLst>
          </p:cNvPr>
          <p:cNvSpPr txBox="1"/>
          <p:nvPr/>
        </p:nvSpPr>
        <p:spPr>
          <a:xfrm>
            <a:off x="1025919" y="2327564"/>
            <a:ext cx="2682002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Carretera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idCarretera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nombre)</a:t>
            </a:r>
          </a:p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Tramo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idTramo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descripción, </a:t>
            </a:r>
            <a:r>
              <a:rPr lang="es-MX" sz="5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numeroTramo,</a:t>
            </a:r>
            <a:r>
              <a:rPr lang="es-MX" sz="5400" b="1" u="db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idCarretera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Municipio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idMunicipio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nombre)</a:t>
            </a:r>
          </a:p>
          <a:p>
            <a:r>
              <a:rPr lang="es-MX" sz="5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MunicipioTramo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idMunicipioTramo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</a:t>
            </a:r>
            <a:r>
              <a:rPr lang="es-MX" sz="5400" b="1" u="db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idTramo</a:t>
            </a:r>
            <a:r>
              <a:rPr lang="es-MX" sz="54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5400" b="1" u="db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idMunicipio</a:t>
            </a:r>
            <a:r>
              <a:rPr lang="es-MX" sz="54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5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kilometroEntrada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5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kilometroSalida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780895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61CAFB46-A285-3B4B-B243-3D046C9A8114}"/>
              </a:ext>
            </a:extLst>
          </p:cNvPr>
          <p:cNvGrpSpPr/>
          <p:nvPr/>
        </p:nvGrpSpPr>
        <p:grpSpPr>
          <a:xfrm>
            <a:off x="7813164" y="0"/>
            <a:ext cx="12137382" cy="1947743"/>
            <a:chOff x="8505892" y="656912"/>
            <a:chExt cx="10195494" cy="1239959"/>
          </a:xfrm>
        </p:grpSpPr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E1E52738-B21D-0CB4-3A2A-C5BF6DF774AC}"/>
                </a:ext>
              </a:extLst>
            </p:cNvPr>
            <p:cNvSpPr txBox="1">
              <a:spLocks/>
            </p:cNvSpPr>
            <p:nvPr/>
          </p:nvSpPr>
          <p:spPr>
            <a:xfrm>
              <a:off x="8505892" y="656912"/>
              <a:ext cx="10195494" cy="12399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vert="horz" wrap="square" lIns="91425" tIns="91425" rIns="91425" bIns="91425" rtlCol="0" anchor="ctr" anchorCtr="0">
              <a:normAutofit fontScale="97500"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</a:rPr>
                <a:t>AGENCIA DE VIAJES II</a:t>
              </a:r>
              <a:br>
                <a:rPr lang="es-MX" sz="4798" b="1" dirty="0">
                  <a:solidFill>
                    <a:schemeClr val="tx1"/>
                  </a:solidFill>
                </a:rPr>
              </a:br>
              <a:r>
                <a:rPr lang="es-MX" sz="4798" b="1" dirty="0">
                  <a:solidFill>
                    <a:schemeClr val="tx1"/>
                  </a:solidFill>
                </a:rPr>
                <a:t>DIAGRAMA E-R</a:t>
              </a:r>
              <a:endParaRPr lang="es-MX" sz="34429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15277BC9-1F14-7682-43E4-18093F36E62B}"/>
                </a:ext>
              </a:extLst>
            </p:cNvPr>
            <p:cNvSpPr/>
            <p:nvPr/>
          </p:nvSpPr>
          <p:spPr>
            <a:xfrm>
              <a:off x="10043802" y="1734894"/>
              <a:ext cx="7437128" cy="12154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8" name="Rombo 7">
            <a:extLst>
              <a:ext uri="{FF2B5EF4-FFF2-40B4-BE49-F238E27FC236}">
                <a16:creationId xmlns:a16="http://schemas.microsoft.com/office/drawing/2014/main" id="{5896F629-BC12-04B8-3C34-902785D63C37}"/>
              </a:ext>
            </a:extLst>
          </p:cNvPr>
          <p:cNvSpPr/>
          <p:nvPr/>
        </p:nvSpPr>
        <p:spPr>
          <a:xfrm>
            <a:off x="11882553" y="3554085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tiene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18A37F5-0BBA-26EF-0F18-3BEC5CB45F01}"/>
              </a:ext>
            </a:extLst>
          </p:cNvPr>
          <p:cNvSpPr/>
          <p:nvPr/>
        </p:nvSpPr>
        <p:spPr>
          <a:xfrm>
            <a:off x="12552630" y="5413543"/>
            <a:ext cx="2144736" cy="605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Tour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027BD873-C8A7-F157-DCBC-326D8C8A1EA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3041053" y="4336438"/>
            <a:ext cx="583945" cy="1077105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162258B-CB0E-3169-AA4C-5AF1EAE73E54}"/>
              </a:ext>
            </a:extLst>
          </p:cNvPr>
          <p:cNvSpPr txBox="1"/>
          <p:nvPr/>
        </p:nvSpPr>
        <p:spPr>
          <a:xfrm>
            <a:off x="14471124" y="2542790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8FC8E75-3958-DA2B-E5E8-B6739DA9CF13}"/>
              </a:ext>
            </a:extLst>
          </p:cNvPr>
          <p:cNvSpPr/>
          <p:nvPr/>
        </p:nvSpPr>
        <p:spPr>
          <a:xfrm>
            <a:off x="14798365" y="2172602"/>
            <a:ext cx="2144736" cy="605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err="1">
                <a:solidFill>
                  <a:schemeClr val="tx1"/>
                </a:solidFill>
              </a:rPr>
              <a:t>TipoTour</a:t>
            </a:r>
            <a:endParaRPr lang="es-MX" sz="2159" b="1" dirty="0">
              <a:solidFill>
                <a:schemeClr val="tx1"/>
              </a:solidFill>
            </a:endParaRP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C7D5547A-6546-6FCF-7F79-376AD0C0E7F8}"/>
              </a:ext>
            </a:extLst>
          </p:cNvPr>
          <p:cNvCxnSpPr>
            <a:cxnSpLocks/>
            <a:stCxn id="22" idx="1"/>
            <a:endCxn id="8" idx="0"/>
          </p:cNvCxnSpPr>
          <p:nvPr/>
        </p:nvCxnSpPr>
        <p:spPr>
          <a:xfrm flipH="1">
            <a:off x="13041053" y="2475485"/>
            <a:ext cx="1757312" cy="107860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Rombo 26">
            <a:extLst>
              <a:ext uri="{FF2B5EF4-FFF2-40B4-BE49-F238E27FC236}">
                <a16:creationId xmlns:a16="http://schemas.microsoft.com/office/drawing/2014/main" id="{C2699722-21A6-E248-18CA-9A8DDAD2249E}"/>
              </a:ext>
            </a:extLst>
          </p:cNvPr>
          <p:cNvSpPr/>
          <p:nvPr/>
        </p:nvSpPr>
        <p:spPr>
          <a:xfrm>
            <a:off x="10806015" y="7455836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1AED90B4-E2CF-6A26-69E9-AA3224E6F5CD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flipH="1">
            <a:off x="11964515" y="6019308"/>
            <a:ext cx="1660483" cy="143652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152263F5-8698-6399-DBAE-E3D9F8E180D3}"/>
              </a:ext>
            </a:extLst>
          </p:cNvPr>
          <p:cNvSpPr/>
          <p:nvPr/>
        </p:nvSpPr>
        <p:spPr>
          <a:xfrm>
            <a:off x="9173213" y="9397297"/>
            <a:ext cx="2144736" cy="605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Cliente</a:t>
            </a: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A1B2752F-1FC1-FAAE-C12C-76B18D8D1A69}"/>
              </a:ext>
            </a:extLst>
          </p:cNvPr>
          <p:cNvCxnSpPr>
            <a:cxnSpLocks/>
            <a:stCxn id="27" idx="2"/>
            <a:endCxn id="35" idx="0"/>
          </p:cNvCxnSpPr>
          <p:nvPr/>
        </p:nvCxnSpPr>
        <p:spPr>
          <a:xfrm flipH="1">
            <a:off x="10245581" y="8238189"/>
            <a:ext cx="1718934" cy="115910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84B6AE7-B6E1-99F6-3DD4-EC500EECCCAD}"/>
              </a:ext>
            </a:extLst>
          </p:cNvPr>
          <p:cNvSpPr txBox="1"/>
          <p:nvPr/>
        </p:nvSpPr>
        <p:spPr>
          <a:xfrm>
            <a:off x="13690729" y="4930448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1DADFC2A-21D3-B7D2-75C1-8D16AD64FB64}"/>
              </a:ext>
            </a:extLst>
          </p:cNvPr>
          <p:cNvSpPr txBox="1"/>
          <p:nvPr/>
        </p:nvSpPr>
        <p:spPr>
          <a:xfrm>
            <a:off x="13432335" y="6104964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FFCFA79E-C4DC-3C2F-083F-E65D0ECA723A}"/>
              </a:ext>
            </a:extLst>
          </p:cNvPr>
          <p:cNvSpPr txBox="1"/>
          <p:nvPr/>
        </p:nvSpPr>
        <p:spPr>
          <a:xfrm>
            <a:off x="9953608" y="8915349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43" name="Rombo 42">
            <a:extLst>
              <a:ext uri="{FF2B5EF4-FFF2-40B4-BE49-F238E27FC236}">
                <a16:creationId xmlns:a16="http://schemas.microsoft.com/office/drawing/2014/main" id="{D6E4E99B-919D-F35E-E2FA-E0F14E9F116F}"/>
              </a:ext>
            </a:extLst>
          </p:cNvPr>
          <p:cNvSpPr/>
          <p:nvPr/>
        </p:nvSpPr>
        <p:spPr>
          <a:xfrm>
            <a:off x="11528009" y="10616966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29443079-AB66-879B-2ECD-9264D6953104}"/>
              </a:ext>
            </a:extLst>
          </p:cNvPr>
          <p:cNvSpPr/>
          <p:nvPr/>
        </p:nvSpPr>
        <p:spPr>
          <a:xfrm>
            <a:off x="12957106" y="12244419"/>
            <a:ext cx="2144736" cy="605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Hotel</a:t>
            </a: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0DD2003F-9363-278F-F505-09DAD95E5D51}"/>
              </a:ext>
            </a:extLst>
          </p:cNvPr>
          <p:cNvCxnSpPr>
            <a:cxnSpLocks/>
            <a:stCxn id="43" idx="0"/>
            <a:endCxn id="35" idx="3"/>
          </p:cNvCxnSpPr>
          <p:nvPr/>
        </p:nvCxnSpPr>
        <p:spPr>
          <a:xfrm flipH="1" flipV="1">
            <a:off x="11317949" y="9700180"/>
            <a:ext cx="1368560" cy="91678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8DD6B849-6A83-4462-0D22-CE2A36F1D88D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H="1" flipV="1">
            <a:off x="12686509" y="11399319"/>
            <a:ext cx="1342965" cy="84510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6E9033D0-7F7D-61AC-9342-BB3E0941A89D}"/>
              </a:ext>
            </a:extLst>
          </p:cNvPr>
          <p:cNvCxnSpPr>
            <a:cxnSpLocks/>
            <a:stCxn id="55" idx="2"/>
            <a:endCxn id="44" idx="0"/>
          </p:cNvCxnSpPr>
          <p:nvPr/>
        </p:nvCxnSpPr>
        <p:spPr>
          <a:xfrm flipH="1">
            <a:off x="14029474" y="10457470"/>
            <a:ext cx="667893" cy="178694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Rombo 54">
            <a:extLst>
              <a:ext uri="{FF2B5EF4-FFF2-40B4-BE49-F238E27FC236}">
                <a16:creationId xmlns:a16="http://schemas.microsoft.com/office/drawing/2014/main" id="{78988DC9-BD13-BCC6-D802-353E7C1BE8A9}"/>
              </a:ext>
            </a:extLst>
          </p:cNvPr>
          <p:cNvSpPr/>
          <p:nvPr/>
        </p:nvSpPr>
        <p:spPr>
          <a:xfrm>
            <a:off x="13538867" y="9675117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 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A2BB9D0B-61C9-B573-07DF-C5358EE2F666}"/>
              </a:ext>
            </a:extLst>
          </p:cNvPr>
          <p:cNvSpPr txBox="1"/>
          <p:nvPr/>
        </p:nvSpPr>
        <p:spPr>
          <a:xfrm>
            <a:off x="13321645" y="11469344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43F4A9B9-EA71-DBCB-4400-423D56230954}"/>
              </a:ext>
            </a:extLst>
          </p:cNvPr>
          <p:cNvSpPr txBox="1"/>
          <p:nvPr/>
        </p:nvSpPr>
        <p:spPr>
          <a:xfrm>
            <a:off x="11369316" y="9479842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96711080-6F1A-72F4-A29B-E45C7B7C92F4}"/>
              </a:ext>
            </a:extLst>
          </p:cNvPr>
          <p:cNvSpPr txBox="1"/>
          <p:nvPr/>
        </p:nvSpPr>
        <p:spPr>
          <a:xfrm>
            <a:off x="14104225" y="11730954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DB1AAAAA-B7FA-76E3-A218-42AF42D2B5DB}"/>
              </a:ext>
            </a:extLst>
          </p:cNvPr>
          <p:cNvSpPr/>
          <p:nvPr/>
        </p:nvSpPr>
        <p:spPr>
          <a:xfrm>
            <a:off x="15658613" y="8514860"/>
            <a:ext cx="2144736" cy="605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Ruta</a:t>
            </a:r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1F5B74BB-D652-1349-9996-25379F88ECA3}"/>
              </a:ext>
            </a:extLst>
          </p:cNvPr>
          <p:cNvCxnSpPr>
            <a:cxnSpLocks/>
            <a:stCxn id="60" idx="1"/>
            <a:endCxn id="55" idx="0"/>
          </p:cNvCxnSpPr>
          <p:nvPr/>
        </p:nvCxnSpPr>
        <p:spPr>
          <a:xfrm flipH="1">
            <a:off x="14697367" y="8817743"/>
            <a:ext cx="961246" cy="857374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6345AF6B-BE93-19C0-A0F7-EA4A2F0CD398}"/>
              </a:ext>
            </a:extLst>
          </p:cNvPr>
          <p:cNvSpPr txBox="1"/>
          <p:nvPr/>
        </p:nvSpPr>
        <p:spPr>
          <a:xfrm>
            <a:off x="15187974" y="8460476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5" name="Rombo 64">
            <a:extLst>
              <a:ext uri="{FF2B5EF4-FFF2-40B4-BE49-F238E27FC236}">
                <a16:creationId xmlns:a16="http://schemas.microsoft.com/office/drawing/2014/main" id="{AACE3164-8D45-45DB-C776-F07EE07CA73C}"/>
              </a:ext>
            </a:extLst>
          </p:cNvPr>
          <p:cNvSpPr/>
          <p:nvPr/>
        </p:nvSpPr>
        <p:spPr>
          <a:xfrm>
            <a:off x="15996721" y="6427278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tiene </a:t>
            </a: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4ADD0579-600A-F7B4-0365-587B5F6AFD59}"/>
              </a:ext>
            </a:extLst>
          </p:cNvPr>
          <p:cNvCxnSpPr>
            <a:cxnSpLocks/>
            <a:stCxn id="65" idx="2"/>
            <a:endCxn id="60" idx="0"/>
          </p:cNvCxnSpPr>
          <p:nvPr/>
        </p:nvCxnSpPr>
        <p:spPr>
          <a:xfrm flipH="1">
            <a:off x="16730981" y="7209631"/>
            <a:ext cx="424240" cy="130522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3A3E6607-B5D7-4B34-B06C-C1DF8CE79000}"/>
              </a:ext>
            </a:extLst>
          </p:cNvPr>
          <p:cNvCxnSpPr>
            <a:cxnSpLocks/>
            <a:stCxn id="65" idx="1"/>
            <a:endCxn id="9" idx="3"/>
          </p:cNvCxnSpPr>
          <p:nvPr/>
        </p:nvCxnSpPr>
        <p:spPr>
          <a:xfrm flipH="1" flipV="1">
            <a:off x="14697366" y="5716426"/>
            <a:ext cx="1299355" cy="110202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26993EDF-EE6D-2776-7F0D-AC0984F288C9}"/>
              </a:ext>
            </a:extLst>
          </p:cNvPr>
          <p:cNvSpPr txBox="1"/>
          <p:nvPr/>
        </p:nvSpPr>
        <p:spPr>
          <a:xfrm>
            <a:off x="14763097" y="5341942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EBD34714-1174-4C48-C8BA-19D8A5E0C1E1}"/>
              </a:ext>
            </a:extLst>
          </p:cNvPr>
          <p:cNvSpPr txBox="1"/>
          <p:nvPr/>
        </p:nvSpPr>
        <p:spPr>
          <a:xfrm>
            <a:off x="16323403" y="7909095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74" name="Rombo 73">
            <a:extLst>
              <a:ext uri="{FF2B5EF4-FFF2-40B4-BE49-F238E27FC236}">
                <a16:creationId xmlns:a16="http://schemas.microsoft.com/office/drawing/2014/main" id="{F8185796-B59A-EDAB-93E8-2E1794C568CC}"/>
              </a:ext>
            </a:extLst>
          </p:cNvPr>
          <p:cNvSpPr/>
          <p:nvPr/>
        </p:nvSpPr>
        <p:spPr>
          <a:xfrm>
            <a:off x="18599971" y="9479842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Pose  </a:t>
            </a:r>
          </a:p>
        </p:txBody>
      </p: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BD16576D-C48A-E18A-7BCC-47CC6CE437A1}"/>
              </a:ext>
            </a:extLst>
          </p:cNvPr>
          <p:cNvCxnSpPr>
            <a:cxnSpLocks/>
            <a:stCxn id="74" idx="0"/>
            <a:endCxn id="60" idx="3"/>
          </p:cNvCxnSpPr>
          <p:nvPr/>
        </p:nvCxnSpPr>
        <p:spPr>
          <a:xfrm flipH="1" flipV="1">
            <a:off x="17803349" y="8817743"/>
            <a:ext cx="1955122" cy="66209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9" name="Rectángulo 78">
            <a:extLst>
              <a:ext uri="{FF2B5EF4-FFF2-40B4-BE49-F238E27FC236}">
                <a16:creationId xmlns:a16="http://schemas.microsoft.com/office/drawing/2014/main" id="{77904F56-861A-1BE2-F7AA-C95FB988BC40}"/>
              </a:ext>
            </a:extLst>
          </p:cNvPr>
          <p:cNvSpPr/>
          <p:nvPr/>
        </p:nvSpPr>
        <p:spPr>
          <a:xfrm>
            <a:off x="17155220" y="11244413"/>
            <a:ext cx="2144736" cy="605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TipoPuntoRuta</a:t>
            </a:r>
          </a:p>
        </p:txBody>
      </p: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32AF87F2-76E3-11D8-EC9F-C4603AC9DC70}"/>
              </a:ext>
            </a:extLst>
          </p:cNvPr>
          <p:cNvCxnSpPr>
            <a:cxnSpLocks/>
            <a:stCxn id="74" idx="2"/>
            <a:endCxn id="79" idx="0"/>
          </p:cNvCxnSpPr>
          <p:nvPr/>
        </p:nvCxnSpPr>
        <p:spPr>
          <a:xfrm flipH="1">
            <a:off x="18227588" y="10262195"/>
            <a:ext cx="1530883" cy="98221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3" name="CuadroTexto 82">
            <a:extLst>
              <a:ext uri="{FF2B5EF4-FFF2-40B4-BE49-F238E27FC236}">
                <a16:creationId xmlns:a16="http://schemas.microsoft.com/office/drawing/2014/main" id="{4CE0F1CA-23DE-B145-C731-86210579AE6C}"/>
              </a:ext>
            </a:extLst>
          </p:cNvPr>
          <p:cNvSpPr txBox="1"/>
          <p:nvPr/>
        </p:nvSpPr>
        <p:spPr>
          <a:xfrm>
            <a:off x="17889481" y="8392129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4CD6E4F8-7270-3A2E-6798-B6C326EE0860}"/>
              </a:ext>
            </a:extLst>
          </p:cNvPr>
          <p:cNvSpPr txBox="1"/>
          <p:nvPr/>
        </p:nvSpPr>
        <p:spPr>
          <a:xfrm>
            <a:off x="18021747" y="10746533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FDF00BD1-7181-F10B-E4D9-4427E7AF8E09}"/>
              </a:ext>
            </a:extLst>
          </p:cNvPr>
          <p:cNvCxnSpPr>
            <a:cxnSpLocks/>
            <a:endCxn id="92" idx="0"/>
          </p:cNvCxnSpPr>
          <p:nvPr/>
        </p:nvCxnSpPr>
        <p:spPr>
          <a:xfrm flipH="1">
            <a:off x="10245581" y="11008143"/>
            <a:ext cx="1343430" cy="46120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2" name="Elipse 91">
            <a:extLst>
              <a:ext uri="{FF2B5EF4-FFF2-40B4-BE49-F238E27FC236}">
                <a16:creationId xmlns:a16="http://schemas.microsoft.com/office/drawing/2014/main" id="{FEBECED5-AB63-B017-F070-3FDE30A6F82B}"/>
              </a:ext>
            </a:extLst>
          </p:cNvPr>
          <p:cNvSpPr/>
          <p:nvPr/>
        </p:nvSpPr>
        <p:spPr>
          <a:xfrm>
            <a:off x="9173213" y="11469344"/>
            <a:ext cx="2144736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fecha</a:t>
            </a:r>
          </a:p>
          <a:p>
            <a:pPr algn="ctr"/>
            <a:endParaRPr lang="es-MX" sz="1800" dirty="0"/>
          </a:p>
        </p:txBody>
      </p: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DDAC291D-E192-EEF6-1394-B0470A88FA66}"/>
              </a:ext>
            </a:extLst>
          </p:cNvPr>
          <p:cNvCxnSpPr>
            <a:cxnSpLocks/>
            <a:stCxn id="35" idx="1"/>
            <a:endCxn id="97" idx="6"/>
          </p:cNvCxnSpPr>
          <p:nvPr/>
        </p:nvCxnSpPr>
        <p:spPr>
          <a:xfrm flipH="1" flipV="1">
            <a:off x="8655803" y="8238189"/>
            <a:ext cx="517410" cy="146199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7" name="Elipse 96">
            <a:extLst>
              <a:ext uri="{FF2B5EF4-FFF2-40B4-BE49-F238E27FC236}">
                <a16:creationId xmlns:a16="http://schemas.microsoft.com/office/drawing/2014/main" id="{A2456886-E4CF-DF51-BDC1-880D448A8E55}"/>
              </a:ext>
            </a:extLst>
          </p:cNvPr>
          <p:cNvSpPr/>
          <p:nvPr/>
        </p:nvSpPr>
        <p:spPr>
          <a:xfrm>
            <a:off x="6511067" y="7935306"/>
            <a:ext cx="2144736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idCliente</a:t>
            </a:r>
          </a:p>
          <a:p>
            <a:pPr algn="ctr"/>
            <a:endParaRPr lang="es-MX" sz="1800" dirty="0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13B23B2B-E1E8-F74E-A701-0134867CC9BD}"/>
              </a:ext>
            </a:extLst>
          </p:cNvPr>
          <p:cNvSpPr/>
          <p:nvPr/>
        </p:nvSpPr>
        <p:spPr>
          <a:xfrm>
            <a:off x="3976134" y="8457012"/>
            <a:ext cx="2144736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  <a:p>
            <a:pPr algn="ctr"/>
            <a:endParaRPr lang="es-MX" sz="1800" dirty="0"/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31E4CCC6-A246-0B29-4F2F-E1AE86006D2B}"/>
              </a:ext>
            </a:extLst>
          </p:cNvPr>
          <p:cNvSpPr/>
          <p:nvPr/>
        </p:nvSpPr>
        <p:spPr>
          <a:xfrm>
            <a:off x="1954039" y="9397297"/>
            <a:ext cx="2493768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apellidoPaterno</a:t>
            </a:r>
          </a:p>
          <a:p>
            <a:pPr algn="ctr"/>
            <a:endParaRPr lang="es-MX" sz="1800" dirty="0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C88EF3B8-1CC6-A640-22EC-0F3CFE4F20D6}"/>
              </a:ext>
            </a:extLst>
          </p:cNvPr>
          <p:cNvSpPr/>
          <p:nvPr/>
        </p:nvSpPr>
        <p:spPr>
          <a:xfrm>
            <a:off x="4488972" y="9397297"/>
            <a:ext cx="2718442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apellidoMaterno</a:t>
            </a:r>
          </a:p>
          <a:p>
            <a:pPr algn="ctr"/>
            <a:endParaRPr lang="es-MX" sz="1800" dirty="0"/>
          </a:p>
        </p:txBody>
      </p: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4126E4BD-E6FE-9F5E-0D6A-0B67C6362034}"/>
              </a:ext>
            </a:extLst>
          </p:cNvPr>
          <p:cNvCxnSpPr>
            <a:cxnSpLocks/>
            <a:stCxn id="35" idx="1"/>
            <a:endCxn id="100" idx="6"/>
          </p:cNvCxnSpPr>
          <p:nvPr/>
        </p:nvCxnSpPr>
        <p:spPr>
          <a:xfrm flipH="1" flipV="1">
            <a:off x="6120870" y="8759895"/>
            <a:ext cx="3052343" cy="940285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F97E71EA-0B02-F167-449D-C165AC9D75BC}"/>
              </a:ext>
            </a:extLst>
          </p:cNvPr>
          <p:cNvCxnSpPr>
            <a:cxnSpLocks/>
            <a:stCxn id="102" idx="0"/>
            <a:endCxn id="100" idx="4"/>
          </p:cNvCxnSpPr>
          <p:nvPr/>
        </p:nvCxnSpPr>
        <p:spPr>
          <a:xfrm flipH="1" flipV="1">
            <a:off x="5048502" y="9062777"/>
            <a:ext cx="799691" cy="33452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6F7B449A-4941-72FA-C256-099AB7649B67}"/>
              </a:ext>
            </a:extLst>
          </p:cNvPr>
          <p:cNvCxnSpPr>
            <a:cxnSpLocks/>
            <a:stCxn id="101" idx="7"/>
            <a:endCxn id="100" idx="4"/>
          </p:cNvCxnSpPr>
          <p:nvPr/>
        </p:nvCxnSpPr>
        <p:spPr>
          <a:xfrm flipV="1">
            <a:off x="4082603" y="9062777"/>
            <a:ext cx="965899" cy="423232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5" name="Elipse 114">
            <a:extLst>
              <a:ext uri="{FF2B5EF4-FFF2-40B4-BE49-F238E27FC236}">
                <a16:creationId xmlns:a16="http://schemas.microsoft.com/office/drawing/2014/main" id="{22AE7953-C100-90E3-E507-161242EC4323}"/>
              </a:ext>
            </a:extLst>
          </p:cNvPr>
          <p:cNvSpPr/>
          <p:nvPr/>
        </p:nvSpPr>
        <p:spPr>
          <a:xfrm>
            <a:off x="5438699" y="10221886"/>
            <a:ext cx="2144736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dirección</a:t>
            </a:r>
          </a:p>
          <a:p>
            <a:pPr algn="ctr"/>
            <a:endParaRPr lang="es-MX" sz="1800" dirty="0"/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77F6F3F7-1CB2-E857-396E-5C446C4F0CFA}"/>
              </a:ext>
            </a:extLst>
          </p:cNvPr>
          <p:cNvSpPr/>
          <p:nvPr/>
        </p:nvSpPr>
        <p:spPr>
          <a:xfrm>
            <a:off x="1738037" y="10066293"/>
            <a:ext cx="2718442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calle</a:t>
            </a:r>
          </a:p>
          <a:p>
            <a:pPr algn="ctr"/>
            <a:endParaRPr lang="es-MX" sz="1800" dirty="0"/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B9B49A57-D4A2-5A5A-14E7-53026CDF83C3}"/>
              </a:ext>
            </a:extLst>
          </p:cNvPr>
          <p:cNvSpPr/>
          <p:nvPr/>
        </p:nvSpPr>
        <p:spPr>
          <a:xfrm>
            <a:off x="1561758" y="10798655"/>
            <a:ext cx="2718442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codigoPostal</a:t>
            </a:r>
          </a:p>
          <a:p>
            <a:pPr algn="ctr"/>
            <a:endParaRPr lang="es-MX" sz="1800" dirty="0"/>
          </a:p>
        </p:txBody>
      </p: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A6274F9F-0C1E-AD8B-A0E4-49B5A8CBED2A}"/>
              </a:ext>
            </a:extLst>
          </p:cNvPr>
          <p:cNvCxnSpPr>
            <a:cxnSpLocks/>
            <a:stCxn id="35" idx="1"/>
            <a:endCxn id="115" idx="6"/>
          </p:cNvCxnSpPr>
          <p:nvPr/>
        </p:nvCxnSpPr>
        <p:spPr>
          <a:xfrm flipH="1">
            <a:off x="7583435" y="9700180"/>
            <a:ext cx="1589778" cy="82458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Conector recto 121">
            <a:extLst>
              <a:ext uri="{FF2B5EF4-FFF2-40B4-BE49-F238E27FC236}">
                <a16:creationId xmlns:a16="http://schemas.microsoft.com/office/drawing/2014/main" id="{F5AD4C37-0825-5283-6AFA-1B0C22C87E83}"/>
              </a:ext>
            </a:extLst>
          </p:cNvPr>
          <p:cNvCxnSpPr>
            <a:cxnSpLocks/>
            <a:stCxn id="115" idx="2"/>
            <a:endCxn id="117" idx="6"/>
          </p:cNvCxnSpPr>
          <p:nvPr/>
        </p:nvCxnSpPr>
        <p:spPr>
          <a:xfrm flipH="1">
            <a:off x="4280200" y="10524769"/>
            <a:ext cx="1158499" cy="57676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5583D69E-7F45-21A7-FE93-69E25BA47080}"/>
              </a:ext>
            </a:extLst>
          </p:cNvPr>
          <p:cNvCxnSpPr>
            <a:cxnSpLocks/>
            <a:stCxn id="115" idx="2"/>
            <a:endCxn id="116" idx="6"/>
          </p:cNvCxnSpPr>
          <p:nvPr/>
        </p:nvCxnSpPr>
        <p:spPr>
          <a:xfrm flipH="1" flipV="1">
            <a:off x="4456479" y="10369176"/>
            <a:ext cx="982220" cy="155593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9" name="Elipse 128">
            <a:extLst>
              <a:ext uri="{FF2B5EF4-FFF2-40B4-BE49-F238E27FC236}">
                <a16:creationId xmlns:a16="http://schemas.microsoft.com/office/drawing/2014/main" id="{BC3B4685-9ABA-0A69-A152-574239C8C06B}"/>
              </a:ext>
            </a:extLst>
          </p:cNvPr>
          <p:cNvSpPr/>
          <p:nvPr/>
        </p:nvSpPr>
        <p:spPr>
          <a:xfrm>
            <a:off x="10163619" y="6701815"/>
            <a:ext cx="1718934" cy="523221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idTour</a:t>
            </a:r>
          </a:p>
          <a:p>
            <a:pPr algn="ctr"/>
            <a:endParaRPr lang="es-MX" sz="1800" dirty="0"/>
          </a:p>
        </p:txBody>
      </p: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F3A92326-2777-12B7-2CEC-13AABF1B59C1}"/>
              </a:ext>
            </a:extLst>
          </p:cNvPr>
          <p:cNvCxnSpPr>
            <a:cxnSpLocks/>
            <a:stCxn id="9" idx="1"/>
            <a:endCxn id="129" idx="6"/>
          </p:cNvCxnSpPr>
          <p:nvPr/>
        </p:nvCxnSpPr>
        <p:spPr>
          <a:xfrm flipH="1">
            <a:off x="11882553" y="5716426"/>
            <a:ext cx="670077" cy="124700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2" name="Elipse 141">
            <a:extLst>
              <a:ext uri="{FF2B5EF4-FFF2-40B4-BE49-F238E27FC236}">
                <a16:creationId xmlns:a16="http://schemas.microsoft.com/office/drawing/2014/main" id="{9F23B077-AE2B-1FFD-5CE7-C57FDBBE3E75}"/>
              </a:ext>
            </a:extLst>
          </p:cNvPr>
          <p:cNvSpPr/>
          <p:nvPr/>
        </p:nvSpPr>
        <p:spPr>
          <a:xfrm>
            <a:off x="17368120" y="2913239"/>
            <a:ext cx="1955121" cy="73556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 err="1"/>
              <a:t>idTipoTour</a:t>
            </a:r>
            <a:endParaRPr lang="es-MX" sz="1800" u="sng" dirty="0"/>
          </a:p>
          <a:p>
            <a:pPr algn="ctr"/>
            <a:endParaRPr lang="es-MX" sz="1800" dirty="0"/>
          </a:p>
        </p:txBody>
      </p:sp>
      <p:cxnSp>
        <p:nvCxnSpPr>
          <p:cNvPr id="144" name="Conector recto 143">
            <a:extLst>
              <a:ext uri="{FF2B5EF4-FFF2-40B4-BE49-F238E27FC236}">
                <a16:creationId xmlns:a16="http://schemas.microsoft.com/office/drawing/2014/main" id="{62AD118B-970B-0482-9246-26C6E4F778DD}"/>
              </a:ext>
            </a:extLst>
          </p:cNvPr>
          <p:cNvCxnSpPr>
            <a:cxnSpLocks/>
            <a:stCxn id="22" idx="3"/>
            <a:endCxn id="142" idx="2"/>
          </p:cNvCxnSpPr>
          <p:nvPr/>
        </p:nvCxnSpPr>
        <p:spPr>
          <a:xfrm>
            <a:off x="16943101" y="2475485"/>
            <a:ext cx="425019" cy="80553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9" name="Elipse 148">
            <a:extLst>
              <a:ext uri="{FF2B5EF4-FFF2-40B4-BE49-F238E27FC236}">
                <a16:creationId xmlns:a16="http://schemas.microsoft.com/office/drawing/2014/main" id="{EC401101-7689-BAC8-6BA4-BA2515AB4D02}"/>
              </a:ext>
            </a:extLst>
          </p:cNvPr>
          <p:cNvSpPr/>
          <p:nvPr/>
        </p:nvSpPr>
        <p:spPr>
          <a:xfrm>
            <a:off x="11142762" y="13279780"/>
            <a:ext cx="1718934" cy="523221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idHotel</a:t>
            </a:r>
          </a:p>
          <a:p>
            <a:pPr algn="ctr"/>
            <a:endParaRPr lang="es-MX" sz="1800" dirty="0"/>
          </a:p>
        </p:txBody>
      </p:sp>
      <p:cxnSp>
        <p:nvCxnSpPr>
          <p:cNvPr id="150" name="Conector recto 149">
            <a:extLst>
              <a:ext uri="{FF2B5EF4-FFF2-40B4-BE49-F238E27FC236}">
                <a16:creationId xmlns:a16="http://schemas.microsoft.com/office/drawing/2014/main" id="{99B0575C-6B09-19A7-D186-C17E2C776862}"/>
              </a:ext>
            </a:extLst>
          </p:cNvPr>
          <p:cNvCxnSpPr>
            <a:cxnSpLocks/>
            <a:stCxn id="44" idx="1"/>
            <a:endCxn id="149" idx="0"/>
          </p:cNvCxnSpPr>
          <p:nvPr/>
        </p:nvCxnSpPr>
        <p:spPr>
          <a:xfrm flipH="1">
            <a:off x="12002229" y="12547302"/>
            <a:ext cx="954877" cy="73247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3" name="Elipse 152">
            <a:extLst>
              <a:ext uri="{FF2B5EF4-FFF2-40B4-BE49-F238E27FC236}">
                <a16:creationId xmlns:a16="http://schemas.microsoft.com/office/drawing/2014/main" id="{DE022C6F-1F05-5071-61E5-4408DC5EE9F7}"/>
              </a:ext>
            </a:extLst>
          </p:cNvPr>
          <p:cNvSpPr/>
          <p:nvPr/>
        </p:nvSpPr>
        <p:spPr>
          <a:xfrm>
            <a:off x="15454532" y="12485763"/>
            <a:ext cx="2891148" cy="523221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idTipoPuntoRuta</a:t>
            </a:r>
          </a:p>
          <a:p>
            <a:pPr algn="ctr"/>
            <a:endParaRPr lang="es-MX" sz="1800" dirty="0"/>
          </a:p>
        </p:txBody>
      </p:sp>
      <p:cxnSp>
        <p:nvCxnSpPr>
          <p:cNvPr id="154" name="Conector recto 153">
            <a:extLst>
              <a:ext uri="{FF2B5EF4-FFF2-40B4-BE49-F238E27FC236}">
                <a16:creationId xmlns:a16="http://schemas.microsoft.com/office/drawing/2014/main" id="{A89776CD-E59A-2147-A713-04A84F99C012}"/>
              </a:ext>
            </a:extLst>
          </p:cNvPr>
          <p:cNvCxnSpPr>
            <a:cxnSpLocks/>
            <a:stCxn id="79" idx="2"/>
            <a:endCxn id="153" idx="0"/>
          </p:cNvCxnSpPr>
          <p:nvPr/>
        </p:nvCxnSpPr>
        <p:spPr>
          <a:xfrm flipH="1">
            <a:off x="16900106" y="11850178"/>
            <a:ext cx="1327482" cy="635585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8" name="Elipse 157">
            <a:extLst>
              <a:ext uri="{FF2B5EF4-FFF2-40B4-BE49-F238E27FC236}">
                <a16:creationId xmlns:a16="http://schemas.microsoft.com/office/drawing/2014/main" id="{54CC6CC9-0E48-17C3-17C5-A864791D6472}"/>
              </a:ext>
            </a:extLst>
          </p:cNvPr>
          <p:cNvSpPr/>
          <p:nvPr/>
        </p:nvSpPr>
        <p:spPr>
          <a:xfrm>
            <a:off x="18514936" y="6737572"/>
            <a:ext cx="2093833" cy="523221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 err="1"/>
              <a:t>idRuta</a:t>
            </a:r>
            <a:endParaRPr lang="es-MX" sz="1800" u="sng" dirty="0"/>
          </a:p>
          <a:p>
            <a:pPr algn="ctr"/>
            <a:endParaRPr lang="es-MX" sz="1800" dirty="0"/>
          </a:p>
        </p:txBody>
      </p:sp>
      <p:cxnSp>
        <p:nvCxnSpPr>
          <p:cNvPr id="159" name="Conector recto 158">
            <a:extLst>
              <a:ext uri="{FF2B5EF4-FFF2-40B4-BE49-F238E27FC236}">
                <a16:creationId xmlns:a16="http://schemas.microsoft.com/office/drawing/2014/main" id="{499091A8-B836-C84C-8455-3A9ABDAEE7A3}"/>
              </a:ext>
            </a:extLst>
          </p:cNvPr>
          <p:cNvCxnSpPr>
            <a:cxnSpLocks/>
            <a:stCxn id="158" idx="2"/>
          </p:cNvCxnSpPr>
          <p:nvPr/>
        </p:nvCxnSpPr>
        <p:spPr>
          <a:xfrm flipH="1">
            <a:off x="16848457" y="6999183"/>
            <a:ext cx="1666479" cy="157867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B2446FCD-C36B-648A-D7FC-E804D81AEF4B}"/>
              </a:ext>
            </a:extLst>
          </p:cNvPr>
          <p:cNvSpPr/>
          <p:nvPr/>
        </p:nvSpPr>
        <p:spPr>
          <a:xfrm>
            <a:off x="19149551" y="7290059"/>
            <a:ext cx="2051635" cy="49685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tipoEstancia</a:t>
            </a:r>
          </a:p>
          <a:p>
            <a:pPr algn="ctr"/>
            <a:endParaRPr lang="es-MX" sz="180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35A0DCC-57B2-0B89-E23A-1CE5B4295720}"/>
              </a:ext>
            </a:extLst>
          </p:cNvPr>
          <p:cNvSpPr/>
          <p:nvPr/>
        </p:nvSpPr>
        <p:spPr>
          <a:xfrm>
            <a:off x="12559719" y="13749737"/>
            <a:ext cx="2051635" cy="49685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tipoEstancia</a:t>
            </a:r>
          </a:p>
          <a:p>
            <a:pPr algn="ctr"/>
            <a:endParaRPr lang="es-MX" sz="180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36930EBF-56B3-F5CC-1E07-58AE67FE5FC8}"/>
              </a:ext>
            </a:extLst>
          </p:cNvPr>
          <p:cNvSpPr/>
          <p:nvPr/>
        </p:nvSpPr>
        <p:spPr>
          <a:xfrm>
            <a:off x="12631123" y="8614798"/>
            <a:ext cx="2144736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fecha</a:t>
            </a:r>
          </a:p>
          <a:p>
            <a:pPr algn="ctr"/>
            <a:endParaRPr lang="es-MX" sz="180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EF3C49A-2B0B-86F7-EFFA-0C96614C113F}"/>
              </a:ext>
            </a:extLst>
          </p:cNvPr>
          <p:cNvCxnSpPr>
            <a:cxnSpLocks/>
            <a:stCxn id="15" idx="0"/>
            <a:endCxn id="27" idx="3"/>
          </p:cNvCxnSpPr>
          <p:nvPr/>
        </p:nvCxnSpPr>
        <p:spPr>
          <a:xfrm flipH="1" flipV="1">
            <a:off x="13123014" y="7847013"/>
            <a:ext cx="580477" cy="767785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B1F84AE8-841D-95DF-8417-62A3F515942A}"/>
              </a:ext>
            </a:extLst>
          </p:cNvPr>
          <p:cNvCxnSpPr>
            <a:cxnSpLocks/>
            <a:stCxn id="12" idx="2"/>
            <a:endCxn id="60" idx="0"/>
          </p:cNvCxnSpPr>
          <p:nvPr/>
        </p:nvCxnSpPr>
        <p:spPr>
          <a:xfrm flipH="1">
            <a:off x="16730981" y="7538489"/>
            <a:ext cx="2418570" cy="97637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19582B6-E43A-4754-44E9-0C05D73B97B6}"/>
              </a:ext>
            </a:extLst>
          </p:cNvPr>
          <p:cNvCxnSpPr>
            <a:cxnSpLocks/>
            <a:stCxn id="44" idx="2"/>
            <a:endCxn id="14" idx="0"/>
          </p:cNvCxnSpPr>
          <p:nvPr/>
        </p:nvCxnSpPr>
        <p:spPr>
          <a:xfrm flipH="1">
            <a:off x="13585537" y="12850184"/>
            <a:ext cx="443937" cy="899553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75494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3E507E46-D2E3-2E09-C7C7-540EECC8C516}"/>
              </a:ext>
            </a:extLst>
          </p:cNvPr>
          <p:cNvGrpSpPr/>
          <p:nvPr/>
        </p:nvGrpSpPr>
        <p:grpSpPr>
          <a:xfrm>
            <a:off x="7115612" y="0"/>
            <a:ext cx="14640638" cy="2099634"/>
            <a:chOff x="7207534" y="89384"/>
            <a:chExt cx="14456794" cy="2272145"/>
          </a:xfrm>
        </p:grpSpPr>
        <p:sp>
          <p:nvSpPr>
            <p:cNvPr id="9" name="Título 1">
              <a:extLst>
                <a:ext uri="{FF2B5EF4-FFF2-40B4-BE49-F238E27FC236}">
                  <a16:creationId xmlns:a16="http://schemas.microsoft.com/office/drawing/2014/main" id="{FA96DC68-5A5E-5E0F-AD3A-07B7D2AA6EA7}"/>
                </a:ext>
              </a:extLst>
            </p:cNvPr>
            <p:cNvSpPr txBox="1">
              <a:spLocks/>
            </p:cNvSpPr>
            <p:nvPr/>
          </p:nvSpPr>
          <p:spPr>
            <a:xfrm>
              <a:off x="7207534" y="89384"/>
              <a:ext cx="14456794" cy="2272145"/>
            </a:xfrm>
            <a:prstGeom prst="rect">
              <a:avLst/>
            </a:prstGeom>
            <a:noFill/>
            <a:effectLst>
              <a:outerShdw dist="47625" dir="3600000" algn="bl" rotWithShape="0">
                <a:schemeClr val="dk1"/>
              </a:outerShdw>
            </a:effectLst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</a:rPr>
                <a:t>AGENCIA DE VIAJES II</a:t>
              </a:r>
            </a:p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</a:rPr>
                <a:t>DIAGRAMA RELACIONAL</a:t>
              </a:r>
              <a:endParaRPr lang="es-MX" sz="34429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F1745A2B-3641-B8D9-F115-3F547FA99102}"/>
                </a:ext>
              </a:extLst>
            </p:cNvPr>
            <p:cNvSpPr/>
            <p:nvPr/>
          </p:nvSpPr>
          <p:spPr>
            <a:xfrm>
              <a:off x="7610168" y="1946787"/>
              <a:ext cx="13804490" cy="88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064871CD-6865-6ECF-5C02-A474A9591B65}"/>
              </a:ext>
            </a:extLst>
          </p:cNvPr>
          <p:cNvSpPr txBox="1"/>
          <p:nvPr/>
        </p:nvSpPr>
        <p:spPr>
          <a:xfrm>
            <a:off x="1673619" y="2962314"/>
            <a:ext cx="26820024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idCliente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nombre, apellidoPaterno, </a:t>
            </a:r>
            <a:r>
              <a:rPr lang="es-MX" sz="5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apellidoMaterno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teléfono, estatus)</a:t>
            </a:r>
          </a:p>
          <a:p>
            <a:r>
              <a:rPr lang="es-MX" sz="5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TipoTour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idTipoTour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descripción, estatus)</a:t>
            </a:r>
          </a:p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Tour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idTour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descripción, </a:t>
            </a:r>
            <a:r>
              <a:rPr lang="es-MX" sz="5400" b="1" u="db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idTipoTour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s-MX" sz="5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TipoRuta</a:t>
            </a:r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(idTipoPuntoRuta, descripción, estatus)</a:t>
            </a:r>
          </a:p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Ruta 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idRuta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tipoEstancia, estatus, </a:t>
            </a:r>
            <a:r>
              <a:rPr lang="es-MX" sz="5400" b="1" u="db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idTipoRuta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Hotel 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idHotel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</a:t>
            </a:r>
            <a:r>
              <a:rPr lang="es-MX" sz="5400" b="1" u="db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idRuta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ClienteHotel 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idClienteHotel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</a:t>
            </a:r>
            <a:r>
              <a:rPr lang="es-MX" sz="54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idCliente, idHotel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fecha)</a:t>
            </a:r>
          </a:p>
          <a:p>
            <a:r>
              <a:rPr lang="es-MX" sz="5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TourCliente</a:t>
            </a:r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idClienteTour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</a:t>
            </a:r>
            <a:r>
              <a:rPr lang="es-MX" sz="54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idCliente, idTour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fecha)</a:t>
            </a:r>
          </a:p>
          <a:p>
            <a:r>
              <a:rPr lang="es-MX" sz="5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TourRuta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idTourRuta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</a:t>
            </a:r>
            <a:r>
              <a:rPr lang="es-MX" sz="54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idTour, idPuntoRuta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endParaRPr lang="es-MX" sz="5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83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3A8946A-18E3-A126-2F65-8BB5A41272D1}"/>
              </a:ext>
            </a:extLst>
          </p:cNvPr>
          <p:cNvGrpSpPr/>
          <p:nvPr/>
        </p:nvGrpSpPr>
        <p:grpSpPr>
          <a:xfrm>
            <a:off x="7851264" y="0"/>
            <a:ext cx="12137382" cy="1947743"/>
            <a:chOff x="8505892" y="656912"/>
            <a:chExt cx="10195494" cy="1239959"/>
          </a:xfrm>
        </p:grpSpPr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C60860A2-145F-02DF-13EE-A28381BA8171}"/>
                </a:ext>
              </a:extLst>
            </p:cNvPr>
            <p:cNvSpPr txBox="1">
              <a:spLocks/>
            </p:cNvSpPr>
            <p:nvPr/>
          </p:nvSpPr>
          <p:spPr>
            <a:xfrm>
              <a:off x="8505892" y="656912"/>
              <a:ext cx="10195494" cy="12399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vert="horz" wrap="square" lIns="91425" tIns="91425" rIns="91425" bIns="91425" rtlCol="0" anchor="ctr" anchorCtr="0">
              <a:normAutofit fontScale="97500"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</a:rPr>
                <a:t>BANCOS</a:t>
              </a:r>
              <a:br>
                <a:rPr lang="es-MX" sz="4798" b="1" dirty="0">
                  <a:solidFill>
                    <a:schemeClr val="tx1"/>
                  </a:solidFill>
                </a:rPr>
              </a:br>
              <a:r>
                <a:rPr lang="es-MX" sz="4798" b="1" dirty="0">
                  <a:solidFill>
                    <a:schemeClr val="tx1"/>
                  </a:solidFill>
                </a:rPr>
                <a:t>DIAGRAMA E-R</a:t>
              </a:r>
              <a:endParaRPr lang="es-MX" sz="34429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165BF964-4E7D-65E2-F503-36F4AF7C9D2A}"/>
                </a:ext>
              </a:extLst>
            </p:cNvPr>
            <p:cNvSpPr/>
            <p:nvPr/>
          </p:nvSpPr>
          <p:spPr>
            <a:xfrm>
              <a:off x="10043802" y="1734894"/>
              <a:ext cx="7437128" cy="12154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" name="Rombo 1">
            <a:extLst>
              <a:ext uri="{FF2B5EF4-FFF2-40B4-BE49-F238E27FC236}">
                <a16:creationId xmlns:a16="http://schemas.microsoft.com/office/drawing/2014/main" id="{309E464B-D089-2AFE-EC9C-69ECCF6CB950}"/>
              </a:ext>
            </a:extLst>
          </p:cNvPr>
          <p:cNvSpPr/>
          <p:nvPr/>
        </p:nvSpPr>
        <p:spPr>
          <a:xfrm>
            <a:off x="5183250" y="3457558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tiene 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2E347B-B5E5-D80E-CCC8-883A540EA66D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flipH="1">
            <a:off x="6092441" y="4239911"/>
            <a:ext cx="249309" cy="1263062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26440657-4582-A1CE-692C-F2DDBF041637}"/>
              </a:ext>
            </a:extLst>
          </p:cNvPr>
          <p:cNvSpPr txBox="1"/>
          <p:nvPr/>
        </p:nvSpPr>
        <p:spPr>
          <a:xfrm>
            <a:off x="9943770" y="3996676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6BE7D41-19E6-B6D4-1E64-150B9A8A4944}"/>
              </a:ext>
            </a:extLst>
          </p:cNvPr>
          <p:cNvSpPr/>
          <p:nvPr/>
        </p:nvSpPr>
        <p:spPr>
          <a:xfrm>
            <a:off x="10389263" y="3725066"/>
            <a:ext cx="2144736" cy="605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Sucursal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D2FA261-EEE6-44D7-4FAE-8458B2A14B70}"/>
              </a:ext>
            </a:extLst>
          </p:cNvPr>
          <p:cNvCxnSpPr>
            <a:cxnSpLocks/>
            <a:stCxn id="8" idx="1"/>
            <a:endCxn id="2" idx="3"/>
          </p:cNvCxnSpPr>
          <p:nvPr/>
        </p:nvCxnSpPr>
        <p:spPr>
          <a:xfrm flipH="1" flipV="1">
            <a:off x="7500249" y="3848735"/>
            <a:ext cx="2889014" cy="179214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0A35E835-8EEF-D522-3D3E-F9391F66CE09}"/>
              </a:ext>
            </a:extLst>
          </p:cNvPr>
          <p:cNvSpPr txBox="1"/>
          <p:nvPr/>
        </p:nvSpPr>
        <p:spPr>
          <a:xfrm>
            <a:off x="6231395" y="5039440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92F56AE-35BC-94D9-C3EB-E30DF4F6A93A}"/>
              </a:ext>
            </a:extLst>
          </p:cNvPr>
          <p:cNvSpPr/>
          <p:nvPr/>
        </p:nvSpPr>
        <p:spPr>
          <a:xfrm>
            <a:off x="12706262" y="2613365"/>
            <a:ext cx="1955121" cy="73556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idSucursal</a:t>
            </a:r>
          </a:p>
          <a:p>
            <a:pPr algn="ctr"/>
            <a:endParaRPr lang="es-MX" sz="1800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32898469-C12A-9C31-FCB9-52E626AF328B}"/>
              </a:ext>
            </a:extLst>
          </p:cNvPr>
          <p:cNvCxnSpPr>
            <a:cxnSpLocks/>
            <a:stCxn id="8" idx="3"/>
            <a:endCxn id="11" idx="2"/>
          </p:cNvCxnSpPr>
          <p:nvPr/>
        </p:nvCxnSpPr>
        <p:spPr>
          <a:xfrm flipV="1">
            <a:off x="12533999" y="2981149"/>
            <a:ext cx="172263" cy="104680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EA68054-752D-6D4E-AA4E-ECD3A72F3ABE}"/>
              </a:ext>
            </a:extLst>
          </p:cNvPr>
          <p:cNvSpPr/>
          <p:nvPr/>
        </p:nvSpPr>
        <p:spPr>
          <a:xfrm>
            <a:off x="20397593" y="7157313"/>
            <a:ext cx="2144736" cy="605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Cliente 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28FBC5A-0438-445E-A036-AB84D20629A5}"/>
              </a:ext>
            </a:extLst>
          </p:cNvPr>
          <p:cNvSpPr/>
          <p:nvPr/>
        </p:nvSpPr>
        <p:spPr>
          <a:xfrm>
            <a:off x="4513011" y="9070627"/>
            <a:ext cx="2754308" cy="605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Domiciliación  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C95729D-70FE-484E-5B96-4DFAD200D3A8}"/>
              </a:ext>
            </a:extLst>
          </p:cNvPr>
          <p:cNvSpPr/>
          <p:nvPr/>
        </p:nvSpPr>
        <p:spPr>
          <a:xfrm>
            <a:off x="15086474" y="5017166"/>
            <a:ext cx="2754308" cy="605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Préstamo   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13F0731-936A-2A1E-B733-3519DD8DA4A3}"/>
              </a:ext>
            </a:extLst>
          </p:cNvPr>
          <p:cNvSpPr/>
          <p:nvPr/>
        </p:nvSpPr>
        <p:spPr>
          <a:xfrm>
            <a:off x="4684632" y="5502973"/>
            <a:ext cx="2815617" cy="605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Cuenta   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C5D1E0D4-864A-21BC-2A80-A3D638FEEC06}"/>
              </a:ext>
            </a:extLst>
          </p:cNvPr>
          <p:cNvCxnSpPr>
            <a:cxnSpLocks/>
            <a:stCxn id="32" idx="0"/>
            <a:endCxn id="21" idx="2"/>
          </p:cNvCxnSpPr>
          <p:nvPr/>
        </p:nvCxnSpPr>
        <p:spPr>
          <a:xfrm flipV="1">
            <a:off x="5890165" y="6108738"/>
            <a:ext cx="202276" cy="96028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0B0A08CD-6D70-1893-EBE7-C4AC3D9AEE15}"/>
              </a:ext>
            </a:extLst>
          </p:cNvPr>
          <p:cNvCxnSpPr>
            <a:cxnSpLocks/>
            <a:stCxn id="19" idx="0"/>
            <a:endCxn id="32" idx="2"/>
          </p:cNvCxnSpPr>
          <p:nvPr/>
        </p:nvCxnSpPr>
        <p:spPr>
          <a:xfrm flipV="1">
            <a:off x="5890165" y="7851371"/>
            <a:ext cx="0" cy="121925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Rombo 31">
            <a:extLst>
              <a:ext uri="{FF2B5EF4-FFF2-40B4-BE49-F238E27FC236}">
                <a16:creationId xmlns:a16="http://schemas.microsoft.com/office/drawing/2014/main" id="{4518F0F2-6A75-F4C9-1631-4D6CF25C417B}"/>
              </a:ext>
            </a:extLst>
          </p:cNvPr>
          <p:cNvSpPr/>
          <p:nvPr/>
        </p:nvSpPr>
        <p:spPr>
          <a:xfrm>
            <a:off x="4731665" y="7069018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tiene </a:t>
            </a:r>
          </a:p>
        </p:txBody>
      </p:sp>
      <p:sp>
        <p:nvSpPr>
          <p:cNvPr id="39" name="Rombo 38">
            <a:extLst>
              <a:ext uri="{FF2B5EF4-FFF2-40B4-BE49-F238E27FC236}">
                <a16:creationId xmlns:a16="http://schemas.microsoft.com/office/drawing/2014/main" id="{B462B53B-BC92-E818-B3E2-08B9289FC5CD}"/>
              </a:ext>
            </a:extLst>
          </p:cNvPr>
          <p:cNvSpPr/>
          <p:nvPr/>
        </p:nvSpPr>
        <p:spPr>
          <a:xfrm>
            <a:off x="19988646" y="5231754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tiene </a:t>
            </a:r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2FE3BDCA-6BFF-06E8-5C00-86F033690454}"/>
              </a:ext>
            </a:extLst>
          </p:cNvPr>
          <p:cNvCxnSpPr>
            <a:cxnSpLocks/>
            <a:stCxn id="18" idx="0"/>
            <a:endCxn id="39" idx="2"/>
          </p:cNvCxnSpPr>
          <p:nvPr/>
        </p:nvCxnSpPr>
        <p:spPr>
          <a:xfrm flipH="1" flipV="1">
            <a:off x="21147146" y="6014107"/>
            <a:ext cx="322815" cy="114320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48EB6315-F612-5BE5-549D-6C0FD4E77C6B}"/>
              </a:ext>
            </a:extLst>
          </p:cNvPr>
          <p:cNvCxnSpPr>
            <a:cxnSpLocks/>
            <a:stCxn id="39" idx="1"/>
            <a:endCxn id="20" idx="3"/>
          </p:cNvCxnSpPr>
          <p:nvPr/>
        </p:nvCxnSpPr>
        <p:spPr>
          <a:xfrm flipH="1" flipV="1">
            <a:off x="17840782" y="5320049"/>
            <a:ext cx="2147864" cy="302882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Rombo 92">
            <a:extLst>
              <a:ext uri="{FF2B5EF4-FFF2-40B4-BE49-F238E27FC236}">
                <a16:creationId xmlns:a16="http://schemas.microsoft.com/office/drawing/2014/main" id="{038117CF-FDFD-D65E-2D9C-0C9CE5FBB781}"/>
              </a:ext>
            </a:extLst>
          </p:cNvPr>
          <p:cNvSpPr/>
          <p:nvPr/>
        </p:nvSpPr>
        <p:spPr>
          <a:xfrm>
            <a:off x="12489150" y="7209631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Pose </a:t>
            </a:r>
          </a:p>
        </p:txBody>
      </p: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F56456C5-C744-3DF3-8462-A3F0421D3188}"/>
              </a:ext>
            </a:extLst>
          </p:cNvPr>
          <p:cNvCxnSpPr>
            <a:cxnSpLocks/>
            <a:stCxn id="93" idx="1"/>
            <a:endCxn id="21" idx="3"/>
          </p:cNvCxnSpPr>
          <p:nvPr/>
        </p:nvCxnSpPr>
        <p:spPr>
          <a:xfrm flipH="1" flipV="1">
            <a:off x="7500249" y="5805856"/>
            <a:ext cx="4988901" cy="1794952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4B0AEA85-2D9B-6505-087B-7F3BE4D817AC}"/>
              </a:ext>
            </a:extLst>
          </p:cNvPr>
          <p:cNvCxnSpPr>
            <a:cxnSpLocks/>
          </p:cNvCxnSpPr>
          <p:nvPr/>
        </p:nvCxnSpPr>
        <p:spPr>
          <a:xfrm flipH="1" flipV="1">
            <a:off x="7500249" y="5805855"/>
            <a:ext cx="4988901" cy="1794952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28BD3C9D-349E-22C3-CE2E-B6A8C9194C9F}"/>
              </a:ext>
            </a:extLst>
          </p:cNvPr>
          <p:cNvCxnSpPr>
            <a:cxnSpLocks/>
            <a:stCxn id="18" idx="1"/>
            <a:endCxn id="93" idx="3"/>
          </p:cNvCxnSpPr>
          <p:nvPr/>
        </p:nvCxnSpPr>
        <p:spPr>
          <a:xfrm flipH="1">
            <a:off x="14806149" y="7460196"/>
            <a:ext cx="5591444" cy="140612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Elipse 102">
            <a:extLst>
              <a:ext uri="{FF2B5EF4-FFF2-40B4-BE49-F238E27FC236}">
                <a16:creationId xmlns:a16="http://schemas.microsoft.com/office/drawing/2014/main" id="{895E3D04-8B70-A11B-6EAB-2B2934E542C0}"/>
              </a:ext>
            </a:extLst>
          </p:cNvPr>
          <p:cNvSpPr/>
          <p:nvPr/>
        </p:nvSpPr>
        <p:spPr>
          <a:xfrm>
            <a:off x="23481534" y="2242077"/>
            <a:ext cx="1955121" cy="10208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idCliente</a:t>
            </a:r>
          </a:p>
          <a:p>
            <a:pPr algn="ctr"/>
            <a:endParaRPr lang="es-MX" sz="1800" dirty="0"/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C6CB1993-5723-B702-3811-ABF1907863C9}"/>
              </a:ext>
            </a:extLst>
          </p:cNvPr>
          <p:cNvCxnSpPr>
            <a:cxnSpLocks/>
            <a:stCxn id="18" idx="3"/>
            <a:endCxn id="103" idx="2"/>
          </p:cNvCxnSpPr>
          <p:nvPr/>
        </p:nvCxnSpPr>
        <p:spPr>
          <a:xfrm flipV="1">
            <a:off x="22542329" y="2752510"/>
            <a:ext cx="939205" cy="470768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" name="Elipse 108">
            <a:extLst>
              <a:ext uri="{FF2B5EF4-FFF2-40B4-BE49-F238E27FC236}">
                <a16:creationId xmlns:a16="http://schemas.microsoft.com/office/drawing/2014/main" id="{3E5954FB-053B-40E9-BFBC-05BA83E35EA1}"/>
              </a:ext>
            </a:extLst>
          </p:cNvPr>
          <p:cNvSpPr/>
          <p:nvPr/>
        </p:nvSpPr>
        <p:spPr>
          <a:xfrm>
            <a:off x="24454850" y="3417241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  <a:r>
              <a:rPr lang="es-MX" sz="1800" u="sng" dirty="0"/>
              <a:t> </a:t>
            </a:r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B87465FC-CD7F-68C6-1885-8AF6F6AAC479}"/>
              </a:ext>
            </a:extLst>
          </p:cNvPr>
          <p:cNvSpPr/>
          <p:nvPr/>
        </p:nvSpPr>
        <p:spPr>
          <a:xfrm>
            <a:off x="23295010" y="5197708"/>
            <a:ext cx="2473509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apellidoPaterno</a:t>
            </a:r>
            <a:r>
              <a:rPr lang="es-MX" sz="1800" u="sng" dirty="0"/>
              <a:t> </a:t>
            </a:r>
          </a:p>
        </p:txBody>
      </p: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AD75318D-4061-5D61-D7B3-75CF4B4F691A}"/>
              </a:ext>
            </a:extLst>
          </p:cNvPr>
          <p:cNvCxnSpPr>
            <a:cxnSpLocks/>
            <a:stCxn id="110" idx="0"/>
            <a:endCxn id="109" idx="3"/>
          </p:cNvCxnSpPr>
          <p:nvPr/>
        </p:nvCxnSpPr>
        <p:spPr>
          <a:xfrm flipV="1">
            <a:off x="24531765" y="4114081"/>
            <a:ext cx="209406" cy="1083627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5" name="Elipse 114">
            <a:extLst>
              <a:ext uri="{FF2B5EF4-FFF2-40B4-BE49-F238E27FC236}">
                <a16:creationId xmlns:a16="http://schemas.microsoft.com/office/drawing/2014/main" id="{E86E9C24-94C5-E57C-8F85-CA585E28AB4F}"/>
              </a:ext>
            </a:extLst>
          </p:cNvPr>
          <p:cNvSpPr/>
          <p:nvPr/>
        </p:nvSpPr>
        <p:spPr>
          <a:xfrm>
            <a:off x="24636468" y="4463242"/>
            <a:ext cx="2820962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apellidoMaterno</a:t>
            </a:r>
            <a:r>
              <a:rPr lang="es-MX" sz="1800" u="sng" dirty="0"/>
              <a:t> </a:t>
            </a:r>
          </a:p>
        </p:txBody>
      </p: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6DFD58BF-FB3C-CEE3-525E-0B6F247AD040}"/>
              </a:ext>
            </a:extLst>
          </p:cNvPr>
          <p:cNvCxnSpPr>
            <a:cxnSpLocks/>
            <a:stCxn id="115" idx="0"/>
            <a:endCxn id="109" idx="4"/>
          </p:cNvCxnSpPr>
          <p:nvPr/>
        </p:nvCxnSpPr>
        <p:spPr>
          <a:xfrm flipH="1" flipV="1">
            <a:off x="25432411" y="4233640"/>
            <a:ext cx="614538" cy="229602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5" name="Elipse 124">
            <a:extLst>
              <a:ext uri="{FF2B5EF4-FFF2-40B4-BE49-F238E27FC236}">
                <a16:creationId xmlns:a16="http://schemas.microsoft.com/office/drawing/2014/main" id="{289BDEB8-8063-4EE3-614D-A42D04811FB1}"/>
              </a:ext>
            </a:extLst>
          </p:cNvPr>
          <p:cNvSpPr/>
          <p:nvPr/>
        </p:nvSpPr>
        <p:spPr>
          <a:xfrm>
            <a:off x="19897853" y="8783944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curp</a:t>
            </a:r>
            <a:r>
              <a:rPr lang="es-MX" sz="1800" u="sng" dirty="0"/>
              <a:t> </a:t>
            </a:r>
          </a:p>
        </p:txBody>
      </p: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CD5B3160-3438-776A-30DB-67E565468534}"/>
              </a:ext>
            </a:extLst>
          </p:cNvPr>
          <p:cNvCxnSpPr>
            <a:cxnSpLocks/>
            <a:stCxn id="18" idx="2"/>
            <a:endCxn id="125" idx="0"/>
          </p:cNvCxnSpPr>
          <p:nvPr/>
        </p:nvCxnSpPr>
        <p:spPr>
          <a:xfrm flipH="1">
            <a:off x="20875414" y="7763078"/>
            <a:ext cx="594547" cy="102086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492331C6-C6DA-CE34-0FBF-32E78FFE500A}"/>
              </a:ext>
            </a:extLst>
          </p:cNvPr>
          <p:cNvCxnSpPr>
            <a:cxnSpLocks/>
            <a:endCxn id="109" idx="2"/>
          </p:cNvCxnSpPr>
          <p:nvPr/>
        </p:nvCxnSpPr>
        <p:spPr>
          <a:xfrm flipV="1">
            <a:off x="21367150" y="3825441"/>
            <a:ext cx="3087700" cy="3430252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1" name="Elipse 140">
            <a:extLst>
              <a:ext uri="{FF2B5EF4-FFF2-40B4-BE49-F238E27FC236}">
                <a16:creationId xmlns:a16="http://schemas.microsoft.com/office/drawing/2014/main" id="{D5ACADD9-801E-FCB8-B8CC-A97BF5F8349E}"/>
              </a:ext>
            </a:extLst>
          </p:cNvPr>
          <p:cNvSpPr/>
          <p:nvPr/>
        </p:nvSpPr>
        <p:spPr>
          <a:xfrm>
            <a:off x="22177874" y="8383659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rfc</a:t>
            </a:r>
            <a:r>
              <a:rPr lang="es-MX" sz="1800" u="sng" dirty="0"/>
              <a:t> </a:t>
            </a:r>
          </a:p>
        </p:txBody>
      </p:sp>
      <p:sp>
        <p:nvSpPr>
          <p:cNvPr id="142" name="Elipse 141">
            <a:extLst>
              <a:ext uri="{FF2B5EF4-FFF2-40B4-BE49-F238E27FC236}">
                <a16:creationId xmlns:a16="http://schemas.microsoft.com/office/drawing/2014/main" id="{67957550-F86F-D96E-BCCD-E39C962AE132}"/>
              </a:ext>
            </a:extLst>
          </p:cNvPr>
          <p:cNvSpPr/>
          <p:nvPr/>
        </p:nvSpPr>
        <p:spPr>
          <a:xfrm>
            <a:off x="25645430" y="5700538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telefono</a:t>
            </a:r>
            <a:r>
              <a:rPr lang="es-MX" sz="1800" u="sng" dirty="0"/>
              <a:t> </a:t>
            </a:r>
          </a:p>
        </p:txBody>
      </p:sp>
      <p:sp>
        <p:nvSpPr>
          <p:cNvPr id="143" name="Elipse 142">
            <a:extLst>
              <a:ext uri="{FF2B5EF4-FFF2-40B4-BE49-F238E27FC236}">
                <a16:creationId xmlns:a16="http://schemas.microsoft.com/office/drawing/2014/main" id="{0B3ED34A-D62C-FC27-BBA1-D6471F15A8E7}"/>
              </a:ext>
            </a:extLst>
          </p:cNvPr>
          <p:cNvSpPr/>
          <p:nvPr/>
        </p:nvSpPr>
        <p:spPr>
          <a:xfrm>
            <a:off x="25527218" y="6749113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correo</a:t>
            </a:r>
            <a:r>
              <a:rPr lang="es-MX" sz="1800" u="sng" dirty="0"/>
              <a:t> </a:t>
            </a:r>
          </a:p>
        </p:txBody>
      </p:sp>
      <p:sp>
        <p:nvSpPr>
          <p:cNvPr id="144" name="Elipse 143">
            <a:extLst>
              <a:ext uri="{FF2B5EF4-FFF2-40B4-BE49-F238E27FC236}">
                <a16:creationId xmlns:a16="http://schemas.microsoft.com/office/drawing/2014/main" id="{6B9DFC27-E309-0391-4B61-1A2065377716}"/>
              </a:ext>
            </a:extLst>
          </p:cNvPr>
          <p:cNvSpPr/>
          <p:nvPr/>
        </p:nvSpPr>
        <p:spPr>
          <a:xfrm>
            <a:off x="23728243" y="7565512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domicilio</a:t>
            </a:r>
            <a:r>
              <a:rPr lang="es-MX" sz="1800" u="sng" dirty="0"/>
              <a:t> </a:t>
            </a:r>
          </a:p>
        </p:txBody>
      </p:sp>
      <p:cxnSp>
        <p:nvCxnSpPr>
          <p:cNvPr id="145" name="Conector recto 144">
            <a:extLst>
              <a:ext uri="{FF2B5EF4-FFF2-40B4-BE49-F238E27FC236}">
                <a16:creationId xmlns:a16="http://schemas.microsoft.com/office/drawing/2014/main" id="{96AF3A70-C938-4FD8-DBCE-1ABEA2737D70}"/>
              </a:ext>
            </a:extLst>
          </p:cNvPr>
          <p:cNvCxnSpPr>
            <a:cxnSpLocks/>
            <a:stCxn id="18" idx="2"/>
            <a:endCxn id="141" idx="0"/>
          </p:cNvCxnSpPr>
          <p:nvPr/>
        </p:nvCxnSpPr>
        <p:spPr>
          <a:xfrm>
            <a:off x="21469961" y="7763078"/>
            <a:ext cx="1685474" cy="62058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8" name="Conector recto 147">
            <a:extLst>
              <a:ext uri="{FF2B5EF4-FFF2-40B4-BE49-F238E27FC236}">
                <a16:creationId xmlns:a16="http://schemas.microsoft.com/office/drawing/2014/main" id="{82ECAB76-B41C-B5BD-7AD3-65594B144957}"/>
              </a:ext>
            </a:extLst>
          </p:cNvPr>
          <p:cNvCxnSpPr>
            <a:cxnSpLocks/>
            <a:stCxn id="18" idx="3"/>
            <a:endCxn id="144" idx="2"/>
          </p:cNvCxnSpPr>
          <p:nvPr/>
        </p:nvCxnSpPr>
        <p:spPr>
          <a:xfrm>
            <a:off x="22542329" y="7460196"/>
            <a:ext cx="1185914" cy="51351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2" name="Conector recto 151">
            <a:extLst>
              <a:ext uri="{FF2B5EF4-FFF2-40B4-BE49-F238E27FC236}">
                <a16:creationId xmlns:a16="http://schemas.microsoft.com/office/drawing/2014/main" id="{B4F0E546-3142-10C4-D0F3-BB2B8BFE18F3}"/>
              </a:ext>
            </a:extLst>
          </p:cNvPr>
          <p:cNvCxnSpPr>
            <a:cxnSpLocks/>
            <a:stCxn id="18" idx="3"/>
            <a:endCxn id="142" idx="2"/>
          </p:cNvCxnSpPr>
          <p:nvPr/>
        </p:nvCxnSpPr>
        <p:spPr>
          <a:xfrm flipV="1">
            <a:off x="22542329" y="6108738"/>
            <a:ext cx="3103101" cy="135145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7" name="Conector recto 156">
            <a:extLst>
              <a:ext uri="{FF2B5EF4-FFF2-40B4-BE49-F238E27FC236}">
                <a16:creationId xmlns:a16="http://schemas.microsoft.com/office/drawing/2014/main" id="{C516B4FB-5F8C-8111-9258-68458CB472D5}"/>
              </a:ext>
            </a:extLst>
          </p:cNvPr>
          <p:cNvCxnSpPr>
            <a:cxnSpLocks/>
            <a:stCxn id="18" idx="3"/>
            <a:endCxn id="143" idx="2"/>
          </p:cNvCxnSpPr>
          <p:nvPr/>
        </p:nvCxnSpPr>
        <p:spPr>
          <a:xfrm flipV="1">
            <a:off x="22542329" y="7157313"/>
            <a:ext cx="2984889" cy="302883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2" name="Elipse 161">
            <a:extLst>
              <a:ext uri="{FF2B5EF4-FFF2-40B4-BE49-F238E27FC236}">
                <a16:creationId xmlns:a16="http://schemas.microsoft.com/office/drawing/2014/main" id="{0298A451-3F52-59E4-FE9F-F795D2DB6CF5}"/>
              </a:ext>
            </a:extLst>
          </p:cNvPr>
          <p:cNvSpPr/>
          <p:nvPr/>
        </p:nvSpPr>
        <p:spPr>
          <a:xfrm>
            <a:off x="23135286" y="9538990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calle</a:t>
            </a:r>
            <a:r>
              <a:rPr lang="es-MX" sz="1800" u="sng" dirty="0"/>
              <a:t> </a:t>
            </a:r>
          </a:p>
        </p:txBody>
      </p:sp>
      <p:sp>
        <p:nvSpPr>
          <p:cNvPr id="164" name="Elipse 163">
            <a:extLst>
              <a:ext uri="{FF2B5EF4-FFF2-40B4-BE49-F238E27FC236}">
                <a16:creationId xmlns:a16="http://schemas.microsoft.com/office/drawing/2014/main" id="{EDE1A9BE-9FA0-4201-AB8F-F258FD984240}"/>
              </a:ext>
            </a:extLst>
          </p:cNvPr>
          <p:cNvSpPr/>
          <p:nvPr/>
        </p:nvSpPr>
        <p:spPr>
          <a:xfrm>
            <a:off x="24667869" y="10124931"/>
            <a:ext cx="2234742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codigoPostal</a:t>
            </a:r>
            <a:r>
              <a:rPr lang="es-MX" sz="1800" u="sng" dirty="0"/>
              <a:t> </a:t>
            </a:r>
          </a:p>
        </p:txBody>
      </p:sp>
      <p:sp>
        <p:nvSpPr>
          <p:cNvPr id="165" name="Elipse 164">
            <a:extLst>
              <a:ext uri="{FF2B5EF4-FFF2-40B4-BE49-F238E27FC236}">
                <a16:creationId xmlns:a16="http://schemas.microsoft.com/office/drawing/2014/main" id="{A2537594-4F72-6754-E198-6AFEE7E7739E}"/>
              </a:ext>
            </a:extLst>
          </p:cNvPr>
          <p:cNvSpPr/>
          <p:nvPr/>
        </p:nvSpPr>
        <p:spPr>
          <a:xfrm>
            <a:off x="26033498" y="9070627"/>
            <a:ext cx="2838365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numeroDomicilio</a:t>
            </a:r>
            <a:r>
              <a:rPr lang="es-MX" sz="1800" u="sng" dirty="0"/>
              <a:t> </a:t>
            </a:r>
          </a:p>
        </p:txBody>
      </p:sp>
      <p:cxnSp>
        <p:nvCxnSpPr>
          <p:cNvPr id="166" name="Conector recto 165">
            <a:extLst>
              <a:ext uri="{FF2B5EF4-FFF2-40B4-BE49-F238E27FC236}">
                <a16:creationId xmlns:a16="http://schemas.microsoft.com/office/drawing/2014/main" id="{3EA865FF-6993-1155-4C77-A89C4213E403}"/>
              </a:ext>
            </a:extLst>
          </p:cNvPr>
          <p:cNvCxnSpPr>
            <a:cxnSpLocks/>
            <a:stCxn id="162" idx="0"/>
            <a:endCxn id="144" idx="4"/>
          </p:cNvCxnSpPr>
          <p:nvPr/>
        </p:nvCxnSpPr>
        <p:spPr>
          <a:xfrm flipV="1">
            <a:off x="24112847" y="8381911"/>
            <a:ext cx="592957" cy="115707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9" name="Conector recto 168">
            <a:extLst>
              <a:ext uri="{FF2B5EF4-FFF2-40B4-BE49-F238E27FC236}">
                <a16:creationId xmlns:a16="http://schemas.microsoft.com/office/drawing/2014/main" id="{0448BB2A-3AB8-8B3C-7736-EAC52B36A597}"/>
              </a:ext>
            </a:extLst>
          </p:cNvPr>
          <p:cNvCxnSpPr>
            <a:cxnSpLocks/>
            <a:stCxn id="164" idx="0"/>
            <a:endCxn id="144" idx="4"/>
          </p:cNvCxnSpPr>
          <p:nvPr/>
        </p:nvCxnSpPr>
        <p:spPr>
          <a:xfrm flipH="1" flipV="1">
            <a:off x="24705804" y="8381911"/>
            <a:ext cx="1079436" cy="174302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3" name="Conector recto 172">
            <a:extLst>
              <a:ext uri="{FF2B5EF4-FFF2-40B4-BE49-F238E27FC236}">
                <a16:creationId xmlns:a16="http://schemas.microsoft.com/office/drawing/2014/main" id="{1EE51A87-6DE5-3AAB-2443-2D86A7050A43}"/>
              </a:ext>
            </a:extLst>
          </p:cNvPr>
          <p:cNvCxnSpPr>
            <a:cxnSpLocks/>
            <a:stCxn id="165" idx="1"/>
            <a:endCxn id="144" idx="4"/>
          </p:cNvCxnSpPr>
          <p:nvPr/>
        </p:nvCxnSpPr>
        <p:spPr>
          <a:xfrm flipH="1" flipV="1">
            <a:off x="24705804" y="8381911"/>
            <a:ext cx="1743363" cy="808275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4" name="Elipse 183">
            <a:extLst>
              <a:ext uri="{FF2B5EF4-FFF2-40B4-BE49-F238E27FC236}">
                <a16:creationId xmlns:a16="http://schemas.microsoft.com/office/drawing/2014/main" id="{B2A5FA1B-168D-4A3B-CD02-E9979134EE66}"/>
              </a:ext>
            </a:extLst>
          </p:cNvPr>
          <p:cNvSpPr/>
          <p:nvPr/>
        </p:nvSpPr>
        <p:spPr>
          <a:xfrm>
            <a:off x="21367150" y="9644426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  <a:r>
              <a:rPr lang="es-MX" sz="1800" u="sng" dirty="0"/>
              <a:t> </a:t>
            </a:r>
          </a:p>
        </p:txBody>
      </p:sp>
      <p:cxnSp>
        <p:nvCxnSpPr>
          <p:cNvPr id="187" name="Conector recto 186">
            <a:extLst>
              <a:ext uri="{FF2B5EF4-FFF2-40B4-BE49-F238E27FC236}">
                <a16:creationId xmlns:a16="http://schemas.microsoft.com/office/drawing/2014/main" id="{50C1C570-CA50-A1DE-4D93-4A9EA34F07B4}"/>
              </a:ext>
            </a:extLst>
          </p:cNvPr>
          <p:cNvCxnSpPr>
            <a:cxnSpLocks/>
            <a:stCxn id="18" idx="2"/>
            <a:endCxn id="184" idx="0"/>
          </p:cNvCxnSpPr>
          <p:nvPr/>
        </p:nvCxnSpPr>
        <p:spPr>
          <a:xfrm>
            <a:off x="21469961" y="7763078"/>
            <a:ext cx="874750" cy="188134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325CD64-C806-90EE-0929-0C2B968977BC}"/>
              </a:ext>
            </a:extLst>
          </p:cNvPr>
          <p:cNvSpPr txBox="1"/>
          <p:nvPr/>
        </p:nvSpPr>
        <p:spPr>
          <a:xfrm>
            <a:off x="19828913" y="6956653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53CD74D-F54B-7866-6CC3-CCB8BF36AE42}"/>
              </a:ext>
            </a:extLst>
          </p:cNvPr>
          <p:cNvSpPr txBox="1"/>
          <p:nvPr/>
        </p:nvSpPr>
        <p:spPr>
          <a:xfrm>
            <a:off x="7832319" y="5445218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32EFF97-794C-892F-407C-4130DB6C924A}"/>
              </a:ext>
            </a:extLst>
          </p:cNvPr>
          <p:cNvSpPr txBox="1"/>
          <p:nvPr/>
        </p:nvSpPr>
        <p:spPr>
          <a:xfrm>
            <a:off x="5508494" y="6209261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5D3A902-59FD-B738-018A-338B264D7B36}"/>
              </a:ext>
            </a:extLst>
          </p:cNvPr>
          <p:cNvSpPr txBox="1"/>
          <p:nvPr/>
        </p:nvSpPr>
        <p:spPr>
          <a:xfrm>
            <a:off x="5440140" y="8576842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2BEC7D5-49DE-0D52-4C4B-DB5022DD38AA}"/>
              </a:ext>
            </a:extLst>
          </p:cNvPr>
          <p:cNvSpPr txBox="1"/>
          <p:nvPr/>
        </p:nvSpPr>
        <p:spPr>
          <a:xfrm>
            <a:off x="20851755" y="6662924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D198257-9687-2719-98E8-A60A5BEA0A96}"/>
              </a:ext>
            </a:extLst>
          </p:cNvPr>
          <p:cNvSpPr txBox="1"/>
          <p:nvPr/>
        </p:nvSpPr>
        <p:spPr>
          <a:xfrm>
            <a:off x="17933489" y="4767299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6410B9B-00F8-8B34-919D-0DEB11BC81FB}"/>
              </a:ext>
            </a:extLst>
          </p:cNvPr>
          <p:cNvSpPr/>
          <p:nvPr/>
        </p:nvSpPr>
        <p:spPr>
          <a:xfrm>
            <a:off x="3086623" y="10105114"/>
            <a:ext cx="3074187" cy="782353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idDomiciliacion</a:t>
            </a:r>
          </a:p>
          <a:p>
            <a:pPr algn="ctr"/>
            <a:endParaRPr lang="es-MX" sz="180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77D3E1B-44E9-8972-71C8-888B1248E165}"/>
              </a:ext>
            </a:extLst>
          </p:cNvPr>
          <p:cNvCxnSpPr>
            <a:cxnSpLocks/>
            <a:stCxn id="19" idx="2"/>
            <a:endCxn id="15" idx="0"/>
          </p:cNvCxnSpPr>
          <p:nvPr/>
        </p:nvCxnSpPr>
        <p:spPr>
          <a:xfrm flipH="1">
            <a:off x="4623717" y="9676392"/>
            <a:ext cx="1266448" cy="428722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Elipse 33">
            <a:extLst>
              <a:ext uri="{FF2B5EF4-FFF2-40B4-BE49-F238E27FC236}">
                <a16:creationId xmlns:a16="http://schemas.microsoft.com/office/drawing/2014/main" id="{EBEC0C57-8EDE-A74B-128C-444B1F0C77E9}"/>
              </a:ext>
            </a:extLst>
          </p:cNvPr>
          <p:cNvSpPr/>
          <p:nvPr/>
        </p:nvSpPr>
        <p:spPr>
          <a:xfrm>
            <a:off x="6438909" y="10657536"/>
            <a:ext cx="1955121" cy="782353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DDC878CD-ADFD-340E-9188-63EE540FAA7F}"/>
              </a:ext>
            </a:extLst>
          </p:cNvPr>
          <p:cNvCxnSpPr>
            <a:cxnSpLocks/>
            <a:stCxn id="19" idx="2"/>
            <a:endCxn id="34" idx="0"/>
          </p:cNvCxnSpPr>
          <p:nvPr/>
        </p:nvCxnSpPr>
        <p:spPr>
          <a:xfrm>
            <a:off x="5890165" y="9676392"/>
            <a:ext cx="1526305" cy="981144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3F824F3D-38BE-D2C1-5028-25B5FDCD4F71}"/>
              </a:ext>
            </a:extLst>
          </p:cNvPr>
          <p:cNvSpPr/>
          <p:nvPr/>
        </p:nvSpPr>
        <p:spPr>
          <a:xfrm>
            <a:off x="13013722" y="3522718"/>
            <a:ext cx="1955121" cy="73556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D80A5201-ADBE-8F56-A34E-E56E79FAA53B}"/>
              </a:ext>
            </a:extLst>
          </p:cNvPr>
          <p:cNvSpPr/>
          <p:nvPr/>
        </p:nvSpPr>
        <p:spPr>
          <a:xfrm>
            <a:off x="11513553" y="4967778"/>
            <a:ext cx="1955121" cy="73556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código</a:t>
            </a:r>
          </a:p>
          <a:p>
            <a:pPr algn="ctr"/>
            <a:endParaRPr lang="es-MX" sz="1800" dirty="0"/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C04D7A1E-89A1-B7A9-775D-BF9590A15584}"/>
              </a:ext>
            </a:extLst>
          </p:cNvPr>
          <p:cNvCxnSpPr>
            <a:cxnSpLocks/>
            <a:stCxn id="8" idx="3"/>
            <a:endCxn id="45" idx="0"/>
          </p:cNvCxnSpPr>
          <p:nvPr/>
        </p:nvCxnSpPr>
        <p:spPr>
          <a:xfrm flipH="1">
            <a:off x="12491114" y="4027949"/>
            <a:ext cx="42885" cy="93982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B8E93A8C-AFE6-B7E6-0E93-0B959FAD41E5}"/>
              </a:ext>
            </a:extLst>
          </p:cNvPr>
          <p:cNvCxnSpPr>
            <a:cxnSpLocks/>
            <a:stCxn id="8" idx="3"/>
            <a:endCxn id="44" idx="2"/>
          </p:cNvCxnSpPr>
          <p:nvPr/>
        </p:nvCxnSpPr>
        <p:spPr>
          <a:xfrm flipV="1">
            <a:off x="12533999" y="3890502"/>
            <a:ext cx="479723" cy="137447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ipse 57">
            <a:extLst>
              <a:ext uri="{FF2B5EF4-FFF2-40B4-BE49-F238E27FC236}">
                <a16:creationId xmlns:a16="http://schemas.microsoft.com/office/drawing/2014/main" id="{F80ECAC1-9F9E-7D1D-D40E-37F2AA5C6272}"/>
              </a:ext>
            </a:extLst>
          </p:cNvPr>
          <p:cNvSpPr/>
          <p:nvPr/>
        </p:nvSpPr>
        <p:spPr>
          <a:xfrm>
            <a:off x="11408563" y="8454618"/>
            <a:ext cx="1955121" cy="73556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privilegio</a:t>
            </a:r>
          </a:p>
          <a:p>
            <a:pPr algn="ctr"/>
            <a:endParaRPr lang="es-MX" sz="1800" dirty="0"/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E262530-1BCB-4305-0E6B-7E71627A1ADF}"/>
              </a:ext>
            </a:extLst>
          </p:cNvPr>
          <p:cNvCxnSpPr>
            <a:cxnSpLocks/>
            <a:stCxn id="58" idx="0"/>
            <a:endCxn id="93" idx="2"/>
          </p:cNvCxnSpPr>
          <p:nvPr/>
        </p:nvCxnSpPr>
        <p:spPr>
          <a:xfrm flipV="1">
            <a:off x="12386124" y="7991984"/>
            <a:ext cx="1261526" cy="462634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924E2380-C34E-E4D3-E84B-4C7E3CE7B56C}"/>
              </a:ext>
            </a:extLst>
          </p:cNvPr>
          <p:cNvSpPr/>
          <p:nvPr/>
        </p:nvSpPr>
        <p:spPr>
          <a:xfrm>
            <a:off x="17154693" y="2444333"/>
            <a:ext cx="1955121" cy="73556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idPrestamo</a:t>
            </a:r>
          </a:p>
          <a:p>
            <a:pPr algn="ctr"/>
            <a:endParaRPr lang="es-MX" sz="1800" dirty="0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5A7CF877-A3C3-8FF2-78E7-E8339C77BDB9}"/>
              </a:ext>
            </a:extLst>
          </p:cNvPr>
          <p:cNvSpPr/>
          <p:nvPr/>
        </p:nvSpPr>
        <p:spPr>
          <a:xfrm>
            <a:off x="17624295" y="3308707"/>
            <a:ext cx="1955121" cy="73556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estatus</a:t>
            </a:r>
          </a:p>
          <a:p>
            <a:pPr algn="ctr"/>
            <a:endParaRPr lang="es-MX" sz="1800" dirty="0"/>
          </a:p>
        </p:txBody>
      </p: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98FB053A-95E7-E7F7-2509-AFC9C96005BB}"/>
              </a:ext>
            </a:extLst>
          </p:cNvPr>
          <p:cNvCxnSpPr>
            <a:cxnSpLocks/>
            <a:stCxn id="20" idx="0"/>
            <a:endCxn id="65" idx="2"/>
          </p:cNvCxnSpPr>
          <p:nvPr/>
        </p:nvCxnSpPr>
        <p:spPr>
          <a:xfrm flipV="1">
            <a:off x="16463628" y="2812117"/>
            <a:ext cx="691065" cy="220504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B04AC64E-1839-1143-AF06-9843748323CE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16462278" y="3676491"/>
            <a:ext cx="1162017" cy="119495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307B10DB-5510-5BCE-746C-96D7815BAB27}"/>
              </a:ext>
            </a:extLst>
          </p:cNvPr>
          <p:cNvSpPr/>
          <p:nvPr/>
        </p:nvSpPr>
        <p:spPr>
          <a:xfrm>
            <a:off x="7544343" y="9616215"/>
            <a:ext cx="1955121" cy="782353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fecha</a:t>
            </a:r>
          </a:p>
          <a:p>
            <a:pPr algn="ctr"/>
            <a:endParaRPr lang="es-MX" sz="1800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212BEAA6-525E-A588-5570-84BC5E7065AC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267319" y="9373510"/>
            <a:ext cx="563345" cy="35727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6849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B80F474E-9FF0-9A02-1EC3-9BB26E78424C}"/>
              </a:ext>
            </a:extLst>
          </p:cNvPr>
          <p:cNvSpPr txBox="1">
            <a:spLocks/>
          </p:cNvSpPr>
          <p:nvPr/>
        </p:nvSpPr>
        <p:spPr>
          <a:xfrm>
            <a:off x="9081632" y="0"/>
            <a:ext cx="10195494" cy="2053403"/>
          </a:xfrm>
          <a:prstGeom prst="rect">
            <a:avLst/>
          </a:prstGeom>
          <a:noFill/>
          <a:effectLst>
            <a:outerShdw dist="47625" dir="3600000" algn="bl" rotWithShape="0">
              <a:schemeClr val="dk1"/>
            </a:outerShdw>
          </a:effectLst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61263" rtl="0" eaLnBrk="1" latinLnBrk="0" hangingPunct="1">
              <a:spcBef>
                <a:spcPts val="0"/>
              </a:spcBef>
              <a:spcAft>
                <a:spcPts val="0"/>
              </a:spcAft>
              <a:buSzPts val="3600"/>
              <a:buNone/>
              <a:defRPr sz="879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lvl="1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2pPr>
            <a:lvl3pPr lvl="2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3pPr>
            <a:lvl4pPr lvl="3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4pPr>
            <a:lvl5pPr lvl="4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5pPr>
            <a:lvl6pPr lvl="5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6pPr>
            <a:lvl7pPr lvl="6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7pPr>
            <a:lvl8pPr lvl="7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8pPr>
            <a:lvl9pPr lvl="8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9pPr>
          </a:lstStyle>
          <a:p>
            <a:pPr>
              <a:buClrTx/>
              <a:buFontTx/>
            </a:pPr>
            <a:r>
              <a:rPr lang="es-MX" sz="4798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SERVICIO MILITAR </a:t>
            </a:r>
          </a:p>
          <a:p>
            <a:pPr>
              <a:buClrTx/>
              <a:buFontTx/>
            </a:pPr>
            <a:r>
              <a:rPr lang="es-MX" sz="4798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RELACIONAL</a:t>
            </a:r>
            <a:endParaRPr lang="es-MX" sz="3442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BB068D0-52B8-E422-D057-27EE1DB2009D}"/>
              </a:ext>
            </a:extLst>
          </p:cNvPr>
          <p:cNvSpPr/>
          <p:nvPr/>
        </p:nvSpPr>
        <p:spPr>
          <a:xfrm>
            <a:off x="9684960" y="1931856"/>
            <a:ext cx="9018675" cy="1215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DC156D5-1C04-20AB-3878-9ED86E238A51}"/>
              </a:ext>
            </a:extLst>
          </p:cNvPr>
          <p:cNvSpPr txBox="1"/>
          <p:nvPr/>
        </p:nvSpPr>
        <p:spPr>
          <a:xfrm>
            <a:off x="1025236" y="2272145"/>
            <a:ext cx="2491047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soldado(</a:t>
            </a:r>
            <a:r>
              <a:rPr lang="es-MX" sz="5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idSoldado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nombre, apellidoPaterno, apellidoMaterno, graduacion, estatus, </a:t>
            </a:r>
            <a:r>
              <a:rPr lang="es-MX" sz="54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idCompañia, idCuartel, idCuerpo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cuartel(</a:t>
            </a:r>
            <a:r>
              <a:rPr lang="es-MX" sz="5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idCuartel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dirección, numero, codigoPostal, calle)</a:t>
            </a:r>
          </a:p>
          <a:p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cuerpo(</a:t>
            </a:r>
            <a:r>
              <a:rPr lang="es-MX" sz="5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idCuerpo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denominación)</a:t>
            </a:r>
          </a:p>
          <a:p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compañía(</a:t>
            </a:r>
            <a:r>
              <a:rPr lang="es-MX" sz="5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idCompañia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actPrincipal)</a:t>
            </a:r>
          </a:p>
          <a:p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servicios(</a:t>
            </a:r>
            <a:r>
              <a:rPr lang="es-MX" sz="5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idSolado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descripción, codigo)</a:t>
            </a:r>
          </a:p>
          <a:p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compañiaCuartel(</a:t>
            </a:r>
            <a:r>
              <a:rPr lang="es-MX" sz="5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idCompañiaCuartel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54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idCompañia, idCuartel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estatus)</a:t>
            </a:r>
          </a:p>
          <a:p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soldadoServicio(</a:t>
            </a:r>
            <a:r>
              <a:rPr lang="es-MX" sz="5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idSoldadoServicio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54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idSoldado, idServicio, 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fechaRealizacion, estatus)</a:t>
            </a:r>
          </a:p>
        </p:txBody>
      </p:sp>
    </p:spTree>
    <p:extLst>
      <p:ext uri="{BB962C8B-B14F-4D97-AF65-F5344CB8AC3E}">
        <p14:creationId xmlns:p14="http://schemas.microsoft.com/office/powerpoint/2010/main" val="2357933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825DFEF1-41E2-C840-B8A5-584B2A80BB46}"/>
              </a:ext>
            </a:extLst>
          </p:cNvPr>
          <p:cNvGrpSpPr/>
          <p:nvPr/>
        </p:nvGrpSpPr>
        <p:grpSpPr>
          <a:xfrm>
            <a:off x="7115612" y="0"/>
            <a:ext cx="14640638" cy="2099634"/>
            <a:chOff x="7207534" y="89384"/>
            <a:chExt cx="14456794" cy="2272145"/>
          </a:xfrm>
        </p:grpSpPr>
        <p:sp>
          <p:nvSpPr>
            <p:cNvPr id="5" name="Título 1">
              <a:extLst>
                <a:ext uri="{FF2B5EF4-FFF2-40B4-BE49-F238E27FC236}">
                  <a16:creationId xmlns:a16="http://schemas.microsoft.com/office/drawing/2014/main" id="{EE941E7F-A98A-1B08-BA7B-F72934D34F0D}"/>
                </a:ext>
              </a:extLst>
            </p:cNvPr>
            <p:cNvSpPr txBox="1">
              <a:spLocks/>
            </p:cNvSpPr>
            <p:nvPr/>
          </p:nvSpPr>
          <p:spPr>
            <a:xfrm>
              <a:off x="7207534" y="89384"/>
              <a:ext cx="14456794" cy="2272145"/>
            </a:xfrm>
            <a:prstGeom prst="rect">
              <a:avLst/>
            </a:prstGeom>
            <a:noFill/>
            <a:effectLst>
              <a:outerShdw dist="47625" dir="3600000" algn="bl" rotWithShape="0">
                <a:schemeClr val="dk1"/>
              </a:outerShdw>
            </a:effectLst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BANCOS</a:t>
              </a:r>
            </a:p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DIAGRAMA RELACIONAL</a:t>
              </a:r>
              <a:endParaRPr lang="es-MX" sz="3442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EC6AA51-29CE-1E61-19EB-E09C057BB45E}"/>
                </a:ext>
              </a:extLst>
            </p:cNvPr>
            <p:cNvSpPr/>
            <p:nvPr/>
          </p:nvSpPr>
          <p:spPr>
            <a:xfrm>
              <a:off x="7610168" y="1946787"/>
              <a:ext cx="13804490" cy="88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3B9459AD-1074-4D06-3A6D-85426B3FCDD0}"/>
              </a:ext>
            </a:extLst>
          </p:cNvPr>
          <p:cNvSpPr txBox="1"/>
          <p:nvPr/>
        </p:nvSpPr>
        <p:spPr>
          <a:xfrm>
            <a:off x="1585128" y="2962314"/>
            <a:ext cx="26820024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idCliente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nombre, apellidoPaterno, apellidoMaterno, colonia, calle, teléfono, correo, estatus, </a:t>
            </a:r>
            <a:r>
              <a:rPr lang="es-MX" sz="5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curp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5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códigoPostal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Cuenta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idCuenta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5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estatus,fecha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5400" b="1" u="db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idSucursal</a:t>
            </a:r>
            <a:r>
              <a:rPr lang="es-MX" sz="54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Domiciliación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idDomiciliacion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descripción)</a:t>
            </a:r>
          </a:p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Sucursal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idSucursal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código, nombre, teléfono, calle, estado, numero, colonia, ciudad)</a:t>
            </a:r>
            <a:b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Préstamo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idPrestamo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fecha, monto, </a:t>
            </a:r>
            <a:r>
              <a:rPr lang="es-MX" sz="54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idCliente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CuentaCliente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idCuentaCliente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privilegio</a:t>
            </a:r>
            <a:r>
              <a:rPr lang="es-MX" sz="54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idCuenta, idCliente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CuentaDomiciliacion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idCuentaDomiciliacion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54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idCuenta, idDomiciliacion, 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estatus)</a:t>
            </a:r>
          </a:p>
        </p:txBody>
      </p:sp>
    </p:spTree>
    <p:extLst>
      <p:ext uri="{BB962C8B-B14F-4D97-AF65-F5344CB8AC3E}">
        <p14:creationId xmlns:p14="http://schemas.microsoft.com/office/powerpoint/2010/main" val="2035900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59D84321-7D1B-5F40-FA0C-6EACAA9897DE}"/>
              </a:ext>
            </a:extLst>
          </p:cNvPr>
          <p:cNvGrpSpPr/>
          <p:nvPr/>
        </p:nvGrpSpPr>
        <p:grpSpPr>
          <a:xfrm>
            <a:off x="7851264" y="0"/>
            <a:ext cx="12137382" cy="1947743"/>
            <a:chOff x="8505892" y="656912"/>
            <a:chExt cx="10195494" cy="1239959"/>
          </a:xfrm>
        </p:grpSpPr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E0D5AD9C-195E-863C-0215-6A317A4427DF}"/>
                </a:ext>
              </a:extLst>
            </p:cNvPr>
            <p:cNvSpPr txBox="1">
              <a:spLocks/>
            </p:cNvSpPr>
            <p:nvPr/>
          </p:nvSpPr>
          <p:spPr>
            <a:xfrm>
              <a:off x="8505892" y="656912"/>
              <a:ext cx="10195494" cy="12399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vert="horz" wrap="square" lIns="91425" tIns="91425" rIns="91425" bIns="91425" rtlCol="0" anchor="ctr" anchorCtr="0">
              <a:normAutofit fontScale="97500"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</a:rPr>
                <a:t>AGENCIA DE AUTOS</a:t>
              </a:r>
              <a:br>
                <a:rPr lang="es-MX" sz="4798" b="1" dirty="0">
                  <a:solidFill>
                    <a:schemeClr val="tx1"/>
                  </a:solidFill>
                </a:rPr>
              </a:br>
              <a:r>
                <a:rPr lang="es-MX" sz="4798" b="1" dirty="0">
                  <a:solidFill>
                    <a:schemeClr val="tx1"/>
                  </a:solidFill>
                </a:rPr>
                <a:t>DIAGRAMA E-R</a:t>
              </a:r>
              <a:endParaRPr lang="es-MX" sz="34429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DAE5B98-4629-0EF5-01FC-B9E7D80E56C7}"/>
                </a:ext>
              </a:extLst>
            </p:cNvPr>
            <p:cNvSpPr/>
            <p:nvPr/>
          </p:nvSpPr>
          <p:spPr>
            <a:xfrm>
              <a:off x="10043802" y="1734894"/>
              <a:ext cx="7437128" cy="12154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5" name="CuadroTexto 54">
            <a:extLst>
              <a:ext uri="{FF2B5EF4-FFF2-40B4-BE49-F238E27FC236}">
                <a16:creationId xmlns:a16="http://schemas.microsoft.com/office/drawing/2014/main" id="{E8CE0397-5C2E-CECD-F55E-02EE57A03B4B}"/>
              </a:ext>
            </a:extLst>
          </p:cNvPr>
          <p:cNvSpPr txBox="1"/>
          <p:nvPr/>
        </p:nvSpPr>
        <p:spPr>
          <a:xfrm>
            <a:off x="3298480" y="11251200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12DB3397-91C5-C753-DB71-05E7E30A98B2}"/>
              </a:ext>
            </a:extLst>
          </p:cNvPr>
          <p:cNvSpPr/>
          <p:nvPr/>
        </p:nvSpPr>
        <p:spPr>
          <a:xfrm>
            <a:off x="1979694" y="5285416"/>
            <a:ext cx="2144736" cy="605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Cliente </a:t>
            </a:r>
          </a:p>
        </p:txBody>
      </p:sp>
      <p:sp>
        <p:nvSpPr>
          <p:cNvPr id="69" name="Rombo 68">
            <a:extLst>
              <a:ext uri="{FF2B5EF4-FFF2-40B4-BE49-F238E27FC236}">
                <a16:creationId xmlns:a16="http://schemas.microsoft.com/office/drawing/2014/main" id="{C2DBAB79-344D-D221-64A0-5B9285AF71A9}"/>
              </a:ext>
            </a:extLst>
          </p:cNvPr>
          <p:cNvSpPr/>
          <p:nvPr/>
        </p:nvSpPr>
        <p:spPr>
          <a:xfrm>
            <a:off x="2748794" y="6803862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DF41D21E-C539-3897-76BF-5F62A0A0628F}"/>
              </a:ext>
            </a:extLst>
          </p:cNvPr>
          <p:cNvCxnSpPr>
            <a:cxnSpLocks/>
            <a:stCxn id="69" idx="0"/>
            <a:endCxn id="68" idx="2"/>
          </p:cNvCxnSpPr>
          <p:nvPr/>
        </p:nvCxnSpPr>
        <p:spPr>
          <a:xfrm flipH="1" flipV="1">
            <a:off x="3052062" y="5891181"/>
            <a:ext cx="855232" cy="91268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Elipse 70">
            <a:extLst>
              <a:ext uri="{FF2B5EF4-FFF2-40B4-BE49-F238E27FC236}">
                <a16:creationId xmlns:a16="http://schemas.microsoft.com/office/drawing/2014/main" id="{4ED79B36-4943-F5D0-FF2C-3190D8F80288}"/>
              </a:ext>
            </a:extLst>
          </p:cNvPr>
          <p:cNvSpPr/>
          <p:nvPr/>
        </p:nvSpPr>
        <p:spPr>
          <a:xfrm>
            <a:off x="2579767" y="3339728"/>
            <a:ext cx="1955121" cy="10208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idCliente</a:t>
            </a:r>
          </a:p>
          <a:p>
            <a:pPr algn="ctr"/>
            <a:endParaRPr lang="es-MX" sz="1800" dirty="0"/>
          </a:p>
        </p:txBody>
      </p: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3CA2D1C6-C084-164D-2B1E-379D25632DDB}"/>
              </a:ext>
            </a:extLst>
          </p:cNvPr>
          <p:cNvCxnSpPr>
            <a:cxnSpLocks/>
            <a:stCxn id="68" idx="0"/>
            <a:endCxn id="71" idx="2"/>
          </p:cNvCxnSpPr>
          <p:nvPr/>
        </p:nvCxnSpPr>
        <p:spPr>
          <a:xfrm flipH="1" flipV="1">
            <a:off x="2579767" y="3850161"/>
            <a:ext cx="472295" cy="1435255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Elipse 72">
            <a:extLst>
              <a:ext uri="{FF2B5EF4-FFF2-40B4-BE49-F238E27FC236}">
                <a16:creationId xmlns:a16="http://schemas.microsoft.com/office/drawing/2014/main" id="{E14F2969-59D1-7082-BD1D-0A8F71ECC8CC}"/>
              </a:ext>
            </a:extLst>
          </p:cNvPr>
          <p:cNvSpPr/>
          <p:nvPr/>
        </p:nvSpPr>
        <p:spPr>
          <a:xfrm>
            <a:off x="277120" y="2720131"/>
            <a:ext cx="3002580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nombreCompleto</a:t>
            </a:r>
            <a:r>
              <a:rPr lang="es-MX" sz="1800" u="sng" dirty="0"/>
              <a:t> 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7303B4A8-D7B8-0BEE-E19A-B7FE35DC185D}"/>
              </a:ext>
            </a:extLst>
          </p:cNvPr>
          <p:cNvSpPr/>
          <p:nvPr/>
        </p:nvSpPr>
        <p:spPr>
          <a:xfrm>
            <a:off x="4172651" y="1496828"/>
            <a:ext cx="2473509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apellidoPaterno</a:t>
            </a:r>
            <a:r>
              <a:rPr lang="es-MX" sz="1800" u="sng" dirty="0"/>
              <a:t> </a:t>
            </a:r>
          </a:p>
        </p:txBody>
      </p: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D7469F9D-09C1-3C66-03AD-C6AEB1F4356F}"/>
              </a:ext>
            </a:extLst>
          </p:cNvPr>
          <p:cNvCxnSpPr>
            <a:cxnSpLocks/>
            <a:stCxn id="74" idx="3"/>
            <a:endCxn id="73" idx="6"/>
          </p:cNvCxnSpPr>
          <p:nvPr/>
        </p:nvCxnSpPr>
        <p:spPr>
          <a:xfrm flipH="1">
            <a:off x="3279700" y="2193668"/>
            <a:ext cx="1255188" cy="934663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Elipse 75">
            <a:extLst>
              <a:ext uri="{FF2B5EF4-FFF2-40B4-BE49-F238E27FC236}">
                <a16:creationId xmlns:a16="http://schemas.microsoft.com/office/drawing/2014/main" id="{037992E7-136C-2C2D-A819-57FC15201BA2}"/>
              </a:ext>
            </a:extLst>
          </p:cNvPr>
          <p:cNvSpPr/>
          <p:nvPr/>
        </p:nvSpPr>
        <p:spPr>
          <a:xfrm>
            <a:off x="931341" y="525461"/>
            <a:ext cx="2820962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apellidoMaterno</a:t>
            </a:r>
            <a:r>
              <a:rPr lang="es-MX" sz="1800" u="sng" dirty="0"/>
              <a:t> </a:t>
            </a:r>
          </a:p>
        </p:txBody>
      </p: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08497710-54D9-FEF0-5749-592C202E7F5E}"/>
              </a:ext>
            </a:extLst>
          </p:cNvPr>
          <p:cNvCxnSpPr>
            <a:cxnSpLocks/>
            <a:stCxn id="76" idx="4"/>
            <a:endCxn id="73" idx="0"/>
          </p:cNvCxnSpPr>
          <p:nvPr/>
        </p:nvCxnSpPr>
        <p:spPr>
          <a:xfrm flipH="1">
            <a:off x="1778410" y="1341860"/>
            <a:ext cx="563412" cy="137827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Elipse 77">
            <a:extLst>
              <a:ext uri="{FF2B5EF4-FFF2-40B4-BE49-F238E27FC236}">
                <a16:creationId xmlns:a16="http://schemas.microsoft.com/office/drawing/2014/main" id="{E1C3AE7C-C383-033D-D32D-9E1FD832ED9F}"/>
              </a:ext>
            </a:extLst>
          </p:cNvPr>
          <p:cNvSpPr/>
          <p:nvPr/>
        </p:nvSpPr>
        <p:spPr>
          <a:xfrm>
            <a:off x="3849964" y="5946424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curp</a:t>
            </a:r>
            <a:r>
              <a:rPr lang="es-MX" sz="1800" u="sng" dirty="0"/>
              <a:t> </a:t>
            </a:r>
          </a:p>
        </p:txBody>
      </p: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AEEF2FD2-55D0-94E5-FFEF-1C3D38DB490E}"/>
              </a:ext>
            </a:extLst>
          </p:cNvPr>
          <p:cNvCxnSpPr>
            <a:cxnSpLocks/>
            <a:stCxn id="68" idx="3"/>
            <a:endCxn id="78" idx="0"/>
          </p:cNvCxnSpPr>
          <p:nvPr/>
        </p:nvCxnSpPr>
        <p:spPr>
          <a:xfrm>
            <a:off x="4124430" y="5588299"/>
            <a:ext cx="703095" cy="358125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3F8FA226-1491-625B-3A17-EEAF006C3176}"/>
              </a:ext>
            </a:extLst>
          </p:cNvPr>
          <p:cNvCxnSpPr>
            <a:cxnSpLocks/>
            <a:stCxn id="68" idx="0"/>
            <a:endCxn id="73" idx="2"/>
          </p:cNvCxnSpPr>
          <p:nvPr/>
        </p:nvCxnSpPr>
        <p:spPr>
          <a:xfrm flipH="1" flipV="1">
            <a:off x="277120" y="3128331"/>
            <a:ext cx="2774942" cy="2157085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E1C93A39-EDC1-9FFF-39E8-F90DC6C11341}"/>
              </a:ext>
            </a:extLst>
          </p:cNvPr>
          <p:cNvSpPr/>
          <p:nvPr/>
        </p:nvSpPr>
        <p:spPr>
          <a:xfrm>
            <a:off x="6479086" y="5093477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rfc</a:t>
            </a:r>
            <a:r>
              <a:rPr lang="es-MX" sz="1800" u="sng" dirty="0"/>
              <a:t> 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0AB28E95-3A1F-E3F2-D91A-2E8259D9E9B1}"/>
              </a:ext>
            </a:extLst>
          </p:cNvPr>
          <p:cNvSpPr/>
          <p:nvPr/>
        </p:nvSpPr>
        <p:spPr>
          <a:xfrm>
            <a:off x="5077081" y="2530594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telefono</a:t>
            </a:r>
            <a:r>
              <a:rPr lang="es-MX" sz="1800" u="sng" dirty="0"/>
              <a:t> 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153AF589-E9F3-6151-766A-50774C201D89}"/>
              </a:ext>
            </a:extLst>
          </p:cNvPr>
          <p:cNvSpPr/>
          <p:nvPr/>
        </p:nvSpPr>
        <p:spPr>
          <a:xfrm>
            <a:off x="5503255" y="3751389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domicilio</a:t>
            </a:r>
            <a:r>
              <a:rPr lang="es-MX" sz="1800" u="sng" dirty="0"/>
              <a:t> </a:t>
            </a:r>
          </a:p>
        </p:txBody>
      </p: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9E7C0842-7A3C-4363-7A23-BE0265C2C783}"/>
              </a:ext>
            </a:extLst>
          </p:cNvPr>
          <p:cNvCxnSpPr>
            <a:cxnSpLocks/>
            <a:stCxn id="68" idx="3"/>
            <a:endCxn id="81" idx="0"/>
          </p:cNvCxnSpPr>
          <p:nvPr/>
        </p:nvCxnSpPr>
        <p:spPr>
          <a:xfrm flipV="1">
            <a:off x="4124430" y="5093477"/>
            <a:ext cx="3332217" cy="494822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C5891987-D31B-1783-1246-2237193E57B6}"/>
              </a:ext>
            </a:extLst>
          </p:cNvPr>
          <p:cNvCxnSpPr>
            <a:cxnSpLocks/>
            <a:stCxn id="68" idx="3"/>
            <a:endCxn id="84" idx="2"/>
          </p:cNvCxnSpPr>
          <p:nvPr/>
        </p:nvCxnSpPr>
        <p:spPr>
          <a:xfrm flipV="1">
            <a:off x="4124430" y="4159589"/>
            <a:ext cx="1378825" cy="142871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748A0184-E3E3-C698-A25C-3317A2185297}"/>
              </a:ext>
            </a:extLst>
          </p:cNvPr>
          <p:cNvCxnSpPr>
            <a:cxnSpLocks/>
            <a:stCxn id="68" idx="3"/>
            <a:endCxn id="82" idx="2"/>
          </p:cNvCxnSpPr>
          <p:nvPr/>
        </p:nvCxnSpPr>
        <p:spPr>
          <a:xfrm flipV="1">
            <a:off x="4124430" y="2938794"/>
            <a:ext cx="952651" cy="2649505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ipse 88">
            <a:extLst>
              <a:ext uri="{FF2B5EF4-FFF2-40B4-BE49-F238E27FC236}">
                <a16:creationId xmlns:a16="http://schemas.microsoft.com/office/drawing/2014/main" id="{B2286D4E-88B4-E061-8807-02CD0FF0C3AB}"/>
              </a:ext>
            </a:extLst>
          </p:cNvPr>
          <p:cNvSpPr/>
          <p:nvPr/>
        </p:nvSpPr>
        <p:spPr>
          <a:xfrm>
            <a:off x="8457639" y="4923490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calle</a:t>
            </a:r>
            <a:r>
              <a:rPr lang="es-MX" sz="1800" u="sng" dirty="0"/>
              <a:t> </a:t>
            </a:r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AE13265F-DAD4-D6C4-834A-D8A142598EA6}"/>
              </a:ext>
            </a:extLst>
          </p:cNvPr>
          <p:cNvSpPr/>
          <p:nvPr/>
        </p:nvSpPr>
        <p:spPr>
          <a:xfrm>
            <a:off x="8435937" y="3702695"/>
            <a:ext cx="2234742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codigoPostal</a:t>
            </a:r>
            <a:r>
              <a:rPr lang="es-MX" sz="1800" u="sng" dirty="0"/>
              <a:t> </a:t>
            </a:r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406BBB50-D9C4-6AB4-6D02-2FAA4030EC5A}"/>
              </a:ext>
            </a:extLst>
          </p:cNvPr>
          <p:cNvSpPr/>
          <p:nvPr/>
        </p:nvSpPr>
        <p:spPr>
          <a:xfrm>
            <a:off x="7574395" y="2530594"/>
            <a:ext cx="2838365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numeroDomicilio</a:t>
            </a:r>
            <a:r>
              <a:rPr lang="es-MX" sz="1800" u="sng" dirty="0"/>
              <a:t> </a:t>
            </a:r>
          </a:p>
        </p:txBody>
      </p: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C1AAEF2C-6151-65EC-2FCF-FD4B7E762E1A}"/>
              </a:ext>
            </a:extLst>
          </p:cNvPr>
          <p:cNvCxnSpPr>
            <a:cxnSpLocks/>
            <a:stCxn id="89" idx="0"/>
            <a:endCxn id="84" idx="6"/>
          </p:cNvCxnSpPr>
          <p:nvPr/>
        </p:nvCxnSpPr>
        <p:spPr>
          <a:xfrm flipH="1" flipV="1">
            <a:off x="7458376" y="4159589"/>
            <a:ext cx="1976824" cy="76390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E84273A0-7A87-8043-B50F-649C60CD6944}"/>
              </a:ext>
            </a:extLst>
          </p:cNvPr>
          <p:cNvCxnSpPr>
            <a:cxnSpLocks/>
            <a:stCxn id="90" idx="0"/>
            <a:endCxn id="84" idx="6"/>
          </p:cNvCxnSpPr>
          <p:nvPr/>
        </p:nvCxnSpPr>
        <p:spPr>
          <a:xfrm flipH="1">
            <a:off x="7458376" y="3702695"/>
            <a:ext cx="2094932" cy="456894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7F691074-0152-BB39-5251-8C8A97281BC1}"/>
              </a:ext>
            </a:extLst>
          </p:cNvPr>
          <p:cNvCxnSpPr>
            <a:cxnSpLocks/>
            <a:stCxn id="91" idx="1"/>
            <a:endCxn id="84" idx="7"/>
          </p:cNvCxnSpPr>
          <p:nvPr/>
        </p:nvCxnSpPr>
        <p:spPr>
          <a:xfrm flipH="1">
            <a:off x="7172055" y="2650153"/>
            <a:ext cx="818009" cy="1220795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5" name="Elipse 94">
            <a:extLst>
              <a:ext uri="{FF2B5EF4-FFF2-40B4-BE49-F238E27FC236}">
                <a16:creationId xmlns:a16="http://schemas.microsoft.com/office/drawing/2014/main" id="{38B89BEE-8F71-9323-6461-1181C991142F}"/>
              </a:ext>
            </a:extLst>
          </p:cNvPr>
          <p:cNvSpPr/>
          <p:nvPr/>
        </p:nvSpPr>
        <p:spPr>
          <a:xfrm>
            <a:off x="6250690" y="6042691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  <a:r>
              <a:rPr lang="es-MX" sz="1800" u="sng" dirty="0"/>
              <a:t> </a:t>
            </a:r>
          </a:p>
        </p:txBody>
      </p: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B0BD82EA-60C6-FF7E-0006-754022EBC116}"/>
              </a:ext>
            </a:extLst>
          </p:cNvPr>
          <p:cNvCxnSpPr>
            <a:cxnSpLocks/>
            <a:stCxn id="68" idx="3"/>
            <a:endCxn id="95" idx="0"/>
          </p:cNvCxnSpPr>
          <p:nvPr/>
        </p:nvCxnSpPr>
        <p:spPr>
          <a:xfrm>
            <a:off x="4124430" y="5588299"/>
            <a:ext cx="3103821" cy="454392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CuadroTexto 97">
            <a:extLst>
              <a:ext uri="{FF2B5EF4-FFF2-40B4-BE49-F238E27FC236}">
                <a16:creationId xmlns:a16="http://schemas.microsoft.com/office/drawing/2014/main" id="{53243111-25C0-68B8-2D5B-7085AE5EAAA5}"/>
              </a:ext>
            </a:extLst>
          </p:cNvPr>
          <p:cNvSpPr txBox="1"/>
          <p:nvPr/>
        </p:nvSpPr>
        <p:spPr>
          <a:xfrm>
            <a:off x="10276128" y="9987275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0B3CAA4A-3E60-8CD2-5E0D-92BB67BB415F}"/>
              </a:ext>
            </a:extLst>
          </p:cNvPr>
          <p:cNvSpPr/>
          <p:nvPr/>
        </p:nvSpPr>
        <p:spPr>
          <a:xfrm>
            <a:off x="3938046" y="641000"/>
            <a:ext cx="2820962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  <a:r>
              <a:rPr lang="es-MX" sz="1800" u="sng" dirty="0"/>
              <a:t> </a:t>
            </a:r>
          </a:p>
        </p:txBody>
      </p: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757088B7-D56A-F106-2A49-030AB6C8677C}"/>
              </a:ext>
            </a:extLst>
          </p:cNvPr>
          <p:cNvCxnSpPr>
            <a:cxnSpLocks/>
            <a:stCxn id="106" idx="2"/>
            <a:endCxn id="73" idx="7"/>
          </p:cNvCxnSpPr>
          <p:nvPr/>
        </p:nvCxnSpPr>
        <p:spPr>
          <a:xfrm flipH="1">
            <a:off x="2839982" y="1049200"/>
            <a:ext cx="1098064" cy="179049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6" name="Conector recto 165">
            <a:extLst>
              <a:ext uri="{FF2B5EF4-FFF2-40B4-BE49-F238E27FC236}">
                <a16:creationId xmlns:a16="http://schemas.microsoft.com/office/drawing/2014/main" id="{490D1E20-0BD3-1D38-CB02-3FA6A962AEE2}"/>
              </a:ext>
            </a:extLst>
          </p:cNvPr>
          <p:cNvCxnSpPr>
            <a:cxnSpLocks/>
            <a:stCxn id="69" idx="2"/>
            <a:endCxn id="169" idx="0"/>
          </p:cNvCxnSpPr>
          <p:nvPr/>
        </p:nvCxnSpPr>
        <p:spPr>
          <a:xfrm>
            <a:off x="3907294" y="7586215"/>
            <a:ext cx="1103120" cy="103588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9" name="Rectángulo 168">
            <a:extLst>
              <a:ext uri="{FF2B5EF4-FFF2-40B4-BE49-F238E27FC236}">
                <a16:creationId xmlns:a16="http://schemas.microsoft.com/office/drawing/2014/main" id="{C531F1F9-0DCF-E420-7053-76CC2FF94E9F}"/>
              </a:ext>
            </a:extLst>
          </p:cNvPr>
          <p:cNvSpPr/>
          <p:nvPr/>
        </p:nvSpPr>
        <p:spPr>
          <a:xfrm>
            <a:off x="3938046" y="8622095"/>
            <a:ext cx="2144736" cy="605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Reserva </a:t>
            </a:r>
          </a:p>
        </p:txBody>
      </p:sp>
      <p:sp>
        <p:nvSpPr>
          <p:cNvPr id="173" name="Rombo 172">
            <a:extLst>
              <a:ext uri="{FF2B5EF4-FFF2-40B4-BE49-F238E27FC236}">
                <a16:creationId xmlns:a16="http://schemas.microsoft.com/office/drawing/2014/main" id="{8C7EAFDC-6BEB-F7A6-6C27-A3BB592C21A6}"/>
              </a:ext>
            </a:extLst>
          </p:cNvPr>
          <p:cNvSpPr/>
          <p:nvPr/>
        </p:nvSpPr>
        <p:spPr>
          <a:xfrm>
            <a:off x="1067734" y="11026077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cxnSp>
        <p:nvCxnSpPr>
          <p:cNvPr id="174" name="Conector recto 173">
            <a:extLst>
              <a:ext uri="{FF2B5EF4-FFF2-40B4-BE49-F238E27FC236}">
                <a16:creationId xmlns:a16="http://schemas.microsoft.com/office/drawing/2014/main" id="{8AA8B3DE-CC05-BA4E-81BC-231248595699}"/>
              </a:ext>
            </a:extLst>
          </p:cNvPr>
          <p:cNvCxnSpPr>
            <a:cxnSpLocks/>
            <a:stCxn id="169" idx="2"/>
            <a:endCxn id="173" idx="0"/>
          </p:cNvCxnSpPr>
          <p:nvPr/>
        </p:nvCxnSpPr>
        <p:spPr>
          <a:xfrm flipH="1">
            <a:off x="2226234" y="9227860"/>
            <a:ext cx="2784180" cy="1798217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1" name="Rectángulo 180">
            <a:extLst>
              <a:ext uri="{FF2B5EF4-FFF2-40B4-BE49-F238E27FC236}">
                <a16:creationId xmlns:a16="http://schemas.microsoft.com/office/drawing/2014/main" id="{90352CB4-D7FC-E522-BB5A-55FBAC972BFC}"/>
              </a:ext>
            </a:extLst>
          </p:cNvPr>
          <p:cNvSpPr/>
          <p:nvPr/>
        </p:nvSpPr>
        <p:spPr>
          <a:xfrm>
            <a:off x="4334350" y="11480469"/>
            <a:ext cx="2144736" cy="605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Auto </a:t>
            </a:r>
          </a:p>
        </p:txBody>
      </p:sp>
      <p:cxnSp>
        <p:nvCxnSpPr>
          <p:cNvPr id="182" name="Conector recto 181">
            <a:extLst>
              <a:ext uri="{FF2B5EF4-FFF2-40B4-BE49-F238E27FC236}">
                <a16:creationId xmlns:a16="http://schemas.microsoft.com/office/drawing/2014/main" id="{703997BF-A6D9-DBF5-3B26-8C3557A1874A}"/>
              </a:ext>
            </a:extLst>
          </p:cNvPr>
          <p:cNvCxnSpPr>
            <a:cxnSpLocks/>
            <a:stCxn id="181" idx="1"/>
            <a:endCxn id="173" idx="2"/>
          </p:cNvCxnSpPr>
          <p:nvPr/>
        </p:nvCxnSpPr>
        <p:spPr>
          <a:xfrm flipH="1">
            <a:off x="2226234" y="11783352"/>
            <a:ext cx="2108116" cy="2507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6" name="Conector recto 185">
            <a:extLst>
              <a:ext uri="{FF2B5EF4-FFF2-40B4-BE49-F238E27FC236}">
                <a16:creationId xmlns:a16="http://schemas.microsoft.com/office/drawing/2014/main" id="{BB7F5F28-578B-5F6A-72E5-8EDD79E824A3}"/>
              </a:ext>
            </a:extLst>
          </p:cNvPr>
          <p:cNvCxnSpPr>
            <a:cxnSpLocks/>
            <a:stCxn id="206" idx="7"/>
            <a:endCxn id="181" idx="2"/>
          </p:cNvCxnSpPr>
          <p:nvPr/>
        </p:nvCxnSpPr>
        <p:spPr>
          <a:xfrm flipV="1">
            <a:off x="3384733" y="12086234"/>
            <a:ext cx="2021985" cy="516914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0" name="Elipse 189">
            <a:extLst>
              <a:ext uri="{FF2B5EF4-FFF2-40B4-BE49-F238E27FC236}">
                <a16:creationId xmlns:a16="http://schemas.microsoft.com/office/drawing/2014/main" id="{13A81DFF-B46E-DE66-2430-ACF8D94E5D16}"/>
              </a:ext>
            </a:extLst>
          </p:cNvPr>
          <p:cNvSpPr/>
          <p:nvPr/>
        </p:nvSpPr>
        <p:spPr>
          <a:xfrm>
            <a:off x="247002" y="7469216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idReserva </a:t>
            </a:r>
          </a:p>
        </p:txBody>
      </p:sp>
      <p:sp>
        <p:nvSpPr>
          <p:cNvPr id="191" name="Elipse 190">
            <a:extLst>
              <a:ext uri="{FF2B5EF4-FFF2-40B4-BE49-F238E27FC236}">
                <a16:creationId xmlns:a16="http://schemas.microsoft.com/office/drawing/2014/main" id="{30B4DC5B-D871-AEE9-8934-CAA185D72756}"/>
              </a:ext>
            </a:extLst>
          </p:cNvPr>
          <p:cNvSpPr/>
          <p:nvPr/>
        </p:nvSpPr>
        <p:spPr>
          <a:xfrm>
            <a:off x="679853" y="8321625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fechInicial </a:t>
            </a:r>
          </a:p>
        </p:txBody>
      </p:sp>
      <p:sp>
        <p:nvSpPr>
          <p:cNvPr id="192" name="Elipse 191">
            <a:extLst>
              <a:ext uri="{FF2B5EF4-FFF2-40B4-BE49-F238E27FC236}">
                <a16:creationId xmlns:a16="http://schemas.microsoft.com/office/drawing/2014/main" id="{465BCE74-74BB-D01C-C266-6D1CEA039904}"/>
              </a:ext>
            </a:extLst>
          </p:cNvPr>
          <p:cNvSpPr/>
          <p:nvPr/>
        </p:nvSpPr>
        <p:spPr>
          <a:xfrm>
            <a:off x="800849" y="9155164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fechaFinal </a:t>
            </a:r>
          </a:p>
        </p:txBody>
      </p:sp>
      <p:sp>
        <p:nvSpPr>
          <p:cNvPr id="193" name="Elipse 192">
            <a:extLst>
              <a:ext uri="{FF2B5EF4-FFF2-40B4-BE49-F238E27FC236}">
                <a16:creationId xmlns:a16="http://schemas.microsoft.com/office/drawing/2014/main" id="{8D1E690D-3AB2-B353-7B6C-FC79A76D167D}"/>
              </a:ext>
            </a:extLst>
          </p:cNvPr>
          <p:cNvSpPr/>
          <p:nvPr/>
        </p:nvSpPr>
        <p:spPr>
          <a:xfrm>
            <a:off x="319187" y="10129243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</p:txBody>
      </p:sp>
      <p:cxnSp>
        <p:nvCxnSpPr>
          <p:cNvPr id="194" name="Conector recto 193">
            <a:extLst>
              <a:ext uri="{FF2B5EF4-FFF2-40B4-BE49-F238E27FC236}">
                <a16:creationId xmlns:a16="http://schemas.microsoft.com/office/drawing/2014/main" id="{C6AE8C16-991C-4831-8546-1ED5C17DFE35}"/>
              </a:ext>
            </a:extLst>
          </p:cNvPr>
          <p:cNvCxnSpPr>
            <a:cxnSpLocks/>
            <a:stCxn id="169" idx="1"/>
            <a:endCxn id="190" idx="6"/>
          </p:cNvCxnSpPr>
          <p:nvPr/>
        </p:nvCxnSpPr>
        <p:spPr>
          <a:xfrm flipH="1" flipV="1">
            <a:off x="2202123" y="7877416"/>
            <a:ext cx="1735923" cy="1047562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7" name="Conector recto 196">
            <a:extLst>
              <a:ext uri="{FF2B5EF4-FFF2-40B4-BE49-F238E27FC236}">
                <a16:creationId xmlns:a16="http://schemas.microsoft.com/office/drawing/2014/main" id="{4762C1C9-118D-61F4-6942-11F77E8A774A}"/>
              </a:ext>
            </a:extLst>
          </p:cNvPr>
          <p:cNvCxnSpPr>
            <a:cxnSpLocks/>
            <a:stCxn id="169" idx="1"/>
            <a:endCxn id="191" idx="6"/>
          </p:cNvCxnSpPr>
          <p:nvPr/>
        </p:nvCxnSpPr>
        <p:spPr>
          <a:xfrm flipH="1" flipV="1">
            <a:off x="2634974" y="8729825"/>
            <a:ext cx="1303072" cy="195153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0" name="Conector recto 199">
            <a:extLst>
              <a:ext uri="{FF2B5EF4-FFF2-40B4-BE49-F238E27FC236}">
                <a16:creationId xmlns:a16="http://schemas.microsoft.com/office/drawing/2014/main" id="{A6B55625-F555-A6DB-B258-800BD244D04D}"/>
              </a:ext>
            </a:extLst>
          </p:cNvPr>
          <p:cNvCxnSpPr>
            <a:cxnSpLocks/>
            <a:stCxn id="169" idx="1"/>
            <a:endCxn id="192" idx="6"/>
          </p:cNvCxnSpPr>
          <p:nvPr/>
        </p:nvCxnSpPr>
        <p:spPr>
          <a:xfrm flipH="1">
            <a:off x="2755970" y="8924978"/>
            <a:ext cx="1182076" cy="63838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3" name="Conector recto 202">
            <a:extLst>
              <a:ext uri="{FF2B5EF4-FFF2-40B4-BE49-F238E27FC236}">
                <a16:creationId xmlns:a16="http://schemas.microsoft.com/office/drawing/2014/main" id="{15748640-AD46-5AE5-82BE-69424539670B}"/>
              </a:ext>
            </a:extLst>
          </p:cNvPr>
          <p:cNvCxnSpPr>
            <a:cxnSpLocks/>
            <a:stCxn id="169" idx="1"/>
          </p:cNvCxnSpPr>
          <p:nvPr/>
        </p:nvCxnSpPr>
        <p:spPr>
          <a:xfrm flipH="1">
            <a:off x="1354079" y="8924978"/>
            <a:ext cx="2583967" cy="1355423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6" name="Elipse 205">
            <a:extLst>
              <a:ext uri="{FF2B5EF4-FFF2-40B4-BE49-F238E27FC236}">
                <a16:creationId xmlns:a16="http://schemas.microsoft.com/office/drawing/2014/main" id="{C9B5F697-9366-B8A0-26E2-412E7AC56082}"/>
              </a:ext>
            </a:extLst>
          </p:cNvPr>
          <p:cNvSpPr/>
          <p:nvPr/>
        </p:nvSpPr>
        <p:spPr>
          <a:xfrm>
            <a:off x="1715933" y="12483589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idAuto</a:t>
            </a:r>
          </a:p>
        </p:txBody>
      </p:sp>
      <p:sp>
        <p:nvSpPr>
          <p:cNvPr id="208" name="Elipse 207">
            <a:extLst>
              <a:ext uri="{FF2B5EF4-FFF2-40B4-BE49-F238E27FC236}">
                <a16:creationId xmlns:a16="http://schemas.microsoft.com/office/drawing/2014/main" id="{83C024F2-B837-D631-BE64-F0BF1FD348B8}"/>
              </a:ext>
            </a:extLst>
          </p:cNvPr>
          <p:cNvSpPr/>
          <p:nvPr/>
        </p:nvSpPr>
        <p:spPr>
          <a:xfrm>
            <a:off x="3835417" y="12800713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</p:txBody>
      </p:sp>
      <p:sp>
        <p:nvSpPr>
          <p:cNvPr id="209" name="Elipse 208">
            <a:extLst>
              <a:ext uri="{FF2B5EF4-FFF2-40B4-BE49-F238E27FC236}">
                <a16:creationId xmlns:a16="http://schemas.microsoft.com/office/drawing/2014/main" id="{73058225-0F47-4705-AB5E-84669D6E26B4}"/>
              </a:ext>
            </a:extLst>
          </p:cNvPr>
          <p:cNvSpPr/>
          <p:nvPr/>
        </p:nvSpPr>
        <p:spPr>
          <a:xfrm>
            <a:off x="5896143" y="12588790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modelo</a:t>
            </a:r>
          </a:p>
        </p:txBody>
      </p:sp>
      <p:sp>
        <p:nvSpPr>
          <p:cNvPr id="210" name="Elipse 209">
            <a:extLst>
              <a:ext uri="{FF2B5EF4-FFF2-40B4-BE49-F238E27FC236}">
                <a16:creationId xmlns:a16="http://schemas.microsoft.com/office/drawing/2014/main" id="{1057919E-D63C-AF45-22C0-D26B6529D053}"/>
              </a:ext>
            </a:extLst>
          </p:cNvPr>
          <p:cNvSpPr/>
          <p:nvPr/>
        </p:nvSpPr>
        <p:spPr>
          <a:xfrm>
            <a:off x="7608205" y="12037826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marca</a:t>
            </a:r>
          </a:p>
        </p:txBody>
      </p:sp>
      <p:cxnSp>
        <p:nvCxnSpPr>
          <p:cNvPr id="211" name="Conector recto 210">
            <a:extLst>
              <a:ext uri="{FF2B5EF4-FFF2-40B4-BE49-F238E27FC236}">
                <a16:creationId xmlns:a16="http://schemas.microsoft.com/office/drawing/2014/main" id="{6E4F6E1F-7DBB-2052-949F-D0141710EAF7}"/>
              </a:ext>
            </a:extLst>
          </p:cNvPr>
          <p:cNvCxnSpPr>
            <a:cxnSpLocks/>
            <a:stCxn id="208" idx="0"/>
            <a:endCxn id="181" idx="2"/>
          </p:cNvCxnSpPr>
          <p:nvPr/>
        </p:nvCxnSpPr>
        <p:spPr>
          <a:xfrm flipV="1">
            <a:off x="4812978" y="12086234"/>
            <a:ext cx="593740" cy="71447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4" name="Conector recto 213">
            <a:extLst>
              <a:ext uri="{FF2B5EF4-FFF2-40B4-BE49-F238E27FC236}">
                <a16:creationId xmlns:a16="http://schemas.microsoft.com/office/drawing/2014/main" id="{D7505B6D-0EE9-A92B-F3FD-751866746EF5}"/>
              </a:ext>
            </a:extLst>
          </p:cNvPr>
          <p:cNvCxnSpPr>
            <a:cxnSpLocks/>
            <a:stCxn id="209" idx="1"/>
            <a:endCxn id="181" idx="2"/>
          </p:cNvCxnSpPr>
          <p:nvPr/>
        </p:nvCxnSpPr>
        <p:spPr>
          <a:xfrm flipH="1" flipV="1">
            <a:off x="5406718" y="12086234"/>
            <a:ext cx="775746" cy="622115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7" name="Conector recto 216">
            <a:extLst>
              <a:ext uri="{FF2B5EF4-FFF2-40B4-BE49-F238E27FC236}">
                <a16:creationId xmlns:a16="http://schemas.microsoft.com/office/drawing/2014/main" id="{6DB1FF16-27A1-077F-60D5-DDA315C0891E}"/>
              </a:ext>
            </a:extLst>
          </p:cNvPr>
          <p:cNvCxnSpPr>
            <a:cxnSpLocks/>
            <a:stCxn id="210" idx="2"/>
            <a:endCxn id="181" idx="3"/>
          </p:cNvCxnSpPr>
          <p:nvPr/>
        </p:nvCxnSpPr>
        <p:spPr>
          <a:xfrm flipH="1" flipV="1">
            <a:off x="6479086" y="11783352"/>
            <a:ext cx="1129119" cy="662674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1" name="Rectángulo 220">
            <a:extLst>
              <a:ext uri="{FF2B5EF4-FFF2-40B4-BE49-F238E27FC236}">
                <a16:creationId xmlns:a16="http://schemas.microsoft.com/office/drawing/2014/main" id="{DDCD0114-E09F-98D0-2C8E-3F2396275C99}"/>
              </a:ext>
            </a:extLst>
          </p:cNvPr>
          <p:cNvSpPr/>
          <p:nvPr/>
        </p:nvSpPr>
        <p:spPr>
          <a:xfrm>
            <a:off x="10988356" y="10278711"/>
            <a:ext cx="2144736" cy="605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Garaje </a:t>
            </a:r>
          </a:p>
        </p:txBody>
      </p:sp>
      <p:cxnSp>
        <p:nvCxnSpPr>
          <p:cNvPr id="222" name="Conector recto 221">
            <a:extLst>
              <a:ext uri="{FF2B5EF4-FFF2-40B4-BE49-F238E27FC236}">
                <a16:creationId xmlns:a16="http://schemas.microsoft.com/office/drawing/2014/main" id="{C43AD90A-325E-7919-DADC-F20AB7137733}"/>
              </a:ext>
            </a:extLst>
          </p:cNvPr>
          <p:cNvCxnSpPr>
            <a:cxnSpLocks/>
            <a:stCxn id="298" idx="1"/>
            <a:endCxn id="181" idx="3"/>
          </p:cNvCxnSpPr>
          <p:nvPr/>
        </p:nvCxnSpPr>
        <p:spPr>
          <a:xfrm flipH="1">
            <a:off x="6479086" y="10563492"/>
            <a:ext cx="886008" cy="121986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8" name="Conector recto 227">
            <a:extLst>
              <a:ext uri="{FF2B5EF4-FFF2-40B4-BE49-F238E27FC236}">
                <a16:creationId xmlns:a16="http://schemas.microsoft.com/office/drawing/2014/main" id="{029BD229-0742-3304-7743-5CA164C48AFA}"/>
              </a:ext>
            </a:extLst>
          </p:cNvPr>
          <p:cNvCxnSpPr>
            <a:cxnSpLocks/>
            <a:stCxn id="309" idx="0"/>
            <a:endCxn id="221" idx="3"/>
          </p:cNvCxnSpPr>
          <p:nvPr/>
        </p:nvCxnSpPr>
        <p:spPr>
          <a:xfrm flipH="1" flipV="1">
            <a:off x="13133092" y="10581594"/>
            <a:ext cx="1383250" cy="110248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6" name="Conector recto 275">
            <a:extLst>
              <a:ext uri="{FF2B5EF4-FFF2-40B4-BE49-F238E27FC236}">
                <a16:creationId xmlns:a16="http://schemas.microsoft.com/office/drawing/2014/main" id="{4F0F8352-8CD7-7B61-F69D-82EAFF7BD865}"/>
              </a:ext>
            </a:extLst>
          </p:cNvPr>
          <p:cNvCxnSpPr>
            <a:cxnSpLocks/>
            <a:stCxn id="288" idx="1"/>
            <a:endCxn id="169" idx="3"/>
          </p:cNvCxnSpPr>
          <p:nvPr/>
        </p:nvCxnSpPr>
        <p:spPr>
          <a:xfrm flipH="1">
            <a:off x="6082782" y="8911997"/>
            <a:ext cx="1089273" cy="1298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9" name="Rectángulo 278">
            <a:extLst>
              <a:ext uri="{FF2B5EF4-FFF2-40B4-BE49-F238E27FC236}">
                <a16:creationId xmlns:a16="http://schemas.microsoft.com/office/drawing/2014/main" id="{35E048AA-A71A-C066-3EA9-B0CE8DF7A54E}"/>
              </a:ext>
            </a:extLst>
          </p:cNvPr>
          <p:cNvSpPr/>
          <p:nvPr/>
        </p:nvSpPr>
        <p:spPr>
          <a:xfrm>
            <a:off x="10246578" y="7795432"/>
            <a:ext cx="2144736" cy="605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Agencia </a:t>
            </a:r>
          </a:p>
        </p:txBody>
      </p:sp>
      <p:sp>
        <p:nvSpPr>
          <p:cNvPr id="288" name="Rombo 287">
            <a:extLst>
              <a:ext uri="{FF2B5EF4-FFF2-40B4-BE49-F238E27FC236}">
                <a16:creationId xmlns:a16="http://schemas.microsoft.com/office/drawing/2014/main" id="{E5CEEF11-764D-6100-79C3-7A70563F00CA}"/>
              </a:ext>
            </a:extLst>
          </p:cNvPr>
          <p:cNvSpPr/>
          <p:nvPr/>
        </p:nvSpPr>
        <p:spPr>
          <a:xfrm>
            <a:off x="7172055" y="8520820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cxnSp>
        <p:nvCxnSpPr>
          <p:cNvPr id="290" name="Conector recto 289">
            <a:extLst>
              <a:ext uri="{FF2B5EF4-FFF2-40B4-BE49-F238E27FC236}">
                <a16:creationId xmlns:a16="http://schemas.microsoft.com/office/drawing/2014/main" id="{F312CADC-CE35-AE9B-58CE-F747CDA6A2AD}"/>
              </a:ext>
            </a:extLst>
          </p:cNvPr>
          <p:cNvCxnSpPr>
            <a:cxnSpLocks/>
            <a:stCxn id="279" idx="1"/>
            <a:endCxn id="288" idx="3"/>
          </p:cNvCxnSpPr>
          <p:nvPr/>
        </p:nvCxnSpPr>
        <p:spPr>
          <a:xfrm flipH="1">
            <a:off x="9489054" y="8098315"/>
            <a:ext cx="757524" cy="813682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6" name="Conector recto 295">
            <a:extLst>
              <a:ext uri="{FF2B5EF4-FFF2-40B4-BE49-F238E27FC236}">
                <a16:creationId xmlns:a16="http://schemas.microsoft.com/office/drawing/2014/main" id="{B501731F-9B25-454D-1152-C93D759C46A5}"/>
              </a:ext>
            </a:extLst>
          </p:cNvPr>
          <p:cNvCxnSpPr>
            <a:cxnSpLocks/>
            <a:stCxn id="314" idx="2"/>
            <a:endCxn id="221" idx="3"/>
          </p:cNvCxnSpPr>
          <p:nvPr/>
        </p:nvCxnSpPr>
        <p:spPr>
          <a:xfrm flipH="1">
            <a:off x="13133092" y="9356996"/>
            <a:ext cx="691625" cy="122459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8" name="Rombo 297">
            <a:extLst>
              <a:ext uri="{FF2B5EF4-FFF2-40B4-BE49-F238E27FC236}">
                <a16:creationId xmlns:a16="http://schemas.microsoft.com/office/drawing/2014/main" id="{70328B84-8330-062F-8253-0D8C67767A77}"/>
              </a:ext>
            </a:extLst>
          </p:cNvPr>
          <p:cNvSpPr/>
          <p:nvPr/>
        </p:nvSpPr>
        <p:spPr>
          <a:xfrm>
            <a:off x="7365094" y="10172315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cxnSp>
        <p:nvCxnSpPr>
          <p:cNvPr id="301" name="Conector recto 300">
            <a:extLst>
              <a:ext uri="{FF2B5EF4-FFF2-40B4-BE49-F238E27FC236}">
                <a16:creationId xmlns:a16="http://schemas.microsoft.com/office/drawing/2014/main" id="{43617803-4B4D-429D-2D0D-1E2FB6F43C57}"/>
              </a:ext>
            </a:extLst>
          </p:cNvPr>
          <p:cNvCxnSpPr>
            <a:cxnSpLocks/>
            <a:stCxn id="298" idx="3"/>
            <a:endCxn id="221" idx="1"/>
          </p:cNvCxnSpPr>
          <p:nvPr/>
        </p:nvCxnSpPr>
        <p:spPr>
          <a:xfrm>
            <a:off x="9682093" y="10563492"/>
            <a:ext cx="1306263" cy="18102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4" name="CuadroTexto 303">
            <a:extLst>
              <a:ext uri="{FF2B5EF4-FFF2-40B4-BE49-F238E27FC236}">
                <a16:creationId xmlns:a16="http://schemas.microsoft.com/office/drawing/2014/main" id="{B5817CD3-B904-C1BF-C0F1-E8CFCA4D66FB}"/>
              </a:ext>
            </a:extLst>
          </p:cNvPr>
          <p:cNvSpPr txBox="1"/>
          <p:nvPr/>
        </p:nvSpPr>
        <p:spPr>
          <a:xfrm>
            <a:off x="9745479" y="7810207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5" name="CuadroTexto 304">
            <a:extLst>
              <a:ext uri="{FF2B5EF4-FFF2-40B4-BE49-F238E27FC236}">
                <a16:creationId xmlns:a16="http://schemas.microsoft.com/office/drawing/2014/main" id="{95E01F66-2653-1943-19E9-57C0E8E2B6F1}"/>
              </a:ext>
            </a:extLst>
          </p:cNvPr>
          <p:cNvSpPr txBox="1"/>
          <p:nvPr/>
        </p:nvSpPr>
        <p:spPr>
          <a:xfrm>
            <a:off x="6131639" y="8374905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06" name="CuadroTexto 305">
            <a:extLst>
              <a:ext uri="{FF2B5EF4-FFF2-40B4-BE49-F238E27FC236}">
                <a16:creationId xmlns:a16="http://schemas.microsoft.com/office/drawing/2014/main" id="{1F804019-A6CD-2B17-E8AF-33ED99294BFC}"/>
              </a:ext>
            </a:extLst>
          </p:cNvPr>
          <p:cNvSpPr txBox="1"/>
          <p:nvPr/>
        </p:nvSpPr>
        <p:spPr>
          <a:xfrm>
            <a:off x="6479086" y="10747244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07" name="CuadroTexto 306">
            <a:extLst>
              <a:ext uri="{FF2B5EF4-FFF2-40B4-BE49-F238E27FC236}">
                <a16:creationId xmlns:a16="http://schemas.microsoft.com/office/drawing/2014/main" id="{74B0DF8D-A575-F2EA-9256-36207547D54F}"/>
              </a:ext>
            </a:extLst>
          </p:cNvPr>
          <p:cNvSpPr txBox="1"/>
          <p:nvPr/>
        </p:nvSpPr>
        <p:spPr>
          <a:xfrm>
            <a:off x="5077081" y="8078513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08" name="CuadroTexto 307">
            <a:extLst>
              <a:ext uri="{FF2B5EF4-FFF2-40B4-BE49-F238E27FC236}">
                <a16:creationId xmlns:a16="http://schemas.microsoft.com/office/drawing/2014/main" id="{62EFA198-5CE7-0CEA-D5DE-96FBD7071AE3}"/>
              </a:ext>
            </a:extLst>
          </p:cNvPr>
          <p:cNvSpPr txBox="1"/>
          <p:nvPr/>
        </p:nvSpPr>
        <p:spPr>
          <a:xfrm>
            <a:off x="2660759" y="5847869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9" name="Elipse 308">
            <a:extLst>
              <a:ext uri="{FF2B5EF4-FFF2-40B4-BE49-F238E27FC236}">
                <a16:creationId xmlns:a16="http://schemas.microsoft.com/office/drawing/2014/main" id="{190B43E3-A732-EA5E-179F-F410AC843295}"/>
              </a:ext>
            </a:extLst>
          </p:cNvPr>
          <p:cNvSpPr/>
          <p:nvPr/>
        </p:nvSpPr>
        <p:spPr>
          <a:xfrm>
            <a:off x="13538781" y="11684074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idGaraje</a:t>
            </a:r>
          </a:p>
        </p:txBody>
      </p:sp>
      <p:sp>
        <p:nvSpPr>
          <p:cNvPr id="314" name="Elipse 313">
            <a:extLst>
              <a:ext uri="{FF2B5EF4-FFF2-40B4-BE49-F238E27FC236}">
                <a16:creationId xmlns:a16="http://schemas.microsoft.com/office/drawing/2014/main" id="{ABB534E8-82FB-23F9-6C74-485079028C43}"/>
              </a:ext>
            </a:extLst>
          </p:cNvPr>
          <p:cNvSpPr/>
          <p:nvPr/>
        </p:nvSpPr>
        <p:spPr>
          <a:xfrm>
            <a:off x="13824717" y="8948796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</p:txBody>
      </p:sp>
      <p:sp>
        <p:nvSpPr>
          <p:cNvPr id="316" name="Elipse 315">
            <a:extLst>
              <a:ext uri="{FF2B5EF4-FFF2-40B4-BE49-F238E27FC236}">
                <a16:creationId xmlns:a16="http://schemas.microsoft.com/office/drawing/2014/main" id="{745572AF-0E29-8CA7-546D-36A90B839442}"/>
              </a:ext>
            </a:extLst>
          </p:cNvPr>
          <p:cNvSpPr/>
          <p:nvPr/>
        </p:nvSpPr>
        <p:spPr>
          <a:xfrm>
            <a:off x="15148227" y="10219453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numero</a:t>
            </a:r>
          </a:p>
        </p:txBody>
      </p:sp>
      <p:cxnSp>
        <p:nvCxnSpPr>
          <p:cNvPr id="318" name="Conector recto 317">
            <a:extLst>
              <a:ext uri="{FF2B5EF4-FFF2-40B4-BE49-F238E27FC236}">
                <a16:creationId xmlns:a16="http://schemas.microsoft.com/office/drawing/2014/main" id="{A2DAB2A9-2A66-7894-0432-DA1EB9C95100}"/>
              </a:ext>
            </a:extLst>
          </p:cNvPr>
          <p:cNvCxnSpPr>
            <a:cxnSpLocks/>
            <a:stCxn id="316" idx="2"/>
            <a:endCxn id="221" idx="3"/>
          </p:cNvCxnSpPr>
          <p:nvPr/>
        </p:nvCxnSpPr>
        <p:spPr>
          <a:xfrm flipH="1" flipV="1">
            <a:off x="13133092" y="10581594"/>
            <a:ext cx="2015135" cy="4605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1" name="Elipse 320">
            <a:extLst>
              <a:ext uri="{FF2B5EF4-FFF2-40B4-BE49-F238E27FC236}">
                <a16:creationId xmlns:a16="http://schemas.microsoft.com/office/drawing/2014/main" id="{0917988D-00BD-BFF1-DD1D-77E90D507211}"/>
              </a:ext>
            </a:extLst>
          </p:cNvPr>
          <p:cNvSpPr/>
          <p:nvPr/>
        </p:nvSpPr>
        <p:spPr>
          <a:xfrm>
            <a:off x="11964834" y="5922612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</p:txBody>
      </p:sp>
      <p:cxnSp>
        <p:nvCxnSpPr>
          <p:cNvPr id="322" name="Conector recto 321">
            <a:extLst>
              <a:ext uri="{FF2B5EF4-FFF2-40B4-BE49-F238E27FC236}">
                <a16:creationId xmlns:a16="http://schemas.microsoft.com/office/drawing/2014/main" id="{C73BD301-9088-5A88-1074-CDCC5A6EAFDD}"/>
              </a:ext>
            </a:extLst>
          </p:cNvPr>
          <p:cNvCxnSpPr>
            <a:cxnSpLocks/>
            <a:stCxn id="321" idx="2"/>
            <a:endCxn id="279" idx="3"/>
          </p:cNvCxnSpPr>
          <p:nvPr/>
        </p:nvCxnSpPr>
        <p:spPr>
          <a:xfrm>
            <a:off x="11964834" y="6330812"/>
            <a:ext cx="426480" cy="1767503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5" name="Conector recto 324">
            <a:extLst>
              <a:ext uri="{FF2B5EF4-FFF2-40B4-BE49-F238E27FC236}">
                <a16:creationId xmlns:a16="http://schemas.microsoft.com/office/drawing/2014/main" id="{58EC6DCE-1F41-412F-BCED-9DE352615FE6}"/>
              </a:ext>
            </a:extLst>
          </p:cNvPr>
          <p:cNvCxnSpPr>
            <a:cxnSpLocks/>
            <a:stCxn id="328" idx="2"/>
            <a:endCxn id="279" idx="3"/>
          </p:cNvCxnSpPr>
          <p:nvPr/>
        </p:nvCxnSpPr>
        <p:spPr>
          <a:xfrm flipH="1">
            <a:off x="12391314" y="6859090"/>
            <a:ext cx="2125027" cy="1239225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8" name="Elipse 327">
            <a:extLst>
              <a:ext uri="{FF2B5EF4-FFF2-40B4-BE49-F238E27FC236}">
                <a16:creationId xmlns:a16="http://schemas.microsoft.com/office/drawing/2014/main" id="{0722DCAC-97E4-C188-33AB-24F8D88E160C}"/>
              </a:ext>
            </a:extLst>
          </p:cNvPr>
          <p:cNvSpPr/>
          <p:nvPr/>
        </p:nvSpPr>
        <p:spPr>
          <a:xfrm>
            <a:off x="14516341" y="6450890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idAgencia</a:t>
            </a:r>
          </a:p>
        </p:txBody>
      </p:sp>
      <p:sp>
        <p:nvSpPr>
          <p:cNvPr id="332" name="Elipse 331">
            <a:extLst>
              <a:ext uri="{FF2B5EF4-FFF2-40B4-BE49-F238E27FC236}">
                <a16:creationId xmlns:a16="http://schemas.microsoft.com/office/drawing/2014/main" id="{270FDB38-634E-20E3-909E-8E29CB89D370}"/>
              </a:ext>
            </a:extLst>
          </p:cNvPr>
          <p:cNvSpPr/>
          <p:nvPr/>
        </p:nvSpPr>
        <p:spPr>
          <a:xfrm>
            <a:off x="14331030" y="7517028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nombre</a:t>
            </a:r>
          </a:p>
        </p:txBody>
      </p:sp>
      <p:cxnSp>
        <p:nvCxnSpPr>
          <p:cNvPr id="333" name="Conector recto 332">
            <a:extLst>
              <a:ext uri="{FF2B5EF4-FFF2-40B4-BE49-F238E27FC236}">
                <a16:creationId xmlns:a16="http://schemas.microsoft.com/office/drawing/2014/main" id="{91658108-D7CA-31C6-0576-CEE79A1933F6}"/>
              </a:ext>
            </a:extLst>
          </p:cNvPr>
          <p:cNvCxnSpPr>
            <a:cxnSpLocks/>
            <a:stCxn id="332" idx="2"/>
            <a:endCxn id="279" idx="3"/>
          </p:cNvCxnSpPr>
          <p:nvPr/>
        </p:nvCxnSpPr>
        <p:spPr>
          <a:xfrm flipH="1">
            <a:off x="12391314" y="7925228"/>
            <a:ext cx="1939716" cy="173087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52775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7C5C3AEA-88D7-AA85-DEC4-43E6C954EC67}"/>
              </a:ext>
            </a:extLst>
          </p:cNvPr>
          <p:cNvGrpSpPr/>
          <p:nvPr/>
        </p:nvGrpSpPr>
        <p:grpSpPr>
          <a:xfrm>
            <a:off x="7115612" y="0"/>
            <a:ext cx="14640638" cy="2099634"/>
            <a:chOff x="7207534" y="89384"/>
            <a:chExt cx="14456794" cy="2272145"/>
          </a:xfrm>
        </p:grpSpPr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B8747E55-AA9C-5CBA-96B8-752C22CC3A5E}"/>
                </a:ext>
              </a:extLst>
            </p:cNvPr>
            <p:cNvSpPr txBox="1">
              <a:spLocks/>
            </p:cNvSpPr>
            <p:nvPr/>
          </p:nvSpPr>
          <p:spPr>
            <a:xfrm>
              <a:off x="7207534" y="89384"/>
              <a:ext cx="14456794" cy="2272145"/>
            </a:xfrm>
            <a:prstGeom prst="rect">
              <a:avLst/>
            </a:prstGeom>
            <a:noFill/>
            <a:effectLst>
              <a:outerShdw dist="47625" dir="3600000" algn="bl" rotWithShape="0">
                <a:schemeClr val="dk1"/>
              </a:outerShdw>
            </a:effectLst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AGENCIA DE AUTOS</a:t>
              </a:r>
            </a:p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DIAGRAMA RELACIONAL</a:t>
              </a:r>
              <a:endParaRPr lang="es-MX" sz="3442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E532B878-5A60-948F-6010-FCFC086B6FDE}"/>
                </a:ext>
              </a:extLst>
            </p:cNvPr>
            <p:cNvSpPr/>
            <p:nvPr/>
          </p:nvSpPr>
          <p:spPr>
            <a:xfrm>
              <a:off x="7610168" y="1946787"/>
              <a:ext cx="13804490" cy="88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EA826B1F-35EF-919A-4CCE-E7884A8A801D}"/>
              </a:ext>
            </a:extLst>
          </p:cNvPr>
          <p:cNvSpPr txBox="1"/>
          <p:nvPr/>
        </p:nvSpPr>
        <p:spPr>
          <a:xfrm>
            <a:off x="1585128" y="2962314"/>
            <a:ext cx="2682002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Agencia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idAgencia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nombre)</a:t>
            </a:r>
          </a:p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idAuto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modelo, marca, </a:t>
            </a:r>
            <a:r>
              <a:rPr lang="es-MX" sz="54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idGaraje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idCliente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nombre, apellidoPaterno, apellidoMaterno, colonia, calle, teléfono, correo, rfc, estatus, curp)</a:t>
            </a:r>
          </a:p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Garaje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idGaraje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numero)</a:t>
            </a:r>
          </a:p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idReserva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fechaInicial, fechaFinal, </a:t>
            </a:r>
            <a:r>
              <a:rPr lang="es-MX" sz="54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idAgencia, idCliente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AutoReserva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idAutoReserva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</a:t>
            </a:r>
            <a:r>
              <a:rPr lang="es-MX" sz="54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idReserva, idAuto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2374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8852DC1-1399-E8A3-2602-1EF9C0F55FBB}"/>
              </a:ext>
            </a:extLst>
          </p:cNvPr>
          <p:cNvSpPr txBox="1"/>
          <p:nvPr/>
        </p:nvSpPr>
        <p:spPr>
          <a:xfrm>
            <a:off x="6419483" y="4660038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DF648D5-A28A-828A-E032-A7A89D313083}"/>
              </a:ext>
            </a:extLst>
          </p:cNvPr>
          <p:cNvSpPr/>
          <p:nvPr/>
        </p:nvSpPr>
        <p:spPr>
          <a:xfrm>
            <a:off x="13834915" y="3885652"/>
            <a:ext cx="2144736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Estación 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4C1885F-C0A5-1714-6EDA-DAE1310D196B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H="1" flipV="1">
            <a:off x="15979651" y="4188535"/>
            <a:ext cx="2776789" cy="32609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E1CA697-1115-7916-6B93-35D8A6C872B5}"/>
              </a:ext>
            </a:extLst>
          </p:cNvPr>
          <p:cNvCxnSpPr>
            <a:cxnSpLocks/>
            <a:stCxn id="12" idx="0"/>
            <a:endCxn id="6" idx="3"/>
          </p:cNvCxnSpPr>
          <p:nvPr/>
        </p:nvCxnSpPr>
        <p:spPr>
          <a:xfrm flipH="1" flipV="1">
            <a:off x="15979651" y="4188535"/>
            <a:ext cx="771082" cy="24980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ombo 8">
            <a:extLst>
              <a:ext uri="{FF2B5EF4-FFF2-40B4-BE49-F238E27FC236}">
                <a16:creationId xmlns:a16="http://schemas.microsoft.com/office/drawing/2014/main" id="{B482C0D3-47A8-DAFE-048A-15EFD87E6018}"/>
              </a:ext>
            </a:extLst>
          </p:cNvPr>
          <p:cNvSpPr/>
          <p:nvPr/>
        </p:nvSpPr>
        <p:spPr>
          <a:xfrm>
            <a:off x="9902797" y="3797357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78C3AAC-1E9F-E7EF-E934-4F4F36292805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12219796" y="4188534"/>
            <a:ext cx="1615119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D6F736D8-48FE-0963-9205-6091602B6BB1}"/>
              </a:ext>
            </a:extLst>
          </p:cNvPr>
          <p:cNvSpPr/>
          <p:nvPr/>
        </p:nvSpPr>
        <p:spPr>
          <a:xfrm>
            <a:off x="17778879" y="7449504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 err="1"/>
              <a:t>idEstacion</a:t>
            </a:r>
            <a:endParaRPr lang="es-MX" sz="1800" u="sng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E70C1B2-3C85-70A7-345E-194393A1332C}"/>
              </a:ext>
            </a:extLst>
          </p:cNvPr>
          <p:cNvSpPr/>
          <p:nvPr/>
        </p:nvSpPr>
        <p:spPr>
          <a:xfrm>
            <a:off x="15773172" y="6686622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5963B32-FFA0-6EFF-C6B8-0392EC9B4D9C}"/>
              </a:ext>
            </a:extLst>
          </p:cNvPr>
          <p:cNvSpPr/>
          <p:nvPr/>
        </p:nvSpPr>
        <p:spPr>
          <a:xfrm>
            <a:off x="17929618" y="5458470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numero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75E8C72-5037-B7EE-E985-95A373EB6275}"/>
              </a:ext>
            </a:extLst>
          </p:cNvPr>
          <p:cNvCxnSpPr>
            <a:cxnSpLocks/>
            <a:stCxn id="13" idx="2"/>
            <a:endCxn id="6" idx="3"/>
          </p:cNvCxnSpPr>
          <p:nvPr/>
        </p:nvCxnSpPr>
        <p:spPr>
          <a:xfrm flipH="1" flipV="1">
            <a:off x="15979651" y="4188535"/>
            <a:ext cx="1949967" cy="16781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F726725-6BE8-FFF5-91C4-C6125CC44AC0}"/>
              </a:ext>
            </a:extLst>
          </p:cNvPr>
          <p:cNvGrpSpPr/>
          <p:nvPr/>
        </p:nvGrpSpPr>
        <p:grpSpPr>
          <a:xfrm>
            <a:off x="8071968" y="193964"/>
            <a:ext cx="12137382" cy="1947743"/>
            <a:chOff x="8505892" y="656912"/>
            <a:chExt cx="10195494" cy="1239959"/>
          </a:xfrm>
        </p:grpSpPr>
        <p:sp>
          <p:nvSpPr>
            <p:cNvPr id="16" name="Título 1">
              <a:extLst>
                <a:ext uri="{FF2B5EF4-FFF2-40B4-BE49-F238E27FC236}">
                  <a16:creationId xmlns:a16="http://schemas.microsoft.com/office/drawing/2014/main" id="{31FA103A-A452-05A2-1CF3-CC9C49278840}"/>
                </a:ext>
              </a:extLst>
            </p:cNvPr>
            <p:cNvSpPr txBox="1">
              <a:spLocks/>
            </p:cNvSpPr>
            <p:nvPr/>
          </p:nvSpPr>
          <p:spPr>
            <a:xfrm>
              <a:off x="8505892" y="656912"/>
              <a:ext cx="10195494" cy="1239959"/>
            </a:xfrm>
            <a:prstGeom prst="rect">
              <a:avLst/>
            </a:prstGeom>
            <a:noFill/>
            <a:effectLst>
              <a:outerShdw dist="47625" dir="3600000" algn="bl" rotWithShape="0">
                <a:schemeClr val="dk1"/>
              </a:outerShdw>
            </a:effectLst>
          </p:spPr>
          <p:txBody>
            <a:bodyPr spcFirstLastPara="1" vert="horz" wrap="square" lIns="91425" tIns="91425" rIns="91425" bIns="91425" rtlCol="0" anchor="ctr" anchorCtr="0">
              <a:normAutofit fontScale="97500"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</a:rPr>
                <a:t>LINEAS DE METRO</a:t>
              </a:r>
              <a:br>
                <a:rPr lang="es-MX" sz="4798" b="1" dirty="0">
                  <a:solidFill>
                    <a:schemeClr val="tx1"/>
                  </a:solidFill>
                </a:rPr>
              </a:br>
              <a:r>
                <a:rPr lang="es-MX" sz="4798" b="1" dirty="0">
                  <a:solidFill>
                    <a:schemeClr val="tx1"/>
                  </a:solidFill>
                </a:rPr>
                <a:t>DIAGRAMA E-R</a:t>
              </a:r>
              <a:endParaRPr lang="es-MX" sz="34429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586254D-F435-81DC-929F-165244C4FD79}"/>
                </a:ext>
              </a:extLst>
            </p:cNvPr>
            <p:cNvSpPr/>
            <p:nvPr/>
          </p:nvSpPr>
          <p:spPr>
            <a:xfrm>
              <a:off x="10043802" y="1734894"/>
              <a:ext cx="7437128" cy="1215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64E4988-C54E-3680-043A-762941D6A4CE}"/>
              </a:ext>
            </a:extLst>
          </p:cNvPr>
          <p:cNvSpPr/>
          <p:nvPr/>
        </p:nvSpPr>
        <p:spPr>
          <a:xfrm>
            <a:off x="5179742" y="3934283"/>
            <a:ext cx="2144736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Línea </a:t>
            </a:r>
          </a:p>
        </p:txBody>
      </p:sp>
      <p:sp>
        <p:nvSpPr>
          <p:cNvPr id="19" name="Rombo 18">
            <a:extLst>
              <a:ext uri="{FF2B5EF4-FFF2-40B4-BE49-F238E27FC236}">
                <a16:creationId xmlns:a16="http://schemas.microsoft.com/office/drawing/2014/main" id="{95EF83CF-5B7C-9FD6-2AA5-C202227CEED8}"/>
              </a:ext>
            </a:extLst>
          </p:cNvPr>
          <p:cNvSpPr/>
          <p:nvPr/>
        </p:nvSpPr>
        <p:spPr>
          <a:xfrm>
            <a:off x="10335690" y="9384058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934B31A-7699-23C3-B111-6554F821BAB8}"/>
              </a:ext>
            </a:extLst>
          </p:cNvPr>
          <p:cNvSpPr/>
          <p:nvPr/>
        </p:nvSpPr>
        <p:spPr>
          <a:xfrm>
            <a:off x="6252110" y="9560646"/>
            <a:ext cx="2144736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Tren 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9910109-12DF-D144-CB9C-ED3EFA265F3C}"/>
              </a:ext>
            </a:extLst>
          </p:cNvPr>
          <p:cNvSpPr/>
          <p:nvPr/>
        </p:nvSpPr>
        <p:spPr>
          <a:xfrm>
            <a:off x="14896335" y="9863528"/>
            <a:ext cx="2144736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Cochera </a:t>
            </a:r>
          </a:p>
        </p:txBody>
      </p:sp>
      <p:sp>
        <p:nvSpPr>
          <p:cNvPr id="33" name="Rombo 32">
            <a:extLst>
              <a:ext uri="{FF2B5EF4-FFF2-40B4-BE49-F238E27FC236}">
                <a16:creationId xmlns:a16="http://schemas.microsoft.com/office/drawing/2014/main" id="{661A410C-3738-7FA8-1749-77F941465819}"/>
              </a:ext>
            </a:extLst>
          </p:cNvPr>
          <p:cNvSpPr/>
          <p:nvPr/>
        </p:nvSpPr>
        <p:spPr>
          <a:xfrm>
            <a:off x="14229456" y="7618042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sp>
        <p:nvSpPr>
          <p:cNvPr id="34" name="Rombo 33">
            <a:extLst>
              <a:ext uri="{FF2B5EF4-FFF2-40B4-BE49-F238E27FC236}">
                <a16:creationId xmlns:a16="http://schemas.microsoft.com/office/drawing/2014/main" id="{21A1CD37-F297-AE04-2017-168FBF46928C}"/>
              </a:ext>
            </a:extLst>
          </p:cNvPr>
          <p:cNvSpPr/>
          <p:nvPr/>
        </p:nvSpPr>
        <p:spPr>
          <a:xfrm>
            <a:off x="5754969" y="6938390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CD2C6B7-5FD3-FDA1-19A2-C3E8707AAA7E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 flipV="1">
            <a:off x="7324478" y="4188534"/>
            <a:ext cx="2578319" cy="4863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EFACD8FA-7494-53BF-2498-B7ACB30D695A}"/>
              </a:ext>
            </a:extLst>
          </p:cNvPr>
          <p:cNvCxnSpPr>
            <a:cxnSpLocks/>
            <a:stCxn id="18" idx="2"/>
            <a:endCxn id="34" idx="0"/>
          </p:cNvCxnSpPr>
          <p:nvPr/>
        </p:nvCxnSpPr>
        <p:spPr>
          <a:xfrm>
            <a:off x="6252110" y="4540048"/>
            <a:ext cx="661359" cy="239834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6155A816-649A-DF32-7789-3CA46B050EB7}"/>
              </a:ext>
            </a:extLst>
          </p:cNvPr>
          <p:cNvCxnSpPr>
            <a:cxnSpLocks/>
            <a:stCxn id="23" idx="0"/>
            <a:endCxn id="34" idx="2"/>
          </p:cNvCxnSpPr>
          <p:nvPr/>
        </p:nvCxnSpPr>
        <p:spPr>
          <a:xfrm flipH="1" flipV="1">
            <a:off x="6913469" y="7720743"/>
            <a:ext cx="411009" cy="183990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F6FF6606-C363-58D6-543C-CCE336CE6082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8396846" y="9775235"/>
            <a:ext cx="1938844" cy="8829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85FCEBF-FF17-D643-4B15-E066693A40A1}"/>
              </a:ext>
            </a:extLst>
          </p:cNvPr>
          <p:cNvCxnSpPr>
            <a:cxnSpLocks/>
            <a:stCxn id="24" idx="1"/>
            <a:endCxn id="19" idx="3"/>
          </p:cNvCxnSpPr>
          <p:nvPr/>
        </p:nvCxnSpPr>
        <p:spPr>
          <a:xfrm flipH="1" flipV="1">
            <a:off x="12652689" y="9775235"/>
            <a:ext cx="2243646" cy="39117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4809065A-D0D6-B70C-C892-EB4C16C293E0}"/>
              </a:ext>
            </a:extLst>
          </p:cNvPr>
          <p:cNvCxnSpPr>
            <a:cxnSpLocks/>
            <a:stCxn id="33" idx="2"/>
            <a:endCxn id="24" idx="0"/>
          </p:cNvCxnSpPr>
          <p:nvPr/>
        </p:nvCxnSpPr>
        <p:spPr>
          <a:xfrm>
            <a:off x="15387956" y="8400395"/>
            <a:ext cx="580747" cy="146313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DBFD89BD-4AE2-5FE9-0A45-F9F153A14C95}"/>
              </a:ext>
            </a:extLst>
          </p:cNvPr>
          <p:cNvCxnSpPr>
            <a:cxnSpLocks/>
            <a:stCxn id="6" idx="2"/>
            <a:endCxn id="33" idx="0"/>
          </p:cNvCxnSpPr>
          <p:nvPr/>
        </p:nvCxnSpPr>
        <p:spPr>
          <a:xfrm>
            <a:off x="14907283" y="4491417"/>
            <a:ext cx="480673" cy="312662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D1AB4F29-10DF-F0A0-64C9-6CE2547AF88F}"/>
              </a:ext>
            </a:extLst>
          </p:cNvPr>
          <p:cNvSpPr txBox="1"/>
          <p:nvPr/>
        </p:nvSpPr>
        <p:spPr>
          <a:xfrm>
            <a:off x="7399707" y="9028324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DBA34D62-9E24-75E5-B0EC-B0E641891E09}"/>
              </a:ext>
            </a:extLst>
          </p:cNvPr>
          <p:cNvSpPr txBox="1"/>
          <p:nvPr/>
        </p:nvSpPr>
        <p:spPr>
          <a:xfrm>
            <a:off x="8705035" y="9384058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CF1EA51C-E899-8936-F189-EDC06F3D1985}"/>
              </a:ext>
            </a:extLst>
          </p:cNvPr>
          <p:cNvSpPr txBox="1"/>
          <p:nvPr/>
        </p:nvSpPr>
        <p:spPr>
          <a:xfrm>
            <a:off x="16168351" y="9299036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5B0700DD-7295-A7AF-42FA-B9C77AFC3A1B}"/>
              </a:ext>
            </a:extLst>
          </p:cNvPr>
          <p:cNvSpPr txBox="1"/>
          <p:nvPr/>
        </p:nvSpPr>
        <p:spPr>
          <a:xfrm>
            <a:off x="15010489" y="4491417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9B37C54F-359F-9ABC-4266-C5A5297C974B}"/>
              </a:ext>
            </a:extLst>
          </p:cNvPr>
          <p:cNvSpPr txBox="1"/>
          <p:nvPr/>
        </p:nvSpPr>
        <p:spPr>
          <a:xfrm>
            <a:off x="14349754" y="9481030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4AA81B27-530C-B411-DB62-499C549DCE7E}"/>
              </a:ext>
            </a:extLst>
          </p:cNvPr>
          <p:cNvSpPr txBox="1"/>
          <p:nvPr/>
        </p:nvSpPr>
        <p:spPr>
          <a:xfrm>
            <a:off x="7399707" y="3627459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59DC3ECA-C15C-4AC3-7CA6-34F3A696B389}"/>
              </a:ext>
            </a:extLst>
          </p:cNvPr>
          <p:cNvSpPr txBox="1"/>
          <p:nvPr/>
        </p:nvSpPr>
        <p:spPr>
          <a:xfrm>
            <a:off x="13250969" y="3627459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7E700D65-AF88-3427-395C-812C44B60494}"/>
              </a:ext>
            </a:extLst>
          </p:cNvPr>
          <p:cNvSpPr/>
          <p:nvPr/>
        </p:nvSpPr>
        <p:spPr>
          <a:xfrm>
            <a:off x="12812138" y="10918460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9E008811-3514-21B0-192B-E7B6A8D06CDF}"/>
              </a:ext>
            </a:extLst>
          </p:cNvPr>
          <p:cNvSpPr/>
          <p:nvPr/>
        </p:nvSpPr>
        <p:spPr>
          <a:xfrm>
            <a:off x="18464679" y="10918461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idCochera</a:t>
            </a:r>
          </a:p>
        </p:txBody>
      </p: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83F343A8-AF80-BE1D-6F47-D9B98AA2A0ED}"/>
              </a:ext>
            </a:extLst>
          </p:cNvPr>
          <p:cNvCxnSpPr>
            <a:cxnSpLocks/>
            <a:stCxn id="80" idx="0"/>
            <a:endCxn id="24" idx="2"/>
          </p:cNvCxnSpPr>
          <p:nvPr/>
        </p:nvCxnSpPr>
        <p:spPr>
          <a:xfrm flipV="1">
            <a:off x="13789699" y="10469293"/>
            <a:ext cx="2179004" cy="44916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CB4D0DF6-0C3C-195C-39E0-98456ECC87D4}"/>
              </a:ext>
            </a:extLst>
          </p:cNvPr>
          <p:cNvCxnSpPr>
            <a:cxnSpLocks/>
            <a:stCxn id="81" idx="1"/>
            <a:endCxn id="24" idx="2"/>
          </p:cNvCxnSpPr>
          <p:nvPr/>
        </p:nvCxnSpPr>
        <p:spPr>
          <a:xfrm flipH="1" flipV="1">
            <a:off x="15968703" y="10469293"/>
            <a:ext cx="2782297" cy="5687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Elipse 88">
            <a:extLst>
              <a:ext uri="{FF2B5EF4-FFF2-40B4-BE49-F238E27FC236}">
                <a16:creationId xmlns:a16="http://schemas.microsoft.com/office/drawing/2014/main" id="{CDA328AA-92F9-202F-1697-E2C3DAFCCADF}"/>
              </a:ext>
            </a:extLst>
          </p:cNvPr>
          <p:cNvSpPr/>
          <p:nvPr/>
        </p:nvSpPr>
        <p:spPr>
          <a:xfrm>
            <a:off x="14213230" y="11872425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numero</a:t>
            </a:r>
          </a:p>
        </p:txBody>
      </p: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44350A3F-E8D2-381A-4F4F-EE12CDD89438}"/>
              </a:ext>
            </a:extLst>
          </p:cNvPr>
          <p:cNvCxnSpPr>
            <a:cxnSpLocks/>
            <a:stCxn id="89" idx="0"/>
            <a:endCxn id="24" idx="2"/>
          </p:cNvCxnSpPr>
          <p:nvPr/>
        </p:nvCxnSpPr>
        <p:spPr>
          <a:xfrm flipV="1">
            <a:off x="15190791" y="10469293"/>
            <a:ext cx="777912" cy="140313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Elipse 95">
            <a:extLst>
              <a:ext uri="{FF2B5EF4-FFF2-40B4-BE49-F238E27FC236}">
                <a16:creationId xmlns:a16="http://schemas.microsoft.com/office/drawing/2014/main" id="{C4C894AA-6006-98A2-267F-4D0AB1DC7297}"/>
              </a:ext>
            </a:extLst>
          </p:cNvPr>
          <p:cNvSpPr/>
          <p:nvPr/>
        </p:nvSpPr>
        <p:spPr>
          <a:xfrm>
            <a:off x="4353052" y="10451591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</p:txBody>
      </p: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59D836E7-B2CC-E72E-0B31-ABB0FD2D810C}"/>
              </a:ext>
            </a:extLst>
          </p:cNvPr>
          <p:cNvCxnSpPr>
            <a:cxnSpLocks/>
            <a:stCxn id="96" idx="0"/>
            <a:endCxn id="23" idx="2"/>
          </p:cNvCxnSpPr>
          <p:nvPr/>
        </p:nvCxnSpPr>
        <p:spPr>
          <a:xfrm flipV="1">
            <a:off x="5330613" y="10166411"/>
            <a:ext cx="1993865" cy="2851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Elipse 101">
            <a:extLst>
              <a:ext uri="{FF2B5EF4-FFF2-40B4-BE49-F238E27FC236}">
                <a16:creationId xmlns:a16="http://schemas.microsoft.com/office/drawing/2014/main" id="{AD3BC927-5282-7187-2372-EC94D7D8C42C}"/>
              </a:ext>
            </a:extLst>
          </p:cNvPr>
          <p:cNvSpPr/>
          <p:nvPr/>
        </p:nvSpPr>
        <p:spPr>
          <a:xfrm>
            <a:off x="5135982" y="11676190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 err="1"/>
              <a:t>idTren</a:t>
            </a:r>
            <a:endParaRPr lang="es-MX" sz="1800" u="sng" dirty="0"/>
          </a:p>
        </p:txBody>
      </p: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3AC850E7-1C58-F933-00B9-91B2847F282E}"/>
              </a:ext>
            </a:extLst>
          </p:cNvPr>
          <p:cNvCxnSpPr>
            <a:cxnSpLocks/>
            <a:stCxn id="102" idx="0"/>
            <a:endCxn id="23" idx="2"/>
          </p:cNvCxnSpPr>
          <p:nvPr/>
        </p:nvCxnSpPr>
        <p:spPr>
          <a:xfrm flipV="1">
            <a:off x="6113543" y="10166411"/>
            <a:ext cx="1210935" cy="15097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Elipse 105">
            <a:extLst>
              <a:ext uri="{FF2B5EF4-FFF2-40B4-BE49-F238E27FC236}">
                <a16:creationId xmlns:a16="http://schemas.microsoft.com/office/drawing/2014/main" id="{E0224A2B-7430-E94A-EDF9-1A59B035C0F9}"/>
              </a:ext>
            </a:extLst>
          </p:cNvPr>
          <p:cNvSpPr/>
          <p:nvPr/>
        </p:nvSpPr>
        <p:spPr>
          <a:xfrm>
            <a:off x="7041887" y="11125400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numero</a:t>
            </a:r>
          </a:p>
        </p:txBody>
      </p: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2CD30576-740D-BD41-2FAD-E3F065651888}"/>
              </a:ext>
            </a:extLst>
          </p:cNvPr>
          <p:cNvCxnSpPr>
            <a:cxnSpLocks/>
            <a:stCxn id="106" idx="0"/>
            <a:endCxn id="23" idx="2"/>
          </p:cNvCxnSpPr>
          <p:nvPr/>
        </p:nvCxnSpPr>
        <p:spPr>
          <a:xfrm flipH="1" flipV="1">
            <a:off x="7324478" y="10166411"/>
            <a:ext cx="694970" cy="9589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Elipse 109">
            <a:extLst>
              <a:ext uri="{FF2B5EF4-FFF2-40B4-BE49-F238E27FC236}">
                <a16:creationId xmlns:a16="http://schemas.microsoft.com/office/drawing/2014/main" id="{6A6C78EA-1099-4E4A-EECA-6A92491C57F3}"/>
              </a:ext>
            </a:extLst>
          </p:cNvPr>
          <p:cNvSpPr/>
          <p:nvPr/>
        </p:nvSpPr>
        <p:spPr>
          <a:xfrm>
            <a:off x="3806613" y="5573609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85E7D3CB-5F76-0F43-1B47-ED1AC8363BE6}"/>
              </a:ext>
            </a:extLst>
          </p:cNvPr>
          <p:cNvCxnSpPr>
            <a:cxnSpLocks/>
            <a:stCxn id="110" idx="0"/>
            <a:endCxn id="18" idx="1"/>
          </p:cNvCxnSpPr>
          <p:nvPr/>
        </p:nvCxnSpPr>
        <p:spPr>
          <a:xfrm flipV="1">
            <a:off x="4784174" y="4237166"/>
            <a:ext cx="395568" cy="133644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Elipse 114">
            <a:extLst>
              <a:ext uri="{FF2B5EF4-FFF2-40B4-BE49-F238E27FC236}">
                <a16:creationId xmlns:a16="http://schemas.microsoft.com/office/drawing/2014/main" id="{50E67C16-B589-0B19-82D7-16D5B4491276}"/>
              </a:ext>
            </a:extLst>
          </p:cNvPr>
          <p:cNvSpPr/>
          <p:nvPr/>
        </p:nvSpPr>
        <p:spPr>
          <a:xfrm>
            <a:off x="3792545" y="2016876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 err="1"/>
              <a:t>idLinea</a:t>
            </a:r>
            <a:endParaRPr lang="es-MX" sz="1800" u="sng" dirty="0"/>
          </a:p>
        </p:txBody>
      </p: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C146F077-FCB8-6437-BB99-FD52F15AF3F4}"/>
              </a:ext>
            </a:extLst>
          </p:cNvPr>
          <p:cNvCxnSpPr>
            <a:cxnSpLocks/>
            <a:stCxn id="115" idx="4"/>
            <a:endCxn id="18" idx="1"/>
          </p:cNvCxnSpPr>
          <p:nvPr/>
        </p:nvCxnSpPr>
        <p:spPr>
          <a:xfrm>
            <a:off x="4770106" y="2833275"/>
            <a:ext cx="409636" cy="140389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C39E3E2A-0CE6-D3CA-4B8E-570D6AC5F817}"/>
              </a:ext>
            </a:extLst>
          </p:cNvPr>
          <p:cNvCxnSpPr>
            <a:cxnSpLocks/>
            <a:stCxn id="6" idx="3"/>
            <a:endCxn id="124" idx="1"/>
          </p:cNvCxnSpPr>
          <p:nvPr/>
        </p:nvCxnSpPr>
        <p:spPr>
          <a:xfrm flipV="1">
            <a:off x="15979651" y="4177194"/>
            <a:ext cx="1437350" cy="1134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mbo 123">
            <a:extLst>
              <a:ext uri="{FF2B5EF4-FFF2-40B4-BE49-F238E27FC236}">
                <a16:creationId xmlns:a16="http://schemas.microsoft.com/office/drawing/2014/main" id="{51CB7CC6-1547-B131-D732-0DF3E73A9A17}"/>
              </a:ext>
            </a:extLst>
          </p:cNvPr>
          <p:cNvSpPr/>
          <p:nvPr/>
        </p:nvSpPr>
        <p:spPr>
          <a:xfrm>
            <a:off x="17417001" y="3786017"/>
            <a:ext cx="2316999" cy="782353"/>
          </a:xfrm>
          <a:prstGeom prst="diamond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9C796EF1-AFBF-0B2F-43D4-68CD67B218F3}"/>
              </a:ext>
            </a:extLst>
          </p:cNvPr>
          <p:cNvCxnSpPr>
            <a:cxnSpLocks/>
            <a:stCxn id="124" idx="3"/>
            <a:endCxn id="130" idx="1"/>
          </p:cNvCxnSpPr>
          <p:nvPr/>
        </p:nvCxnSpPr>
        <p:spPr>
          <a:xfrm>
            <a:off x="19734000" y="4177194"/>
            <a:ext cx="1646012" cy="8829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261DAAD1-7EFE-0F0D-CCA6-18126737AFD4}"/>
              </a:ext>
            </a:extLst>
          </p:cNvPr>
          <p:cNvSpPr/>
          <p:nvPr/>
        </p:nvSpPr>
        <p:spPr>
          <a:xfrm>
            <a:off x="21380012" y="3962605"/>
            <a:ext cx="2144736" cy="6057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Acceso </a:t>
            </a:r>
          </a:p>
        </p:txBody>
      </p:sp>
      <p:sp>
        <p:nvSpPr>
          <p:cNvPr id="132" name="Elipse 131">
            <a:extLst>
              <a:ext uri="{FF2B5EF4-FFF2-40B4-BE49-F238E27FC236}">
                <a16:creationId xmlns:a16="http://schemas.microsoft.com/office/drawing/2014/main" id="{F1626B01-502D-CAC2-9B47-C7CA24423431}"/>
              </a:ext>
            </a:extLst>
          </p:cNvPr>
          <p:cNvSpPr/>
          <p:nvPr/>
        </p:nvSpPr>
        <p:spPr>
          <a:xfrm>
            <a:off x="20209350" y="5002620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</p:txBody>
      </p: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B5ED887E-E6BB-E1E4-10CC-084E0B9DAD02}"/>
              </a:ext>
            </a:extLst>
          </p:cNvPr>
          <p:cNvCxnSpPr>
            <a:cxnSpLocks/>
            <a:stCxn id="132" idx="0"/>
            <a:endCxn id="130" idx="2"/>
          </p:cNvCxnSpPr>
          <p:nvPr/>
        </p:nvCxnSpPr>
        <p:spPr>
          <a:xfrm flipV="1">
            <a:off x="21186911" y="4568370"/>
            <a:ext cx="1265469" cy="4342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Elipse 135">
            <a:extLst>
              <a:ext uri="{FF2B5EF4-FFF2-40B4-BE49-F238E27FC236}">
                <a16:creationId xmlns:a16="http://schemas.microsoft.com/office/drawing/2014/main" id="{4E536C02-0206-6A0C-F952-EDA4CBC7CF55}"/>
              </a:ext>
            </a:extLst>
          </p:cNvPr>
          <p:cNvSpPr/>
          <p:nvPr/>
        </p:nvSpPr>
        <p:spPr>
          <a:xfrm>
            <a:off x="20664632" y="5981808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 err="1"/>
              <a:t>idAcceso</a:t>
            </a:r>
            <a:endParaRPr lang="es-MX" sz="1800" u="sng" dirty="0"/>
          </a:p>
        </p:txBody>
      </p: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6169AFA4-2EAC-9C57-84C8-A487533816CA}"/>
              </a:ext>
            </a:extLst>
          </p:cNvPr>
          <p:cNvCxnSpPr>
            <a:cxnSpLocks/>
            <a:stCxn id="136" idx="0"/>
            <a:endCxn id="130" idx="2"/>
          </p:cNvCxnSpPr>
          <p:nvPr/>
        </p:nvCxnSpPr>
        <p:spPr>
          <a:xfrm flipV="1">
            <a:off x="21642193" y="4568370"/>
            <a:ext cx="810187" cy="14134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Elipse 141">
            <a:extLst>
              <a:ext uri="{FF2B5EF4-FFF2-40B4-BE49-F238E27FC236}">
                <a16:creationId xmlns:a16="http://schemas.microsoft.com/office/drawing/2014/main" id="{86559851-056B-040D-1D95-8FF044586B7B}"/>
              </a:ext>
            </a:extLst>
          </p:cNvPr>
          <p:cNvSpPr/>
          <p:nvPr/>
        </p:nvSpPr>
        <p:spPr>
          <a:xfrm>
            <a:off x="22243713" y="5335944"/>
            <a:ext cx="1955121" cy="81639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descripción</a:t>
            </a:r>
          </a:p>
        </p:txBody>
      </p:sp>
      <p:cxnSp>
        <p:nvCxnSpPr>
          <p:cNvPr id="143" name="Conector recto 142">
            <a:extLst>
              <a:ext uri="{FF2B5EF4-FFF2-40B4-BE49-F238E27FC236}">
                <a16:creationId xmlns:a16="http://schemas.microsoft.com/office/drawing/2014/main" id="{3608950E-D300-3733-965A-E92C7BBD550B}"/>
              </a:ext>
            </a:extLst>
          </p:cNvPr>
          <p:cNvCxnSpPr>
            <a:cxnSpLocks/>
            <a:stCxn id="142" idx="0"/>
            <a:endCxn id="130" idx="2"/>
          </p:cNvCxnSpPr>
          <p:nvPr/>
        </p:nvCxnSpPr>
        <p:spPr>
          <a:xfrm flipH="1" flipV="1">
            <a:off x="22452380" y="4568370"/>
            <a:ext cx="768894" cy="76757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E4394AB4-6B37-FDA6-BFE3-67E201DB8512}"/>
              </a:ext>
            </a:extLst>
          </p:cNvPr>
          <p:cNvSpPr txBox="1"/>
          <p:nvPr/>
        </p:nvSpPr>
        <p:spPr>
          <a:xfrm>
            <a:off x="16052302" y="3642663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035FB72B-916D-DB54-973D-4019D6FD0DF8}"/>
              </a:ext>
            </a:extLst>
          </p:cNvPr>
          <p:cNvSpPr txBox="1"/>
          <p:nvPr/>
        </p:nvSpPr>
        <p:spPr>
          <a:xfrm>
            <a:off x="20796066" y="3698459"/>
            <a:ext cx="58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857044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027E94C5-61D6-8D39-0DDA-41A7F6A4AFB2}"/>
              </a:ext>
            </a:extLst>
          </p:cNvPr>
          <p:cNvGrpSpPr/>
          <p:nvPr/>
        </p:nvGrpSpPr>
        <p:grpSpPr>
          <a:xfrm>
            <a:off x="7115612" y="0"/>
            <a:ext cx="14640638" cy="2099634"/>
            <a:chOff x="7207534" y="89384"/>
            <a:chExt cx="14456794" cy="2272145"/>
          </a:xfrm>
        </p:grpSpPr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DB430949-0FAA-AB2F-F9D9-ED729645043D}"/>
                </a:ext>
              </a:extLst>
            </p:cNvPr>
            <p:cNvSpPr txBox="1">
              <a:spLocks/>
            </p:cNvSpPr>
            <p:nvPr/>
          </p:nvSpPr>
          <p:spPr>
            <a:xfrm>
              <a:off x="7207534" y="89384"/>
              <a:ext cx="14456794" cy="2272145"/>
            </a:xfrm>
            <a:prstGeom prst="rect">
              <a:avLst/>
            </a:prstGeom>
            <a:noFill/>
            <a:effectLst>
              <a:outerShdw dist="47625" dir="3600000" algn="bl" rotWithShape="0">
                <a:schemeClr val="dk1"/>
              </a:outerShdw>
            </a:effectLst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LINEAS DE METRO</a:t>
              </a:r>
            </a:p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DIAGRAMA RELACIONAL</a:t>
              </a:r>
              <a:endParaRPr lang="es-MX" sz="3442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0A481463-8145-A9EA-B72C-9A74EA14A06B}"/>
                </a:ext>
              </a:extLst>
            </p:cNvPr>
            <p:cNvSpPr/>
            <p:nvPr/>
          </p:nvSpPr>
          <p:spPr>
            <a:xfrm>
              <a:off x="7610168" y="1946787"/>
              <a:ext cx="13804490" cy="88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7E1E8182-AF23-76F7-85B2-8E23364046D7}"/>
              </a:ext>
            </a:extLst>
          </p:cNvPr>
          <p:cNvSpPr txBox="1"/>
          <p:nvPr/>
        </p:nvSpPr>
        <p:spPr>
          <a:xfrm>
            <a:off x="1585128" y="2962314"/>
            <a:ext cx="2682002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idAcceso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nombre, calle, numero, ciudad, descripción, </a:t>
            </a:r>
            <a:r>
              <a:rPr lang="es-MX" sz="5400" b="1" u="db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idEstacion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Cochera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idCochera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numero, nombre, calle, ciudad, </a:t>
            </a:r>
            <a:r>
              <a:rPr lang="es-MX" sz="5400" b="1" u="db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idEstacion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Estación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idEstacion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numero, nombre, calle, numero, ciudad)</a:t>
            </a:r>
          </a:p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Línea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idLinea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ruta, nombre)</a:t>
            </a:r>
          </a:p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idTren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numero, </a:t>
            </a:r>
            <a:r>
              <a:rPr lang="es-MX" sz="5400" b="1" u="db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idLinea</a:t>
            </a:r>
            <a:r>
              <a:rPr lang="es-MX" sz="54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5400" b="1" u="db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idCochera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s-MX" sz="5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LineaEstacion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idLineaEstacion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</a:t>
            </a:r>
            <a:r>
              <a:rPr lang="es-MX" sz="5400" b="1" u="db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idLinea</a:t>
            </a:r>
            <a:r>
              <a:rPr lang="es-MX" sz="54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5400" b="1" u="db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idEstacion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229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A0581356-7A39-2141-B6E3-30AF0151A233}"/>
              </a:ext>
            </a:extLst>
          </p:cNvPr>
          <p:cNvGrpSpPr/>
          <p:nvPr/>
        </p:nvGrpSpPr>
        <p:grpSpPr>
          <a:xfrm>
            <a:off x="8071968" y="193964"/>
            <a:ext cx="12137382" cy="1947743"/>
            <a:chOff x="8505892" y="656912"/>
            <a:chExt cx="10195494" cy="1239959"/>
          </a:xfrm>
        </p:grpSpPr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F225C163-1F74-3E00-B542-58AE09B66217}"/>
                </a:ext>
              </a:extLst>
            </p:cNvPr>
            <p:cNvSpPr txBox="1">
              <a:spLocks/>
            </p:cNvSpPr>
            <p:nvPr/>
          </p:nvSpPr>
          <p:spPr>
            <a:xfrm>
              <a:off x="8505892" y="656912"/>
              <a:ext cx="10195494" cy="12399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vert="horz" wrap="square" lIns="91425" tIns="91425" rIns="91425" bIns="91425" rtlCol="0" anchor="ctr" anchorCtr="0">
              <a:normAutofit fontScale="97500"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</a:rPr>
                <a:t>UNIVERSIDAD</a:t>
              </a:r>
              <a:br>
                <a:rPr lang="es-MX" sz="4798" b="1" dirty="0">
                  <a:solidFill>
                    <a:schemeClr val="tx1"/>
                  </a:solidFill>
                </a:rPr>
              </a:br>
              <a:r>
                <a:rPr lang="es-MX" sz="4798" b="1" dirty="0">
                  <a:solidFill>
                    <a:schemeClr val="tx1"/>
                  </a:solidFill>
                </a:rPr>
                <a:t>DIAGRAMA E-R</a:t>
              </a:r>
              <a:endParaRPr lang="es-MX" sz="34429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22F4957F-5CD5-B0F5-6C77-46158F005C9E}"/>
                </a:ext>
              </a:extLst>
            </p:cNvPr>
            <p:cNvSpPr/>
            <p:nvPr/>
          </p:nvSpPr>
          <p:spPr>
            <a:xfrm>
              <a:off x="10043802" y="1734894"/>
              <a:ext cx="7437128" cy="12154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7B3A3F47-F9C1-86E8-E8F1-7FFA8B875049}"/>
              </a:ext>
            </a:extLst>
          </p:cNvPr>
          <p:cNvSpPr txBox="1"/>
          <p:nvPr/>
        </p:nvSpPr>
        <p:spPr>
          <a:xfrm>
            <a:off x="7364132" y="4346541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C3F6044-7408-3CC5-7B2D-4FE6305FE7BE}"/>
              </a:ext>
            </a:extLst>
          </p:cNvPr>
          <p:cNvSpPr/>
          <p:nvPr/>
        </p:nvSpPr>
        <p:spPr>
          <a:xfrm>
            <a:off x="4647527" y="4707389"/>
            <a:ext cx="2803911" cy="72575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AreaConocimiento </a:t>
            </a:r>
          </a:p>
        </p:txBody>
      </p:sp>
      <p:sp>
        <p:nvSpPr>
          <p:cNvPr id="10" name="Rombo 9">
            <a:extLst>
              <a:ext uri="{FF2B5EF4-FFF2-40B4-BE49-F238E27FC236}">
                <a16:creationId xmlns:a16="http://schemas.microsoft.com/office/drawing/2014/main" id="{95F05AE6-B1B5-2944-7874-29D5D06A8E6B}"/>
              </a:ext>
            </a:extLst>
          </p:cNvPr>
          <p:cNvSpPr/>
          <p:nvPr/>
        </p:nvSpPr>
        <p:spPr>
          <a:xfrm>
            <a:off x="10348115" y="2343436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F7AB394-F759-46FF-2293-36EBBFC59BD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451438" y="2734613"/>
            <a:ext cx="2896677" cy="2335654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523673C-E6AB-15C6-64CB-B6E60E42C704}"/>
              </a:ext>
            </a:extLst>
          </p:cNvPr>
          <p:cNvSpPr txBox="1"/>
          <p:nvPr/>
        </p:nvSpPr>
        <p:spPr>
          <a:xfrm>
            <a:off x="10928055" y="5606253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55D5659-E7E8-3386-C15D-A917A5EDEA43}"/>
              </a:ext>
            </a:extLst>
          </p:cNvPr>
          <p:cNvSpPr/>
          <p:nvPr/>
        </p:nvSpPr>
        <p:spPr>
          <a:xfrm>
            <a:off x="1765315" y="3688681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C1CBBA2-39D1-84B8-29C0-2C56B66D53CC}"/>
              </a:ext>
            </a:extLst>
          </p:cNvPr>
          <p:cNvCxnSpPr>
            <a:cxnSpLocks/>
            <a:stCxn id="13" idx="6"/>
            <a:endCxn id="9" idx="1"/>
          </p:cNvCxnSpPr>
          <p:nvPr/>
        </p:nvCxnSpPr>
        <p:spPr>
          <a:xfrm>
            <a:off x="3720436" y="4096881"/>
            <a:ext cx="927091" cy="97338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C41D00CE-9845-6BAE-EB7E-AFCACF643AC7}"/>
              </a:ext>
            </a:extLst>
          </p:cNvPr>
          <p:cNvSpPr/>
          <p:nvPr/>
        </p:nvSpPr>
        <p:spPr>
          <a:xfrm>
            <a:off x="1765315" y="1718539"/>
            <a:ext cx="3198190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 err="1"/>
              <a:t>idAreaConocimiento</a:t>
            </a:r>
            <a:endParaRPr lang="es-MX" sz="1800" u="sng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70FB133-D04A-AAC2-C45E-A88A670BBC4C}"/>
              </a:ext>
            </a:extLst>
          </p:cNvPr>
          <p:cNvCxnSpPr>
            <a:cxnSpLocks/>
            <a:stCxn id="15" idx="4"/>
            <a:endCxn id="9" idx="1"/>
          </p:cNvCxnSpPr>
          <p:nvPr/>
        </p:nvCxnSpPr>
        <p:spPr>
          <a:xfrm>
            <a:off x="3364410" y="2534938"/>
            <a:ext cx="1283117" cy="253532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D50282E-5568-694D-EAE2-9EAC6B63FC68}"/>
              </a:ext>
            </a:extLst>
          </p:cNvPr>
          <p:cNvSpPr/>
          <p:nvPr/>
        </p:nvSpPr>
        <p:spPr>
          <a:xfrm>
            <a:off x="9902797" y="6297631"/>
            <a:ext cx="2803911" cy="72575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Departamento 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779E820E-EA39-3589-1EA5-844FC28EED7A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V="1">
            <a:off x="11304753" y="3125789"/>
            <a:ext cx="201862" cy="3171842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Rombo 36">
            <a:extLst>
              <a:ext uri="{FF2B5EF4-FFF2-40B4-BE49-F238E27FC236}">
                <a16:creationId xmlns:a16="http://schemas.microsoft.com/office/drawing/2014/main" id="{B0A3E1CB-648A-667B-B223-840BDA7DE26F}"/>
              </a:ext>
            </a:extLst>
          </p:cNvPr>
          <p:cNvSpPr/>
          <p:nvPr/>
        </p:nvSpPr>
        <p:spPr>
          <a:xfrm>
            <a:off x="10146252" y="8221967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sp>
        <p:nvSpPr>
          <p:cNvPr id="38" name="Rombo 37">
            <a:extLst>
              <a:ext uri="{FF2B5EF4-FFF2-40B4-BE49-F238E27FC236}">
                <a16:creationId xmlns:a16="http://schemas.microsoft.com/office/drawing/2014/main" id="{9998CC96-45BF-05F8-9AD9-3A69C61686AC}"/>
              </a:ext>
            </a:extLst>
          </p:cNvPr>
          <p:cNvSpPr/>
          <p:nvPr/>
        </p:nvSpPr>
        <p:spPr>
          <a:xfrm>
            <a:off x="4647527" y="6632209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C21A170E-D0C8-D337-A412-DF8FEB482C47}"/>
              </a:ext>
            </a:extLst>
          </p:cNvPr>
          <p:cNvCxnSpPr>
            <a:cxnSpLocks/>
            <a:stCxn id="30" idx="1"/>
            <a:endCxn id="38" idx="3"/>
          </p:cNvCxnSpPr>
          <p:nvPr/>
        </p:nvCxnSpPr>
        <p:spPr>
          <a:xfrm flipH="1">
            <a:off x="6964526" y="6660509"/>
            <a:ext cx="2938271" cy="362877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EA09967B-3D34-4B32-A363-C2DEA11859E3}"/>
              </a:ext>
            </a:extLst>
          </p:cNvPr>
          <p:cNvCxnSpPr>
            <a:cxnSpLocks/>
            <a:stCxn id="45" idx="0"/>
            <a:endCxn id="38" idx="2"/>
          </p:cNvCxnSpPr>
          <p:nvPr/>
        </p:nvCxnSpPr>
        <p:spPr>
          <a:xfrm flipV="1">
            <a:off x="5806027" y="7414562"/>
            <a:ext cx="0" cy="118947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9E198504-E546-BD4B-2609-E5053220839E}"/>
              </a:ext>
            </a:extLst>
          </p:cNvPr>
          <p:cNvSpPr/>
          <p:nvPr/>
        </p:nvSpPr>
        <p:spPr>
          <a:xfrm>
            <a:off x="4404071" y="8604040"/>
            <a:ext cx="2803911" cy="72575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Profesor </a:t>
            </a:r>
          </a:p>
        </p:txBody>
      </p:sp>
      <p:sp>
        <p:nvSpPr>
          <p:cNvPr id="48" name="Rombo 47">
            <a:extLst>
              <a:ext uri="{FF2B5EF4-FFF2-40B4-BE49-F238E27FC236}">
                <a16:creationId xmlns:a16="http://schemas.microsoft.com/office/drawing/2014/main" id="{D69BB4FA-AB64-F209-6473-F878FEAE6F9D}"/>
              </a:ext>
            </a:extLst>
          </p:cNvPr>
          <p:cNvSpPr/>
          <p:nvPr/>
        </p:nvSpPr>
        <p:spPr>
          <a:xfrm>
            <a:off x="8987752" y="9671202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50F4E2A5-A2CC-1484-C00F-87CD58CB4C68}"/>
              </a:ext>
            </a:extLst>
          </p:cNvPr>
          <p:cNvSpPr/>
          <p:nvPr/>
        </p:nvSpPr>
        <p:spPr>
          <a:xfrm>
            <a:off x="14463727" y="8641442"/>
            <a:ext cx="2803911" cy="72575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Catedra </a:t>
            </a:r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A03081B4-8A1F-4A42-7313-D95DFA62D71E}"/>
              </a:ext>
            </a:extLst>
          </p:cNvPr>
          <p:cNvCxnSpPr>
            <a:cxnSpLocks/>
            <a:stCxn id="48" idx="1"/>
            <a:endCxn id="45" idx="3"/>
          </p:cNvCxnSpPr>
          <p:nvPr/>
        </p:nvCxnSpPr>
        <p:spPr>
          <a:xfrm flipH="1" flipV="1">
            <a:off x="7207982" y="8966918"/>
            <a:ext cx="1779770" cy="109546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C89DF55D-71BC-44C4-FC30-172AF9BCD796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 flipV="1">
            <a:off x="11304751" y="9004320"/>
            <a:ext cx="3158976" cy="105805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B1C2C5E4-F829-74CC-FBA0-9A3A12EFC07C}"/>
              </a:ext>
            </a:extLst>
          </p:cNvPr>
          <p:cNvCxnSpPr>
            <a:cxnSpLocks/>
            <a:stCxn id="37" idx="3"/>
            <a:endCxn id="49" idx="1"/>
          </p:cNvCxnSpPr>
          <p:nvPr/>
        </p:nvCxnSpPr>
        <p:spPr>
          <a:xfrm>
            <a:off x="12463251" y="8613144"/>
            <a:ext cx="2000476" cy="39117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8647EF4C-7DC4-87C1-5BDC-F51B6AA18604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 flipH="1">
            <a:off x="11304752" y="7023386"/>
            <a:ext cx="1" cy="119858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Rombo 64">
            <a:extLst>
              <a:ext uri="{FF2B5EF4-FFF2-40B4-BE49-F238E27FC236}">
                <a16:creationId xmlns:a16="http://schemas.microsoft.com/office/drawing/2014/main" id="{4E204F59-F43B-B4D4-C4F6-0F5969F2EC03}"/>
              </a:ext>
            </a:extLst>
          </p:cNvPr>
          <p:cNvSpPr/>
          <p:nvPr/>
        </p:nvSpPr>
        <p:spPr>
          <a:xfrm>
            <a:off x="17848984" y="6297631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8D9C244C-5F7B-8E41-764F-924D2BE94D56}"/>
              </a:ext>
            </a:extLst>
          </p:cNvPr>
          <p:cNvCxnSpPr>
            <a:cxnSpLocks/>
            <a:stCxn id="65" idx="2"/>
            <a:endCxn id="49" idx="3"/>
          </p:cNvCxnSpPr>
          <p:nvPr/>
        </p:nvCxnSpPr>
        <p:spPr>
          <a:xfrm flipH="1">
            <a:off x="17267638" y="7079984"/>
            <a:ext cx="1739846" cy="192433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Rectángulo 68">
            <a:extLst>
              <a:ext uri="{FF2B5EF4-FFF2-40B4-BE49-F238E27FC236}">
                <a16:creationId xmlns:a16="http://schemas.microsoft.com/office/drawing/2014/main" id="{244390A4-9C7D-DE06-9047-3ACD2757738A}"/>
              </a:ext>
            </a:extLst>
          </p:cNvPr>
          <p:cNvSpPr/>
          <p:nvPr/>
        </p:nvSpPr>
        <p:spPr>
          <a:xfrm>
            <a:off x="17267638" y="4206523"/>
            <a:ext cx="2803911" cy="72575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Facultad </a:t>
            </a:r>
          </a:p>
        </p:txBody>
      </p: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7A508047-6E60-AF98-5981-9F22885714CA}"/>
              </a:ext>
            </a:extLst>
          </p:cNvPr>
          <p:cNvCxnSpPr>
            <a:cxnSpLocks/>
            <a:stCxn id="69" idx="2"/>
            <a:endCxn id="65" idx="0"/>
          </p:cNvCxnSpPr>
          <p:nvPr/>
        </p:nvCxnSpPr>
        <p:spPr>
          <a:xfrm>
            <a:off x="18669594" y="4932278"/>
            <a:ext cx="337890" cy="1365353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35506DC6-3979-DBA9-DCE5-7EC1761E7B8E}"/>
              </a:ext>
            </a:extLst>
          </p:cNvPr>
          <p:cNvCxnSpPr>
            <a:cxnSpLocks/>
            <a:stCxn id="20" idx="1"/>
            <a:endCxn id="30" idx="3"/>
          </p:cNvCxnSpPr>
          <p:nvPr/>
        </p:nvCxnSpPr>
        <p:spPr>
          <a:xfrm flipH="1">
            <a:off x="12706708" y="5873589"/>
            <a:ext cx="1256473" cy="78692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61910C21-757F-5078-C39A-7B00AFF289C3}"/>
              </a:ext>
            </a:extLst>
          </p:cNvPr>
          <p:cNvSpPr txBox="1"/>
          <p:nvPr/>
        </p:nvSpPr>
        <p:spPr>
          <a:xfrm>
            <a:off x="12781427" y="6036021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B83FB9C2-52F6-142C-CFDE-D925738167D6}"/>
              </a:ext>
            </a:extLst>
          </p:cNvPr>
          <p:cNvSpPr txBox="1"/>
          <p:nvPr/>
        </p:nvSpPr>
        <p:spPr>
          <a:xfrm>
            <a:off x="16527825" y="4445779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14EBBCD9-CB8E-08F3-2E37-F27722875215}"/>
              </a:ext>
            </a:extLst>
          </p:cNvPr>
          <p:cNvSpPr txBox="1"/>
          <p:nvPr/>
        </p:nvSpPr>
        <p:spPr>
          <a:xfrm>
            <a:off x="18347493" y="4852107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0C35BE08-A743-788D-2C7D-76957CF3EF51}"/>
              </a:ext>
            </a:extLst>
          </p:cNvPr>
          <p:cNvSpPr txBox="1"/>
          <p:nvPr/>
        </p:nvSpPr>
        <p:spPr>
          <a:xfrm>
            <a:off x="17280201" y="8187364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F87120B2-D257-9FF3-363E-60DB5BEAA2DB}"/>
              </a:ext>
            </a:extLst>
          </p:cNvPr>
          <p:cNvSpPr txBox="1"/>
          <p:nvPr/>
        </p:nvSpPr>
        <p:spPr>
          <a:xfrm>
            <a:off x="9453684" y="6234124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8E4702B9-BA4B-1032-E1CD-5B746F7F909C}"/>
              </a:ext>
            </a:extLst>
          </p:cNvPr>
          <p:cNvSpPr txBox="1"/>
          <p:nvPr/>
        </p:nvSpPr>
        <p:spPr>
          <a:xfrm>
            <a:off x="5752015" y="8012134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5693D16A-F994-6CD1-E6EE-0A0B87FA4BE2}"/>
              </a:ext>
            </a:extLst>
          </p:cNvPr>
          <p:cNvSpPr txBox="1"/>
          <p:nvPr/>
        </p:nvSpPr>
        <p:spPr>
          <a:xfrm>
            <a:off x="7332301" y="8705307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33BD6A0F-5D20-B401-6F19-B3DDA81D4CF0}"/>
              </a:ext>
            </a:extLst>
          </p:cNvPr>
          <p:cNvSpPr txBox="1"/>
          <p:nvPr/>
        </p:nvSpPr>
        <p:spPr>
          <a:xfrm>
            <a:off x="14037645" y="9090301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D2B5254F-38DF-DF54-BC30-7FD15EFE9F9E}"/>
              </a:ext>
            </a:extLst>
          </p:cNvPr>
          <p:cNvSpPr txBox="1"/>
          <p:nvPr/>
        </p:nvSpPr>
        <p:spPr>
          <a:xfrm>
            <a:off x="14055650" y="8448604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5A5ACE0C-3BD2-D2A9-1533-78D63C9FA399}"/>
              </a:ext>
            </a:extLst>
          </p:cNvPr>
          <p:cNvSpPr txBox="1"/>
          <p:nvPr/>
        </p:nvSpPr>
        <p:spPr>
          <a:xfrm>
            <a:off x="11393711" y="7031865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ombo 19">
            <a:extLst>
              <a:ext uri="{FF2B5EF4-FFF2-40B4-BE49-F238E27FC236}">
                <a16:creationId xmlns:a16="http://schemas.microsoft.com/office/drawing/2014/main" id="{84DB3229-5AEA-6BF6-A3FB-E0EDEF6EBA21}"/>
              </a:ext>
            </a:extLst>
          </p:cNvPr>
          <p:cNvSpPr/>
          <p:nvPr/>
        </p:nvSpPr>
        <p:spPr>
          <a:xfrm>
            <a:off x="13963181" y="5482412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E58EFE8-26BF-453E-A494-3D34C5A4601D}"/>
              </a:ext>
            </a:extLst>
          </p:cNvPr>
          <p:cNvCxnSpPr>
            <a:cxnSpLocks/>
            <a:stCxn id="20" idx="3"/>
            <a:endCxn id="69" idx="1"/>
          </p:cNvCxnSpPr>
          <p:nvPr/>
        </p:nvCxnSpPr>
        <p:spPr>
          <a:xfrm flipV="1">
            <a:off x="16280180" y="4569401"/>
            <a:ext cx="987458" cy="130418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9FFCA5B0-826C-81E1-D398-3CA5390F0FE5}"/>
              </a:ext>
            </a:extLst>
          </p:cNvPr>
          <p:cNvSpPr/>
          <p:nvPr/>
        </p:nvSpPr>
        <p:spPr>
          <a:xfrm>
            <a:off x="4367228" y="1070873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descripción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B44D7E0-1689-2BD5-7F8F-381DF509A672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>
            <a:off x="5344789" y="1887272"/>
            <a:ext cx="704694" cy="2820117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A0920A98-8608-CAE1-6837-D766A7DA0E7E}"/>
              </a:ext>
            </a:extLst>
          </p:cNvPr>
          <p:cNvSpPr/>
          <p:nvPr/>
        </p:nvSpPr>
        <p:spPr>
          <a:xfrm>
            <a:off x="5859643" y="1973240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 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BEBB4B9C-89AD-9A4A-1F46-82604BE21816}"/>
              </a:ext>
            </a:extLst>
          </p:cNvPr>
          <p:cNvCxnSpPr>
            <a:cxnSpLocks/>
            <a:stCxn id="21" idx="4"/>
            <a:endCxn id="9" idx="0"/>
          </p:cNvCxnSpPr>
          <p:nvPr/>
        </p:nvCxnSpPr>
        <p:spPr>
          <a:xfrm flipH="1">
            <a:off x="6049483" y="2789639"/>
            <a:ext cx="787721" cy="191775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B8E9DFBA-648B-B572-C9AF-B72D35ADB2E4}"/>
              </a:ext>
            </a:extLst>
          </p:cNvPr>
          <p:cNvSpPr/>
          <p:nvPr/>
        </p:nvSpPr>
        <p:spPr>
          <a:xfrm>
            <a:off x="8408077" y="4520202"/>
            <a:ext cx="2792680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 err="1"/>
              <a:t>idDepartamento</a:t>
            </a:r>
            <a:r>
              <a:rPr lang="es-MX" sz="1800" u="sng" dirty="0"/>
              <a:t> 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87D859D5-10F5-3234-1F1E-136DE706CC46}"/>
              </a:ext>
            </a:extLst>
          </p:cNvPr>
          <p:cNvSpPr/>
          <p:nvPr/>
        </p:nvSpPr>
        <p:spPr>
          <a:xfrm>
            <a:off x="7468576" y="5377270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8A898625-A77B-7BF0-1921-574DA82A1A25}"/>
              </a:ext>
            </a:extLst>
          </p:cNvPr>
          <p:cNvCxnSpPr>
            <a:cxnSpLocks/>
            <a:stCxn id="35" idx="6"/>
            <a:endCxn id="30" idx="0"/>
          </p:cNvCxnSpPr>
          <p:nvPr/>
        </p:nvCxnSpPr>
        <p:spPr>
          <a:xfrm>
            <a:off x="9423697" y="5785470"/>
            <a:ext cx="1881056" cy="51216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A88370BD-5959-8F0B-BBEB-E12CC636C9B1}"/>
              </a:ext>
            </a:extLst>
          </p:cNvPr>
          <p:cNvCxnSpPr>
            <a:cxnSpLocks/>
            <a:stCxn id="27" idx="4"/>
            <a:endCxn id="30" idx="0"/>
          </p:cNvCxnSpPr>
          <p:nvPr/>
        </p:nvCxnSpPr>
        <p:spPr>
          <a:xfrm>
            <a:off x="9804417" y="5336601"/>
            <a:ext cx="1500336" cy="96103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85914B29-3885-11D3-3639-6F2DE908C9E3}"/>
              </a:ext>
            </a:extLst>
          </p:cNvPr>
          <p:cNvSpPr/>
          <p:nvPr/>
        </p:nvSpPr>
        <p:spPr>
          <a:xfrm>
            <a:off x="11543909" y="4521964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09353D1E-CF7F-9440-8E54-D7EE20655392}"/>
              </a:ext>
            </a:extLst>
          </p:cNvPr>
          <p:cNvCxnSpPr>
            <a:cxnSpLocks/>
            <a:stCxn id="50" idx="4"/>
            <a:endCxn id="30" idx="0"/>
          </p:cNvCxnSpPr>
          <p:nvPr/>
        </p:nvCxnSpPr>
        <p:spPr>
          <a:xfrm flipH="1">
            <a:off x="11304753" y="5338363"/>
            <a:ext cx="1216717" cy="95926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ipse 57">
            <a:extLst>
              <a:ext uri="{FF2B5EF4-FFF2-40B4-BE49-F238E27FC236}">
                <a16:creationId xmlns:a16="http://schemas.microsoft.com/office/drawing/2014/main" id="{7843C73C-4726-016D-DFFB-6BCB83EAD119}"/>
              </a:ext>
            </a:extLst>
          </p:cNvPr>
          <p:cNvSpPr/>
          <p:nvPr/>
        </p:nvSpPr>
        <p:spPr>
          <a:xfrm>
            <a:off x="1572528" y="7339931"/>
            <a:ext cx="2792680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 err="1"/>
              <a:t>idProfesor</a:t>
            </a:r>
            <a:r>
              <a:rPr lang="es-MX" sz="1800" u="sng" dirty="0"/>
              <a:t> </a:t>
            </a: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D1CB3121-9B7D-084F-899D-96A964E6DDD0}"/>
              </a:ext>
            </a:extLst>
          </p:cNvPr>
          <p:cNvSpPr/>
          <p:nvPr/>
        </p:nvSpPr>
        <p:spPr>
          <a:xfrm>
            <a:off x="7470277" y="5377270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CC8F4BF1-9E48-DFC2-2A2C-B256982ED6EC}"/>
              </a:ext>
            </a:extLst>
          </p:cNvPr>
          <p:cNvSpPr/>
          <p:nvPr/>
        </p:nvSpPr>
        <p:spPr>
          <a:xfrm>
            <a:off x="72845" y="8493674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1C3191AD-7D8F-BA9C-FF78-41B2A08AEF88}"/>
              </a:ext>
            </a:extLst>
          </p:cNvPr>
          <p:cNvSpPr/>
          <p:nvPr/>
        </p:nvSpPr>
        <p:spPr>
          <a:xfrm>
            <a:off x="594967" y="9514648"/>
            <a:ext cx="3125469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 err="1"/>
              <a:t>nombreComompleto</a:t>
            </a:r>
            <a:endParaRPr lang="es-MX" sz="1800" dirty="0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4399A160-E42B-8007-EA77-66AB171A7355}"/>
              </a:ext>
            </a:extLst>
          </p:cNvPr>
          <p:cNvSpPr/>
          <p:nvPr/>
        </p:nvSpPr>
        <p:spPr>
          <a:xfrm>
            <a:off x="72845" y="10863298"/>
            <a:ext cx="1499683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3CE647D2-B111-53B8-613D-86EE93ECEF6F}"/>
              </a:ext>
            </a:extLst>
          </p:cNvPr>
          <p:cNvSpPr/>
          <p:nvPr/>
        </p:nvSpPr>
        <p:spPr>
          <a:xfrm>
            <a:off x="642813" y="11679697"/>
            <a:ext cx="2608140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 err="1"/>
              <a:t>apellidoPaterno</a:t>
            </a:r>
            <a:endParaRPr lang="es-MX" sz="1800" dirty="0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76CAD581-AC94-5C1E-D178-B47F034436DD}"/>
              </a:ext>
            </a:extLst>
          </p:cNvPr>
          <p:cNvSpPr/>
          <p:nvPr/>
        </p:nvSpPr>
        <p:spPr>
          <a:xfrm>
            <a:off x="2516851" y="10948335"/>
            <a:ext cx="2608140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 err="1"/>
              <a:t>apellidoMaterno</a:t>
            </a:r>
            <a:endParaRPr lang="es-MX" sz="1800" dirty="0"/>
          </a:p>
        </p:txBody>
      </p: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C295ABCE-9A4E-C8CD-DAD3-3089B6C1717C}"/>
              </a:ext>
            </a:extLst>
          </p:cNvPr>
          <p:cNvCxnSpPr>
            <a:cxnSpLocks/>
            <a:stCxn id="58" idx="4"/>
            <a:endCxn id="45" idx="1"/>
          </p:cNvCxnSpPr>
          <p:nvPr/>
        </p:nvCxnSpPr>
        <p:spPr>
          <a:xfrm>
            <a:off x="2968868" y="8156330"/>
            <a:ext cx="1435203" cy="81058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E10C5BCD-7FB3-3A46-6AA6-610D4F01DF81}"/>
              </a:ext>
            </a:extLst>
          </p:cNvPr>
          <p:cNvCxnSpPr>
            <a:cxnSpLocks/>
            <a:stCxn id="63" idx="6"/>
            <a:endCxn id="45" idx="1"/>
          </p:cNvCxnSpPr>
          <p:nvPr/>
        </p:nvCxnSpPr>
        <p:spPr>
          <a:xfrm>
            <a:off x="2027966" y="8901874"/>
            <a:ext cx="2376105" cy="65044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64ACC418-3197-22C5-8F6D-96EB1AE1FFC8}"/>
              </a:ext>
            </a:extLst>
          </p:cNvPr>
          <p:cNvCxnSpPr>
            <a:cxnSpLocks/>
            <a:stCxn id="67" idx="0"/>
            <a:endCxn id="45" idx="1"/>
          </p:cNvCxnSpPr>
          <p:nvPr/>
        </p:nvCxnSpPr>
        <p:spPr>
          <a:xfrm flipV="1">
            <a:off x="2157702" y="8966918"/>
            <a:ext cx="2246369" cy="54773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784F20F7-99BB-0969-6075-2EB239E554A8}"/>
              </a:ext>
            </a:extLst>
          </p:cNvPr>
          <p:cNvCxnSpPr>
            <a:cxnSpLocks/>
            <a:stCxn id="68" idx="0"/>
            <a:endCxn id="67" idx="4"/>
          </p:cNvCxnSpPr>
          <p:nvPr/>
        </p:nvCxnSpPr>
        <p:spPr>
          <a:xfrm flipV="1">
            <a:off x="822687" y="10331047"/>
            <a:ext cx="1335015" cy="53225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B69F6E87-677A-4155-DD09-FA4757024A1F}"/>
              </a:ext>
            </a:extLst>
          </p:cNvPr>
          <p:cNvCxnSpPr>
            <a:cxnSpLocks/>
            <a:stCxn id="71" idx="0"/>
            <a:endCxn id="67" idx="4"/>
          </p:cNvCxnSpPr>
          <p:nvPr/>
        </p:nvCxnSpPr>
        <p:spPr>
          <a:xfrm flipV="1">
            <a:off x="1946883" y="10331047"/>
            <a:ext cx="210819" cy="134865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8650B54E-EB1F-1C68-0EB4-01D6F0650B30}"/>
              </a:ext>
            </a:extLst>
          </p:cNvPr>
          <p:cNvCxnSpPr>
            <a:cxnSpLocks/>
            <a:stCxn id="72" idx="1"/>
            <a:endCxn id="67" idx="4"/>
          </p:cNvCxnSpPr>
          <p:nvPr/>
        </p:nvCxnSpPr>
        <p:spPr>
          <a:xfrm flipH="1" flipV="1">
            <a:off x="2157702" y="10331047"/>
            <a:ext cx="741102" cy="736847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5" name="Elipse 104">
            <a:extLst>
              <a:ext uri="{FF2B5EF4-FFF2-40B4-BE49-F238E27FC236}">
                <a16:creationId xmlns:a16="http://schemas.microsoft.com/office/drawing/2014/main" id="{21F47223-91A8-6B89-8930-4DF246DACEC1}"/>
              </a:ext>
            </a:extLst>
          </p:cNvPr>
          <p:cNvSpPr/>
          <p:nvPr/>
        </p:nvSpPr>
        <p:spPr>
          <a:xfrm>
            <a:off x="11643251" y="9922847"/>
            <a:ext cx="2792680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 err="1"/>
              <a:t>idCatedra</a:t>
            </a:r>
            <a:r>
              <a:rPr lang="es-MX" sz="1800" u="sng" dirty="0"/>
              <a:t> </a:t>
            </a:r>
          </a:p>
        </p:txBody>
      </p:sp>
      <p:sp>
        <p:nvSpPr>
          <p:cNvPr id="107" name="Elipse 106">
            <a:extLst>
              <a:ext uri="{FF2B5EF4-FFF2-40B4-BE49-F238E27FC236}">
                <a16:creationId xmlns:a16="http://schemas.microsoft.com/office/drawing/2014/main" id="{E32BFA5D-06DE-4320-A8C3-AC526A155E3F}"/>
              </a:ext>
            </a:extLst>
          </p:cNvPr>
          <p:cNvSpPr/>
          <p:nvPr/>
        </p:nvSpPr>
        <p:spPr>
          <a:xfrm>
            <a:off x="13111533" y="10826766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0BDF1A21-FC01-8532-4057-E845D899F80A}"/>
              </a:ext>
            </a:extLst>
          </p:cNvPr>
          <p:cNvSpPr/>
          <p:nvPr/>
        </p:nvSpPr>
        <p:spPr>
          <a:xfrm>
            <a:off x="14891290" y="10356533"/>
            <a:ext cx="1948783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 err="1"/>
              <a:t>descripcion</a:t>
            </a:r>
            <a:endParaRPr lang="es-MX" sz="1800" dirty="0"/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8273AD7C-0A0C-5210-E845-C7B3634D17FC}"/>
              </a:ext>
            </a:extLst>
          </p:cNvPr>
          <p:cNvSpPr/>
          <p:nvPr/>
        </p:nvSpPr>
        <p:spPr>
          <a:xfrm>
            <a:off x="16889756" y="10106246"/>
            <a:ext cx="1948783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</p:txBody>
      </p: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0C50DF76-9E01-7EF0-E5D7-8C627477F288}"/>
              </a:ext>
            </a:extLst>
          </p:cNvPr>
          <p:cNvCxnSpPr>
            <a:cxnSpLocks/>
            <a:stCxn id="105" idx="7"/>
            <a:endCxn id="49" idx="2"/>
          </p:cNvCxnSpPr>
          <p:nvPr/>
        </p:nvCxnSpPr>
        <p:spPr>
          <a:xfrm flipV="1">
            <a:off x="14026952" y="9367197"/>
            <a:ext cx="1838731" cy="67520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4CAAB4BB-2E1C-BB6F-DCA0-DD2980D4B255}"/>
              </a:ext>
            </a:extLst>
          </p:cNvPr>
          <p:cNvCxnSpPr>
            <a:cxnSpLocks/>
            <a:stCxn id="107" idx="0"/>
            <a:endCxn id="49" idx="2"/>
          </p:cNvCxnSpPr>
          <p:nvPr/>
        </p:nvCxnSpPr>
        <p:spPr>
          <a:xfrm flipV="1">
            <a:off x="14089094" y="9367197"/>
            <a:ext cx="1776589" cy="145956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Conector recto 116">
            <a:extLst>
              <a:ext uri="{FF2B5EF4-FFF2-40B4-BE49-F238E27FC236}">
                <a16:creationId xmlns:a16="http://schemas.microsoft.com/office/drawing/2014/main" id="{9A1EF12C-06B0-F1FF-88C0-C657F20674B1}"/>
              </a:ext>
            </a:extLst>
          </p:cNvPr>
          <p:cNvCxnSpPr>
            <a:cxnSpLocks/>
            <a:stCxn id="109" idx="0"/>
            <a:endCxn id="49" idx="2"/>
          </p:cNvCxnSpPr>
          <p:nvPr/>
        </p:nvCxnSpPr>
        <p:spPr>
          <a:xfrm flipV="1">
            <a:off x="15865682" y="9367197"/>
            <a:ext cx="1" cy="98933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60B8F3CB-B47B-AC4B-1AF3-8F6CF54CCC99}"/>
              </a:ext>
            </a:extLst>
          </p:cNvPr>
          <p:cNvCxnSpPr>
            <a:cxnSpLocks/>
            <a:stCxn id="110" idx="1"/>
            <a:endCxn id="49" idx="2"/>
          </p:cNvCxnSpPr>
          <p:nvPr/>
        </p:nvCxnSpPr>
        <p:spPr>
          <a:xfrm flipH="1" flipV="1">
            <a:off x="15865683" y="9367197"/>
            <a:ext cx="1309466" cy="85860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5" name="Elipse 124">
            <a:extLst>
              <a:ext uri="{FF2B5EF4-FFF2-40B4-BE49-F238E27FC236}">
                <a16:creationId xmlns:a16="http://schemas.microsoft.com/office/drawing/2014/main" id="{B0C9D1CF-F56F-81B5-7339-DD3A8B806E15}"/>
              </a:ext>
            </a:extLst>
          </p:cNvPr>
          <p:cNvSpPr/>
          <p:nvPr/>
        </p:nvSpPr>
        <p:spPr>
          <a:xfrm>
            <a:off x="14883840" y="2215625"/>
            <a:ext cx="2792680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 err="1"/>
              <a:t>idFacultad</a:t>
            </a:r>
            <a:r>
              <a:rPr lang="es-MX" sz="1800" u="sng" dirty="0"/>
              <a:t> </a:t>
            </a:r>
          </a:p>
        </p:txBody>
      </p: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3AC057C8-9A17-8186-CDE3-4EA00E1A9F8C}"/>
              </a:ext>
            </a:extLst>
          </p:cNvPr>
          <p:cNvCxnSpPr>
            <a:cxnSpLocks/>
            <a:stCxn id="125" idx="5"/>
            <a:endCxn id="69" idx="0"/>
          </p:cNvCxnSpPr>
          <p:nvPr/>
        </p:nvCxnSpPr>
        <p:spPr>
          <a:xfrm>
            <a:off x="17267541" y="2912465"/>
            <a:ext cx="1402053" cy="129405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9" name="Elipse 128">
            <a:extLst>
              <a:ext uri="{FF2B5EF4-FFF2-40B4-BE49-F238E27FC236}">
                <a16:creationId xmlns:a16="http://schemas.microsoft.com/office/drawing/2014/main" id="{F80B7924-C743-DA70-4C16-2CFB9ADD7921}"/>
              </a:ext>
            </a:extLst>
          </p:cNvPr>
          <p:cNvSpPr/>
          <p:nvPr/>
        </p:nvSpPr>
        <p:spPr>
          <a:xfrm>
            <a:off x="7468576" y="5377270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</p:txBody>
      </p:sp>
      <p:sp>
        <p:nvSpPr>
          <p:cNvPr id="130" name="Elipse 129">
            <a:extLst>
              <a:ext uri="{FF2B5EF4-FFF2-40B4-BE49-F238E27FC236}">
                <a16:creationId xmlns:a16="http://schemas.microsoft.com/office/drawing/2014/main" id="{101FF6F9-B128-5B40-EB91-275CACB5EAAF}"/>
              </a:ext>
            </a:extLst>
          </p:cNvPr>
          <p:cNvSpPr/>
          <p:nvPr/>
        </p:nvSpPr>
        <p:spPr>
          <a:xfrm>
            <a:off x="17661905" y="2037835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</p:txBody>
      </p: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99BD2C15-B084-6D7A-A6F4-84B83E73590D}"/>
              </a:ext>
            </a:extLst>
          </p:cNvPr>
          <p:cNvCxnSpPr>
            <a:cxnSpLocks/>
            <a:stCxn id="130" idx="4"/>
            <a:endCxn id="69" idx="0"/>
          </p:cNvCxnSpPr>
          <p:nvPr/>
        </p:nvCxnSpPr>
        <p:spPr>
          <a:xfrm>
            <a:off x="18639466" y="2854234"/>
            <a:ext cx="30128" cy="135228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5" name="Elipse 134">
            <a:extLst>
              <a:ext uri="{FF2B5EF4-FFF2-40B4-BE49-F238E27FC236}">
                <a16:creationId xmlns:a16="http://schemas.microsoft.com/office/drawing/2014/main" id="{0BD3E576-8A69-42F7-DE03-98231BBC1AEC}"/>
              </a:ext>
            </a:extLst>
          </p:cNvPr>
          <p:cNvSpPr/>
          <p:nvPr/>
        </p:nvSpPr>
        <p:spPr>
          <a:xfrm>
            <a:off x="19619740" y="1718538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</p:txBody>
      </p: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0778C897-4854-A171-A8D6-F626A5B4C035}"/>
              </a:ext>
            </a:extLst>
          </p:cNvPr>
          <p:cNvCxnSpPr>
            <a:cxnSpLocks/>
          </p:cNvCxnSpPr>
          <p:nvPr/>
        </p:nvCxnSpPr>
        <p:spPr>
          <a:xfrm>
            <a:off x="18639465" y="2854234"/>
            <a:ext cx="30128" cy="135228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4607F626-F96A-E0E9-8E77-485C6FC4070E}"/>
              </a:ext>
            </a:extLst>
          </p:cNvPr>
          <p:cNvCxnSpPr>
            <a:cxnSpLocks/>
            <a:stCxn id="135" idx="3"/>
            <a:endCxn id="69" idx="0"/>
          </p:cNvCxnSpPr>
          <p:nvPr/>
        </p:nvCxnSpPr>
        <p:spPr>
          <a:xfrm flipH="1">
            <a:off x="18669594" y="2415378"/>
            <a:ext cx="1236467" cy="1791145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1" name="Elipse 140">
            <a:extLst>
              <a:ext uri="{FF2B5EF4-FFF2-40B4-BE49-F238E27FC236}">
                <a16:creationId xmlns:a16="http://schemas.microsoft.com/office/drawing/2014/main" id="{9165930B-9D00-5825-1B7F-E0CB6E32AD02}"/>
              </a:ext>
            </a:extLst>
          </p:cNvPr>
          <p:cNvSpPr/>
          <p:nvPr/>
        </p:nvSpPr>
        <p:spPr>
          <a:xfrm>
            <a:off x="20118991" y="2743095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 err="1"/>
              <a:t>descripcion</a:t>
            </a:r>
            <a:r>
              <a:rPr lang="es-MX" sz="1800" dirty="0"/>
              <a:t> </a:t>
            </a:r>
          </a:p>
        </p:txBody>
      </p:sp>
      <p:cxnSp>
        <p:nvCxnSpPr>
          <p:cNvPr id="142" name="Conector recto 141">
            <a:extLst>
              <a:ext uri="{FF2B5EF4-FFF2-40B4-BE49-F238E27FC236}">
                <a16:creationId xmlns:a16="http://schemas.microsoft.com/office/drawing/2014/main" id="{074A2B48-33F9-B26C-9E6B-169F264CF2FB}"/>
              </a:ext>
            </a:extLst>
          </p:cNvPr>
          <p:cNvCxnSpPr>
            <a:cxnSpLocks/>
            <a:stCxn id="141" idx="2"/>
            <a:endCxn id="69" idx="0"/>
          </p:cNvCxnSpPr>
          <p:nvPr/>
        </p:nvCxnSpPr>
        <p:spPr>
          <a:xfrm flipH="1">
            <a:off x="18669594" y="3151295"/>
            <a:ext cx="1449397" cy="105522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2F279B26-2D64-EBF6-AE3D-75F09E3915F9}"/>
              </a:ext>
            </a:extLst>
          </p:cNvPr>
          <p:cNvSpPr txBox="1"/>
          <p:nvPr/>
        </p:nvSpPr>
        <p:spPr>
          <a:xfrm>
            <a:off x="12819560" y="6036021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148" name="Conector recto 147">
            <a:extLst>
              <a:ext uri="{FF2B5EF4-FFF2-40B4-BE49-F238E27FC236}">
                <a16:creationId xmlns:a16="http://schemas.microsoft.com/office/drawing/2014/main" id="{6C02C50C-A66A-DC56-2274-37BE64335E57}"/>
              </a:ext>
            </a:extLst>
          </p:cNvPr>
          <p:cNvCxnSpPr>
            <a:cxnSpLocks/>
          </p:cNvCxnSpPr>
          <p:nvPr/>
        </p:nvCxnSpPr>
        <p:spPr>
          <a:xfrm>
            <a:off x="9804415" y="5336601"/>
            <a:ext cx="1500336" cy="96103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9170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C5FDFBA-249F-2E13-EF62-74A89EF5E735}"/>
              </a:ext>
            </a:extLst>
          </p:cNvPr>
          <p:cNvSpPr txBox="1"/>
          <p:nvPr/>
        </p:nvSpPr>
        <p:spPr>
          <a:xfrm>
            <a:off x="1585128" y="2962314"/>
            <a:ext cx="2682002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5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AreaConocimiento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idAreaConicimiento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nombre, </a:t>
            </a:r>
            <a:r>
              <a:rPr lang="es-MX" sz="5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descripcion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Catedra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idCatedra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nombre, descripción, </a:t>
            </a:r>
            <a:r>
              <a:rPr lang="es-MX" sz="5400" b="1" u="db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idFacultad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Departamento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idDepartamento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nombre, </a:t>
            </a:r>
            <a:r>
              <a:rPr lang="es-MX" sz="5400" b="1" u="db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idAreaConocimiento</a:t>
            </a:r>
            <a:r>
              <a:rPr lang="es-MX" sz="54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5400" b="1" u="db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idProfesor</a:t>
            </a:r>
            <a:r>
              <a:rPr lang="es-MX" sz="54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5400" b="1" u="db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idCatedra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Facultad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idFacultad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nombre, descripción)</a:t>
            </a:r>
          </a:p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idProfesor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nombre, </a:t>
            </a:r>
            <a:r>
              <a:rPr lang="es-MX" sz="5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apellidoPaterno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5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apellidoMaterno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5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idCatedra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s-MX" sz="5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FacultadDepartamento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idFacultadDepartamento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</a:t>
            </a:r>
            <a:r>
              <a:rPr lang="es-MX" sz="5400" b="1" u="db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idFacultad</a:t>
            </a:r>
            <a:r>
              <a:rPr lang="es-MX" sz="54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5400" b="1" u="db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idDepartamento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A001C96-B1B6-4EEC-7FB0-DD53ED518666}"/>
              </a:ext>
            </a:extLst>
          </p:cNvPr>
          <p:cNvGrpSpPr/>
          <p:nvPr/>
        </p:nvGrpSpPr>
        <p:grpSpPr>
          <a:xfrm>
            <a:off x="8071968" y="193964"/>
            <a:ext cx="12137382" cy="1947743"/>
            <a:chOff x="8505892" y="656912"/>
            <a:chExt cx="10195494" cy="1239959"/>
          </a:xfrm>
        </p:grpSpPr>
        <p:sp>
          <p:nvSpPr>
            <p:cNvPr id="7" name="Título 1">
              <a:extLst>
                <a:ext uri="{FF2B5EF4-FFF2-40B4-BE49-F238E27FC236}">
                  <a16:creationId xmlns:a16="http://schemas.microsoft.com/office/drawing/2014/main" id="{51971530-84EB-E1DF-82EF-FFA386807413}"/>
                </a:ext>
              </a:extLst>
            </p:cNvPr>
            <p:cNvSpPr txBox="1">
              <a:spLocks/>
            </p:cNvSpPr>
            <p:nvPr/>
          </p:nvSpPr>
          <p:spPr>
            <a:xfrm>
              <a:off x="8505892" y="656912"/>
              <a:ext cx="10195494" cy="1239959"/>
            </a:xfrm>
            <a:prstGeom prst="rect">
              <a:avLst/>
            </a:prstGeom>
            <a:noFill/>
            <a:effectLst>
              <a:outerShdw dist="47625" dir="3600000" algn="bl" rotWithShape="0">
                <a:schemeClr val="dk1"/>
              </a:outerShdw>
            </a:effectLst>
          </p:spPr>
          <p:txBody>
            <a:bodyPr spcFirstLastPara="1" vert="horz" wrap="square" lIns="91425" tIns="91425" rIns="91425" bIns="91425" rtlCol="0" anchor="ctr" anchorCtr="0">
              <a:normAutofit fontScale="97500"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</a:pPr>
              <a:r>
                <a:rPr lang="es-MX" sz="4798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UNIVERSIDAD</a:t>
              </a:r>
              <a:br>
                <a:rPr lang="es-MX" sz="4798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s-MX" sz="4798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DIAGRAMA RELACIONAL</a:t>
              </a:r>
              <a:endParaRPr lang="es-MX" sz="3442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A8DBE6E-D4FA-203D-B5A5-18A0EF810321}"/>
                </a:ext>
              </a:extLst>
            </p:cNvPr>
            <p:cNvSpPr/>
            <p:nvPr/>
          </p:nvSpPr>
          <p:spPr>
            <a:xfrm>
              <a:off x="10043802" y="1734894"/>
              <a:ext cx="7437128" cy="1215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6026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o 4">
            <a:extLst>
              <a:ext uri="{FF2B5EF4-FFF2-40B4-BE49-F238E27FC236}">
                <a16:creationId xmlns:a16="http://schemas.microsoft.com/office/drawing/2014/main" id="{49E140D6-CCD4-9B44-430D-96C0D9FB75EB}"/>
              </a:ext>
            </a:extLst>
          </p:cNvPr>
          <p:cNvSpPr/>
          <p:nvPr/>
        </p:nvSpPr>
        <p:spPr>
          <a:xfrm>
            <a:off x="4694959" y="8000029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6F6BD72-90DD-D107-ACA4-58EA621720DD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853459" y="7049294"/>
            <a:ext cx="124017" cy="950735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AE480E46-ED45-9D5D-2326-1BC37723F6FC}"/>
              </a:ext>
            </a:extLst>
          </p:cNvPr>
          <p:cNvSpPr/>
          <p:nvPr/>
        </p:nvSpPr>
        <p:spPr>
          <a:xfrm>
            <a:off x="4575521" y="6323539"/>
            <a:ext cx="2803911" cy="72575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Jugador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2AF1037-CD09-49B2-BB75-E0B92EB66EB3}"/>
              </a:ext>
            </a:extLst>
          </p:cNvPr>
          <p:cNvSpPr txBox="1"/>
          <p:nvPr/>
        </p:nvSpPr>
        <p:spPr>
          <a:xfrm>
            <a:off x="7434299" y="6130876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16A17A0-E35F-AEDF-3C12-B3B37E4393A8}"/>
              </a:ext>
            </a:extLst>
          </p:cNvPr>
          <p:cNvGrpSpPr/>
          <p:nvPr/>
        </p:nvGrpSpPr>
        <p:grpSpPr>
          <a:xfrm>
            <a:off x="8071968" y="193964"/>
            <a:ext cx="12137382" cy="1947743"/>
            <a:chOff x="8505892" y="656912"/>
            <a:chExt cx="10195494" cy="1239959"/>
          </a:xfrm>
        </p:grpSpPr>
        <p:sp>
          <p:nvSpPr>
            <p:cNvPr id="10" name="Título 1">
              <a:extLst>
                <a:ext uri="{FF2B5EF4-FFF2-40B4-BE49-F238E27FC236}">
                  <a16:creationId xmlns:a16="http://schemas.microsoft.com/office/drawing/2014/main" id="{BD949BF3-272D-0EAA-F339-F68B3575E951}"/>
                </a:ext>
              </a:extLst>
            </p:cNvPr>
            <p:cNvSpPr txBox="1">
              <a:spLocks/>
            </p:cNvSpPr>
            <p:nvPr/>
          </p:nvSpPr>
          <p:spPr>
            <a:xfrm>
              <a:off x="8505892" y="656912"/>
              <a:ext cx="10195494" cy="12399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vert="horz" wrap="square" lIns="91425" tIns="91425" rIns="91425" bIns="91425" rtlCol="0" anchor="ctr" anchorCtr="0">
              <a:normAutofit fontScale="97500"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</a:rPr>
                <a:t>FUTBOL SOCCER</a:t>
              </a:r>
              <a:br>
                <a:rPr lang="es-MX" sz="4798" b="1" dirty="0">
                  <a:solidFill>
                    <a:schemeClr val="tx1"/>
                  </a:solidFill>
                </a:rPr>
              </a:br>
              <a:r>
                <a:rPr lang="es-MX" sz="4798" b="1" dirty="0">
                  <a:solidFill>
                    <a:schemeClr val="tx1"/>
                  </a:solidFill>
                </a:rPr>
                <a:t>DIAGRAMA E-R</a:t>
              </a:r>
              <a:endParaRPr lang="es-MX" sz="34429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770F6E1A-4B2F-4AA7-D5C8-50288535E118}"/>
                </a:ext>
              </a:extLst>
            </p:cNvPr>
            <p:cNvSpPr/>
            <p:nvPr/>
          </p:nvSpPr>
          <p:spPr>
            <a:xfrm>
              <a:off x="10043802" y="1734894"/>
              <a:ext cx="7437128" cy="12154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F248976-F5B1-4946-CCE0-EF6B9C3258E9}"/>
              </a:ext>
            </a:extLst>
          </p:cNvPr>
          <p:cNvSpPr/>
          <p:nvPr/>
        </p:nvSpPr>
        <p:spPr>
          <a:xfrm>
            <a:off x="4513511" y="10133539"/>
            <a:ext cx="2803911" cy="72575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Puesto 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52C52E5-9270-350C-CEB9-C9448A09CE1D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5853459" y="8782382"/>
            <a:ext cx="62008" cy="1351157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D4EE0FC-FD8B-41B1-7A44-015CD207A48C}"/>
              </a:ext>
            </a:extLst>
          </p:cNvPr>
          <p:cNvSpPr/>
          <p:nvPr/>
        </p:nvSpPr>
        <p:spPr>
          <a:xfrm>
            <a:off x="13333661" y="6612731"/>
            <a:ext cx="2803911" cy="72575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Equipo </a:t>
            </a:r>
          </a:p>
        </p:txBody>
      </p:sp>
      <p:sp>
        <p:nvSpPr>
          <p:cNvPr id="22" name="Rombo 21">
            <a:extLst>
              <a:ext uri="{FF2B5EF4-FFF2-40B4-BE49-F238E27FC236}">
                <a16:creationId xmlns:a16="http://schemas.microsoft.com/office/drawing/2014/main" id="{1D1B5212-8F36-0E67-2652-B4BF51FE596A}"/>
              </a:ext>
            </a:extLst>
          </p:cNvPr>
          <p:cNvSpPr/>
          <p:nvPr/>
        </p:nvSpPr>
        <p:spPr>
          <a:xfrm>
            <a:off x="9198047" y="6392486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218BDA4-4EC5-66CA-78F9-477DE6B73D49}"/>
              </a:ext>
            </a:extLst>
          </p:cNvPr>
          <p:cNvCxnSpPr>
            <a:cxnSpLocks/>
            <a:stCxn id="22" idx="1"/>
            <a:endCxn id="7" idx="3"/>
          </p:cNvCxnSpPr>
          <p:nvPr/>
        </p:nvCxnSpPr>
        <p:spPr>
          <a:xfrm flipH="1" flipV="1">
            <a:off x="7379432" y="6686417"/>
            <a:ext cx="1818615" cy="9724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63426004-DA4C-A9F1-7006-DB017E480E54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11515046" y="6783663"/>
            <a:ext cx="1818615" cy="19194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Rombo 29">
            <a:extLst>
              <a:ext uri="{FF2B5EF4-FFF2-40B4-BE49-F238E27FC236}">
                <a16:creationId xmlns:a16="http://schemas.microsoft.com/office/drawing/2014/main" id="{7CA7C952-CC75-5ACC-C442-087465F8E5EA}"/>
              </a:ext>
            </a:extLst>
          </p:cNvPr>
          <p:cNvSpPr/>
          <p:nvPr/>
        </p:nvSpPr>
        <p:spPr>
          <a:xfrm>
            <a:off x="10245261" y="7402950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9D74923-1FE6-0C92-B633-A2EE03B3CA5D}"/>
              </a:ext>
            </a:extLst>
          </p:cNvPr>
          <p:cNvCxnSpPr>
            <a:cxnSpLocks/>
            <a:stCxn id="30" idx="0"/>
            <a:endCxn id="21" idx="2"/>
          </p:cNvCxnSpPr>
          <p:nvPr/>
        </p:nvCxnSpPr>
        <p:spPr>
          <a:xfrm flipV="1">
            <a:off x="11403761" y="7338486"/>
            <a:ext cx="3331856" cy="64464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B075005-0FD6-F105-07C8-B3A571A1EB3E}"/>
              </a:ext>
            </a:extLst>
          </p:cNvPr>
          <p:cNvSpPr/>
          <p:nvPr/>
        </p:nvSpPr>
        <p:spPr>
          <a:xfrm>
            <a:off x="9871102" y="8949550"/>
            <a:ext cx="2803911" cy="72575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Partido </a:t>
            </a: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EB1FE532-F3B7-1E9F-C195-335728E04247}"/>
              </a:ext>
            </a:extLst>
          </p:cNvPr>
          <p:cNvCxnSpPr>
            <a:cxnSpLocks/>
            <a:stCxn id="30" idx="1"/>
            <a:endCxn id="34" idx="0"/>
          </p:cNvCxnSpPr>
          <p:nvPr/>
        </p:nvCxnSpPr>
        <p:spPr>
          <a:xfrm>
            <a:off x="10245261" y="7794127"/>
            <a:ext cx="1027797" cy="1155423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Rombo 37">
            <a:extLst>
              <a:ext uri="{FF2B5EF4-FFF2-40B4-BE49-F238E27FC236}">
                <a16:creationId xmlns:a16="http://schemas.microsoft.com/office/drawing/2014/main" id="{049AAEC6-5C6A-8357-3ADB-EE986A21FAE4}"/>
              </a:ext>
            </a:extLst>
          </p:cNvPr>
          <p:cNvSpPr/>
          <p:nvPr/>
        </p:nvSpPr>
        <p:spPr>
          <a:xfrm>
            <a:off x="8452666" y="10937196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712A759-15BD-ED20-ED22-3FA8AE6AB21F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 flipH="1">
            <a:off x="9611166" y="9675305"/>
            <a:ext cx="1661892" cy="126189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ctángulo 41">
            <a:extLst>
              <a:ext uri="{FF2B5EF4-FFF2-40B4-BE49-F238E27FC236}">
                <a16:creationId xmlns:a16="http://schemas.microsoft.com/office/drawing/2014/main" id="{B3B6F68A-5D14-BB0D-AE5B-EC308108A4FB}"/>
              </a:ext>
            </a:extLst>
          </p:cNvPr>
          <p:cNvSpPr/>
          <p:nvPr/>
        </p:nvSpPr>
        <p:spPr>
          <a:xfrm>
            <a:off x="7965754" y="12711907"/>
            <a:ext cx="2803911" cy="72575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Colegiado 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DB9078BB-7484-A847-807D-C09C4A91EEAF}"/>
              </a:ext>
            </a:extLst>
          </p:cNvPr>
          <p:cNvCxnSpPr>
            <a:cxnSpLocks/>
            <a:stCxn id="42" idx="0"/>
            <a:endCxn id="38" idx="2"/>
          </p:cNvCxnSpPr>
          <p:nvPr/>
        </p:nvCxnSpPr>
        <p:spPr>
          <a:xfrm flipV="1">
            <a:off x="9367710" y="11719549"/>
            <a:ext cx="243456" cy="99235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260773E7-C6E0-3EDF-2855-B77520403854}"/>
              </a:ext>
            </a:extLst>
          </p:cNvPr>
          <p:cNvSpPr/>
          <p:nvPr/>
        </p:nvSpPr>
        <p:spPr>
          <a:xfrm>
            <a:off x="872922" y="4671583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D65B6DA0-272E-8E9A-512A-29AD578CFE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197284" y="4263384"/>
            <a:ext cx="1780193" cy="2060155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6E113EFF-8ACB-57E1-5559-C155CFCE6551}"/>
              </a:ext>
            </a:extLst>
          </p:cNvPr>
          <p:cNvCxnSpPr>
            <a:cxnSpLocks/>
            <a:stCxn id="3" idx="6"/>
            <a:endCxn id="7" idx="0"/>
          </p:cNvCxnSpPr>
          <p:nvPr/>
        </p:nvCxnSpPr>
        <p:spPr>
          <a:xfrm>
            <a:off x="2828043" y="5079783"/>
            <a:ext cx="3149434" cy="124375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E6E08316-D843-9EFD-4BFB-741819BE2991}"/>
              </a:ext>
            </a:extLst>
          </p:cNvPr>
          <p:cNvSpPr/>
          <p:nvPr/>
        </p:nvSpPr>
        <p:spPr>
          <a:xfrm>
            <a:off x="262484" y="8904227"/>
            <a:ext cx="2792680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 err="1"/>
              <a:t>idPuesto</a:t>
            </a:r>
            <a:r>
              <a:rPr lang="es-MX" sz="1800" u="sng" dirty="0"/>
              <a:t>  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0E63850-6F8F-3071-C719-10B83207B4EA}"/>
              </a:ext>
            </a:extLst>
          </p:cNvPr>
          <p:cNvSpPr/>
          <p:nvPr/>
        </p:nvSpPr>
        <p:spPr>
          <a:xfrm>
            <a:off x="3779833" y="3212061"/>
            <a:ext cx="2792680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 err="1"/>
              <a:t>nombreCompleto</a:t>
            </a:r>
            <a:r>
              <a:rPr lang="es-MX" sz="1800" u="sng" dirty="0"/>
              <a:t>  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84E444E-F0D9-2D5D-A0F5-8C67D72C52AF}"/>
              </a:ext>
            </a:extLst>
          </p:cNvPr>
          <p:cNvSpPr/>
          <p:nvPr/>
        </p:nvSpPr>
        <p:spPr>
          <a:xfrm>
            <a:off x="2242163" y="2261326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4A944C6-F361-A9BF-D7D9-F687BD4A6371}"/>
              </a:ext>
            </a:extLst>
          </p:cNvPr>
          <p:cNvSpPr/>
          <p:nvPr/>
        </p:nvSpPr>
        <p:spPr>
          <a:xfrm>
            <a:off x="3779833" y="1615443"/>
            <a:ext cx="2615094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 err="1"/>
              <a:t>apellidoPaterno</a:t>
            </a:r>
            <a:endParaRPr lang="es-MX" sz="1800" dirty="0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1D4F3E8-9D2F-C14B-DC6A-BBC7924E22FC}"/>
              </a:ext>
            </a:extLst>
          </p:cNvPr>
          <p:cNvSpPr/>
          <p:nvPr/>
        </p:nvSpPr>
        <p:spPr>
          <a:xfrm>
            <a:off x="5874325" y="2141707"/>
            <a:ext cx="2615094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 err="1"/>
              <a:t>apellidoMaterno</a:t>
            </a:r>
            <a:endParaRPr lang="es-MX" sz="1800" dirty="0"/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78279487-59CF-01EE-BCEE-E8461DB8B1AA}"/>
              </a:ext>
            </a:extLst>
          </p:cNvPr>
          <p:cNvCxnSpPr>
            <a:cxnSpLocks/>
            <a:stCxn id="24" idx="4"/>
            <a:endCxn id="7" idx="0"/>
          </p:cNvCxnSpPr>
          <p:nvPr/>
        </p:nvCxnSpPr>
        <p:spPr>
          <a:xfrm>
            <a:off x="5176173" y="4028460"/>
            <a:ext cx="801304" cy="229507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8A4EE145-331F-68F1-E6A9-9C8B2EFF4496}"/>
              </a:ext>
            </a:extLst>
          </p:cNvPr>
          <p:cNvCxnSpPr>
            <a:cxnSpLocks/>
            <a:stCxn id="29" idx="6"/>
            <a:endCxn id="24" idx="0"/>
          </p:cNvCxnSpPr>
          <p:nvPr/>
        </p:nvCxnSpPr>
        <p:spPr>
          <a:xfrm>
            <a:off x="4197284" y="2669526"/>
            <a:ext cx="978889" cy="542535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07797ACC-9D08-C19B-4084-C7790C1CA8FE}"/>
              </a:ext>
            </a:extLst>
          </p:cNvPr>
          <p:cNvCxnSpPr>
            <a:cxnSpLocks/>
            <a:stCxn id="32" idx="4"/>
            <a:endCxn id="24" idx="0"/>
          </p:cNvCxnSpPr>
          <p:nvPr/>
        </p:nvCxnSpPr>
        <p:spPr>
          <a:xfrm>
            <a:off x="5087380" y="2431842"/>
            <a:ext cx="88793" cy="78021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D129DF70-3496-183D-D4CA-14E0B84B61FC}"/>
              </a:ext>
            </a:extLst>
          </p:cNvPr>
          <p:cNvCxnSpPr>
            <a:cxnSpLocks/>
            <a:stCxn id="33" idx="4"/>
            <a:endCxn id="24" idx="0"/>
          </p:cNvCxnSpPr>
          <p:nvPr/>
        </p:nvCxnSpPr>
        <p:spPr>
          <a:xfrm flipH="1">
            <a:off x="5176173" y="2958106"/>
            <a:ext cx="2005699" cy="253955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Elipse 63">
            <a:extLst>
              <a:ext uri="{FF2B5EF4-FFF2-40B4-BE49-F238E27FC236}">
                <a16:creationId xmlns:a16="http://schemas.microsoft.com/office/drawing/2014/main" id="{A44143C7-B75E-C16F-9A8B-D1D529153202}"/>
              </a:ext>
            </a:extLst>
          </p:cNvPr>
          <p:cNvSpPr/>
          <p:nvPr/>
        </p:nvSpPr>
        <p:spPr>
          <a:xfrm>
            <a:off x="5771151" y="4441344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 err="1"/>
              <a:t>direccion</a:t>
            </a:r>
            <a:endParaRPr lang="es-MX" sz="1800" dirty="0"/>
          </a:p>
        </p:txBody>
      </p: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B244499A-D083-D082-308A-9EB0EA1014E8}"/>
              </a:ext>
            </a:extLst>
          </p:cNvPr>
          <p:cNvCxnSpPr>
            <a:cxnSpLocks/>
            <a:stCxn id="64" idx="4"/>
            <a:endCxn id="7" idx="0"/>
          </p:cNvCxnSpPr>
          <p:nvPr/>
        </p:nvCxnSpPr>
        <p:spPr>
          <a:xfrm flipH="1">
            <a:off x="5977477" y="5257743"/>
            <a:ext cx="771235" cy="106579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Elipse 68">
            <a:extLst>
              <a:ext uri="{FF2B5EF4-FFF2-40B4-BE49-F238E27FC236}">
                <a16:creationId xmlns:a16="http://schemas.microsoft.com/office/drawing/2014/main" id="{07E4F5E7-C110-FD32-8C43-5B6C5338A503}"/>
              </a:ext>
            </a:extLst>
          </p:cNvPr>
          <p:cNvSpPr/>
          <p:nvPr/>
        </p:nvSpPr>
        <p:spPr>
          <a:xfrm>
            <a:off x="6858085" y="3052537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calle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8536F034-A105-79A5-5D60-E426EBE1A540}"/>
              </a:ext>
            </a:extLst>
          </p:cNvPr>
          <p:cNvSpPr/>
          <p:nvPr/>
        </p:nvSpPr>
        <p:spPr>
          <a:xfrm>
            <a:off x="6858085" y="3056388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calle</a:t>
            </a: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B2BA2856-01E5-74B4-43F8-74496FB88395}"/>
              </a:ext>
            </a:extLst>
          </p:cNvPr>
          <p:cNvSpPr/>
          <p:nvPr/>
        </p:nvSpPr>
        <p:spPr>
          <a:xfrm>
            <a:off x="7693374" y="3847240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colonia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9F913907-FFC1-59FA-96E6-5764D057E33C}"/>
              </a:ext>
            </a:extLst>
          </p:cNvPr>
          <p:cNvSpPr/>
          <p:nvPr/>
        </p:nvSpPr>
        <p:spPr>
          <a:xfrm>
            <a:off x="7890050" y="4785235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numero</a:t>
            </a:r>
          </a:p>
        </p:txBody>
      </p: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B5A0514D-66D5-0E29-FC5D-7FAA8E711679}"/>
              </a:ext>
            </a:extLst>
          </p:cNvPr>
          <p:cNvCxnSpPr>
            <a:cxnSpLocks/>
            <a:stCxn id="70" idx="3"/>
            <a:endCxn id="64" idx="0"/>
          </p:cNvCxnSpPr>
          <p:nvPr/>
        </p:nvCxnSpPr>
        <p:spPr>
          <a:xfrm flipH="1">
            <a:off x="6748712" y="3753228"/>
            <a:ext cx="395694" cy="68811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4F41818B-09EA-E598-A92F-3B809125ABA4}"/>
              </a:ext>
            </a:extLst>
          </p:cNvPr>
          <p:cNvCxnSpPr>
            <a:cxnSpLocks/>
            <a:stCxn id="71" idx="2"/>
            <a:endCxn id="64" idx="7"/>
          </p:cNvCxnSpPr>
          <p:nvPr/>
        </p:nvCxnSpPr>
        <p:spPr>
          <a:xfrm flipH="1">
            <a:off x="7439951" y="4255440"/>
            <a:ext cx="253423" cy="305463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9C19D5A4-0933-C018-66BF-4FDD9B353FCD}"/>
              </a:ext>
            </a:extLst>
          </p:cNvPr>
          <p:cNvCxnSpPr>
            <a:cxnSpLocks/>
            <a:stCxn id="72" idx="2"/>
            <a:endCxn id="64" idx="6"/>
          </p:cNvCxnSpPr>
          <p:nvPr/>
        </p:nvCxnSpPr>
        <p:spPr>
          <a:xfrm flipH="1" flipV="1">
            <a:off x="7726272" y="4849544"/>
            <a:ext cx="163778" cy="34389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5" name="Elipse 84">
            <a:extLst>
              <a:ext uri="{FF2B5EF4-FFF2-40B4-BE49-F238E27FC236}">
                <a16:creationId xmlns:a16="http://schemas.microsoft.com/office/drawing/2014/main" id="{6D8D73C8-5939-4740-7330-62561E6931B7}"/>
              </a:ext>
            </a:extLst>
          </p:cNvPr>
          <p:cNvSpPr/>
          <p:nvPr/>
        </p:nvSpPr>
        <p:spPr>
          <a:xfrm>
            <a:off x="1584103" y="4007584"/>
            <a:ext cx="2792680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 err="1"/>
              <a:t>idJugador</a:t>
            </a:r>
            <a:r>
              <a:rPr lang="es-MX" sz="1800" u="sng" dirty="0"/>
              <a:t>  </a:t>
            </a: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DDDE1946-1756-8C67-5205-222255F4F3E5}"/>
              </a:ext>
            </a:extLst>
          </p:cNvPr>
          <p:cNvSpPr/>
          <p:nvPr/>
        </p:nvSpPr>
        <p:spPr>
          <a:xfrm>
            <a:off x="219790" y="10306250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FC8323C7-E284-D625-F4AC-896125CFD816}"/>
              </a:ext>
            </a:extLst>
          </p:cNvPr>
          <p:cNvSpPr/>
          <p:nvPr/>
        </p:nvSpPr>
        <p:spPr>
          <a:xfrm>
            <a:off x="681263" y="11484915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EA6022B4-8758-314D-442E-36B21F27D1DD}"/>
              </a:ext>
            </a:extLst>
          </p:cNvPr>
          <p:cNvSpPr/>
          <p:nvPr/>
        </p:nvSpPr>
        <p:spPr>
          <a:xfrm>
            <a:off x="1857747" y="12621263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 err="1"/>
              <a:t>descripcion</a:t>
            </a:r>
            <a:endParaRPr lang="es-MX" sz="1800" dirty="0"/>
          </a:p>
        </p:txBody>
      </p: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95EFCFF0-FB99-6D21-903E-524A1A2B0968}"/>
              </a:ext>
            </a:extLst>
          </p:cNvPr>
          <p:cNvCxnSpPr>
            <a:cxnSpLocks/>
            <a:stCxn id="17" idx="1"/>
            <a:endCxn id="20" idx="6"/>
          </p:cNvCxnSpPr>
          <p:nvPr/>
        </p:nvCxnSpPr>
        <p:spPr>
          <a:xfrm flipH="1" flipV="1">
            <a:off x="3055164" y="9312427"/>
            <a:ext cx="1458347" cy="118399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2DEF2B7D-FBF6-0666-C1A7-0C2CE9A2E57C}"/>
              </a:ext>
            </a:extLst>
          </p:cNvPr>
          <p:cNvCxnSpPr>
            <a:cxnSpLocks/>
            <a:stCxn id="17" idx="1"/>
            <a:endCxn id="87" idx="6"/>
          </p:cNvCxnSpPr>
          <p:nvPr/>
        </p:nvCxnSpPr>
        <p:spPr>
          <a:xfrm flipH="1">
            <a:off x="2174911" y="10496417"/>
            <a:ext cx="2338600" cy="218033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97FE205C-126A-73A9-1965-B28AB7CE04B5}"/>
              </a:ext>
            </a:extLst>
          </p:cNvPr>
          <p:cNvCxnSpPr>
            <a:cxnSpLocks/>
            <a:stCxn id="17" idx="1"/>
            <a:endCxn id="88" idx="6"/>
          </p:cNvCxnSpPr>
          <p:nvPr/>
        </p:nvCxnSpPr>
        <p:spPr>
          <a:xfrm flipH="1">
            <a:off x="2636384" y="10496417"/>
            <a:ext cx="1877127" cy="139669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5716124D-54B4-24DF-1660-3F725A083E3C}"/>
              </a:ext>
            </a:extLst>
          </p:cNvPr>
          <p:cNvCxnSpPr>
            <a:cxnSpLocks/>
            <a:stCxn id="17" idx="1"/>
            <a:endCxn id="89" idx="0"/>
          </p:cNvCxnSpPr>
          <p:nvPr/>
        </p:nvCxnSpPr>
        <p:spPr>
          <a:xfrm flipH="1">
            <a:off x="2835308" y="10496417"/>
            <a:ext cx="1678203" cy="212484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2" name="Elipse 101">
            <a:extLst>
              <a:ext uri="{FF2B5EF4-FFF2-40B4-BE49-F238E27FC236}">
                <a16:creationId xmlns:a16="http://schemas.microsoft.com/office/drawing/2014/main" id="{B9EF9DB1-2690-0D33-406B-C8EF7819C19D}"/>
              </a:ext>
            </a:extLst>
          </p:cNvPr>
          <p:cNvSpPr/>
          <p:nvPr/>
        </p:nvSpPr>
        <p:spPr>
          <a:xfrm>
            <a:off x="13577116" y="3599384"/>
            <a:ext cx="2792680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 err="1"/>
              <a:t>idEquipo</a:t>
            </a:r>
            <a:r>
              <a:rPr lang="es-MX" sz="1800" u="sng" dirty="0"/>
              <a:t>  </a:t>
            </a:r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4E48D1F2-1701-C117-FC3E-EEA625FEFDE9}"/>
              </a:ext>
            </a:extLst>
          </p:cNvPr>
          <p:cNvSpPr/>
          <p:nvPr/>
        </p:nvSpPr>
        <p:spPr>
          <a:xfrm>
            <a:off x="16369796" y="4047550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</p:txBody>
      </p:sp>
      <p:sp>
        <p:nvSpPr>
          <p:cNvPr id="105" name="Elipse 104">
            <a:extLst>
              <a:ext uri="{FF2B5EF4-FFF2-40B4-BE49-F238E27FC236}">
                <a16:creationId xmlns:a16="http://schemas.microsoft.com/office/drawing/2014/main" id="{A8670821-AB71-8806-534E-4EEDD16E6FC0}"/>
              </a:ext>
            </a:extLst>
          </p:cNvPr>
          <p:cNvSpPr/>
          <p:nvPr/>
        </p:nvSpPr>
        <p:spPr>
          <a:xfrm>
            <a:off x="17347356" y="4823983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</p:txBody>
      </p: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8762EFA9-2E23-ABE3-5B85-E8DDFA420B31}"/>
              </a:ext>
            </a:extLst>
          </p:cNvPr>
          <p:cNvCxnSpPr>
            <a:cxnSpLocks/>
            <a:stCxn id="21" idx="0"/>
            <a:endCxn id="102" idx="4"/>
          </p:cNvCxnSpPr>
          <p:nvPr/>
        </p:nvCxnSpPr>
        <p:spPr>
          <a:xfrm flipV="1">
            <a:off x="14735617" y="4415783"/>
            <a:ext cx="237839" cy="219694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3F623840-C565-305B-58EB-ECB4EF27FFD5}"/>
              </a:ext>
            </a:extLst>
          </p:cNvPr>
          <p:cNvCxnSpPr>
            <a:cxnSpLocks/>
            <a:stCxn id="21" idx="0"/>
            <a:endCxn id="104" idx="3"/>
          </p:cNvCxnSpPr>
          <p:nvPr/>
        </p:nvCxnSpPr>
        <p:spPr>
          <a:xfrm flipV="1">
            <a:off x="14735617" y="4744390"/>
            <a:ext cx="1920500" cy="186834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38D0B104-B10B-A9B0-5782-311F863CAD2B}"/>
              </a:ext>
            </a:extLst>
          </p:cNvPr>
          <p:cNvCxnSpPr>
            <a:cxnSpLocks/>
            <a:stCxn id="21" idx="0"/>
            <a:endCxn id="105" idx="2"/>
          </p:cNvCxnSpPr>
          <p:nvPr/>
        </p:nvCxnSpPr>
        <p:spPr>
          <a:xfrm flipV="1">
            <a:off x="14735617" y="5232183"/>
            <a:ext cx="2611739" cy="138054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6" name="Elipse 115">
            <a:extLst>
              <a:ext uri="{FF2B5EF4-FFF2-40B4-BE49-F238E27FC236}">
                <a16:creationId xmlns:a16="http://schemas.microsoft.com/office/drawing/2014/main" id="{B6D66977-731D-8359-A45A-F4A3FB9B73E4}"/>
              </a:ext>
            </a:extLst>
          </p:cNvPr>
          <p:cNvSpPr/>
          <p:nvPr/>
        </p:nvSpPr>
        <p:spPr>
          <a:xfrm>
            <a:off x="15539773" y="8778881"/>
            <a:ext cx="2792680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 err="1"/>
              <a:t>idPartido</a:t>
            </a:r>
            <a:r>
              <a:rPr lang="es-MX" sz="1800" u="sng" dirty="0"/>
              <a:t>   </a:t>
            </a:r>
          </a:p>
        </p:txBody>
      </p:sp>
      <p:sp>
        <p:nvSpPr>
          <p:cNvPr id="119" name="Elipse 118">
            <a:extLst>
              <a:ext uri="{FF2B5EF4-FFF2-40B4-BE49-F238E27FC236}">
                <a16:creationId xmlns:a16="http://schemas.microsoft.com/office/drawing/2014/main" id="{45C16E00-515E-BB50-BC5E-0BDD4E01A549}"/>
              </a:ext>
            </a:extLst>
          </p:cNvPr>
          <p:cNvSpPr/>
          <p:nvPr/>
        </p:nvSpPr>
        <p:spPr>
          <a:xfrm>
            <a:off x="15948752" y="9680017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</p:txBody>
      </p: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E2211339-61FB-51F1-3FA2-17950FEBCBE3}"/>
              </a:ext>
            </a:extLst>
          </p:cNvPr>
          <p:cNvCxnSpPr>
            <a:cxnSpLocks/>
            <a:stCxn id="116" idx="1"/>
            <a:endCxn id="34" idx="3"/>
          </p:cNvCxnSpPr>
          <p:nvPr/>
        </p:nvCxnSpPr>
        <p:spPr>
          <a:xfrm flipH="1">
            <a:off x="12675013" y="8898440"/>
            <a:ext cx="3273739" cy="41398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77F48700-7F79-716D-BA7D-AD0CB68F0E3D}"/>
              </a:ext>
            </a:extLst>
          </p:cNvPr>
          <p:cNvCxnSpPr>
            <a:cxnSpLocks/>
            <a:stCxn id="119" idx="2"/>
            <a:endCxn id="34" idx="3"/>
          </p:cNvCxnSpPr>
          <p:nvPr/>
        </p:nvCxnSpPr>
        <p:spPr>
          <a:xfrm flipH="1" flipV="1">
            <a:off x="12675013" y="9312428"/>
            <a:ext cx="3273739" cy="77578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4" name="Elipse 133">
            <a:extLst>
              <a:ext uri="{FF2B5EF4-FFF2-40B4-BE49-F238E27FC236}">
                <a16:creationId xmlns:a16="http://schemas.microsoft.com/office/drawing/2014/main" id="{21BAE785-36CE-0BC0-8330-CAEF3AEF164A}"/>
              </a:ext>
            </a:extLst>
          </p:cNvPr>
          <p:cNvSpPr/>
          <p:nvPr/>
        </p:nvSpPr>
        <p:spPr>
          <a:xfrm>
            <a:off x="11143524" y="11484915"/>
            <a:ext cx="2792680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 err="1"/>
              <a:t>idColegiado</a:t>
            </a:r>
            <a:r>
              <a:rPr lang="es-MX" sz="1800" u="sng" dirty="0"/>
              <a:t>    </a:t>
            </a:r>
          </a:p>
        </p:txBody>
      </p:sp>
      <p:sp>
        <p:nvSpPr>
          <p:cNvPr id="138" name="Elipse 137">
            <a:extLst>
              <a:ext uri="{FF2B5EF4-FFF2-40B4-BE49-F238E27FC236}">
                <a16:creationId xmlns:a16="http://schemas.microsoft.com/office/drawing/2014/main" id="{ACF38893-EAAC-35C3-D4C4-8A5788442422}"/>
              </a:ext>
            </a:extLst>
          </p:cNvPr>
          <p:cNvSpPr/>
          <p:nvPr/>
        </p:nvSpPr>
        <p:spPr>
          <a:xfrm>
            <a:off x="15308769" y="10611347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 err="1"/>
              <a:t>fechaYhora</a:t>
            </a:r>
            <a:endParaRPr lang="es-MX" sz="1800" dirty="0"/>
          </a:p>
        </p:txBody>
      </p: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C75EE635-D594-3572-01FF-2AF59AA088BD}"/>
              </a:ext>
            </a:extLst>
          </p:cNvPr>
          <p:cNvCxnSpPr>
            <a:cxnSpLocks/>
          </p:cNvCxnSpPr>
          <p:nvPr/>
        </p:nvCxnSpPr>
        <p:spPr>
          <a:xfrm flipH="1" flipV="1">
            <a:off x="12675013" y="9312426"/>
            <a:ext cx="3273739" cy="77578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Conector recto 139">
            <a:extLst>
              <a:ext uri="{FF2B5EF4-FFF2-40B4-BE49-F238E27FC236}">
                <a16:creationId xmlns:a16="http://schemas.microsoft.com/office/drawing/2014/main" id="{CCF240CE-C652-9B9D-D96F-0EE433B438BD}"/>
              </a:ext>
            </a:extLst>
          </p:cNvPr>
          <p:cNvCxnSpPr>
            <a:cxnSpLocks/>
            <a:stCxn id="138" idx="1"/>
            <a:endCxn id="34" idx="3"/>
          </p:cNvCxnSpPr>
          <p:nvPr/>
        </p:nvCxnSpPr>
        <p:spPr>
          <a:xfrm flipH="1" flipV="1">
            <a:off x="12675013" y="9312428"/>
            <a:ext cx="2920077" cy="141847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5" name="Elipse 144">
            <a:extLst>
              <a:ext uri="{FF2B5EF4-FFF2-40B4-BE49-F238E27FC236}">
                <a16:creationId xmlns:a16="http://schemas.microsoft.com/office/drawing/2014/main" id="{9EC7195F-F442-22D1-F52D-D0027DA59520}"/>
              </a:ext>
            </a:extLst>
          </p:cNvPr>
          <p:cNvSpPr/>
          <p:nvPr/>
        </p:nvSpPr>
        <p:spPr>
          <a:xfrm>
            <a:off x="13353648" y="12144873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</p:txBody>
      </p:sp>
      <p:sp>
        <p:nvSpPr>
          <p:cNvPr id="146" name="Elipse 145">
            <a:extLst>
              <a:ext uri="{FF2B5EF4-FFF2-40B4-BE49-F238E27FC236}">
                <a16:creationId xmlns:a16="http://schemas.microsoft.com/office/drawing/2014/main" id="{C64D8D38-C343-98A0-3D0E-B620A093E6EB}"/>
              </a:ext>
            </a:extLst>
          </p:cNvPr>
          <p:cNvSpPr/>
          <p:nvPr/>
        </p:nvSpPr>
        <p:spPr>
          <a:xfrm>
            <a:off x="11978292" y="12849033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</p:txBody>
      </p:sp>
      <p:sp>
        <p:nvSpPr>
          <p:cNvPr id="147" name="Elipse 146">
            <a:extLst>
              <a:ext uri="{FF2B5EF4-FFF2-40B4-BE49-F238E27FC236}">
                <a16:creationId xmlns:a16="http://schemas.microsoft.com/office/drawing/2014/main" id="{55563279-2B30-6253-EBCB-E3ACB44FCD69}"/>
              </a:ext>
            </a:extLst>
          </p:cNvPr>
          <p:cNvSpPr/>
          <p:nvPr/>
        </p:nvSpPr>
        <p:spPr>
          <a:xfrm>
            <a:off x="12036770" y="10197233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 err="1"/>
              <a:t>funcion</a:t>
            </a:r>
            <a:endParaRPr lang="es-MX" sz="1800" dirty="0"/>
          </a:p>
        </p:txBody>
      </p:sp>
      <p:cxnSp>
        <p:nvCxnSpPr>
          <p:cNvPr id="148" name="Conector recto 147">
            <a:extLst>
              <a:ext uri="{FF2B5EF4-FFF2-40B4-BE49-F238E27FC236}">
                <a16:creationId xmlns:a16="http://schemas.microsoft.com/office/drawing/2014/main" id="{75993229-FADB-2525-4C6A-6C9A51ED2F4F}"/>
              </a:ext>
            </a:extLst>
          </p:cNvPr>
          <p:cNvCxnSpPr>
            <a:cxnSpLocks/>
          </p:cNvCxnSpPr>
          <p:nvPr/>
        </p:nvCxnSpPr>
        <p:spPr>
          <a:xfrm flipH="1" flipV="1">
            <a:off x="12675013" y="9312424"/>
            <a:ext cx="2920077" cy="141847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9" name="Conector recto 148">
            <a:extLst>
              <a:ext uri="{FF2B5EF4-FFF2-40B4-BE49-F238E27FC236}">
                <a16:creationId xmlns:a16="http://schemas.microsoft.com/office/drawing/2014/main" id="{414D2AC1-2D46-04E8-1476-B4B8E84DB56B}"/>
              </a:ext>
            </a:extLst>
          </p:cNvPr>
          <p:cNvCxnSpPr>
            <a:cxnSpLocks/>
            <a:stCxn id="134" idx="4"/>
            <a:endCxn id="42" idx="3"/>
          </p:cNvCxnSpPr>
          <p:nvPr/>
        </p:nvCxnSpPr>
        <p:spPr>
          <a:xfrm flipH="1">
            <a:off x="10769665" y="12301314"/>
            <a:ext cx="1770199" cy="77347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2" name="Conector recto 151">
            <a:extLst>
              <a:ext uri="{FF2B5EF4-FFF2-40B4-BE49-F238E27FC236}">
                <a16:creationId xmlns:a16="http://schemas.microsoft.com/office/drawing/2014/main" id="{9D1CF656-9ABF-506C-291A-786B4BC166AB}"/>
              </a:ext>
            </a:extLst>
          </p:cNvPr>
          <p:cNvCxnSpPr>
            <a:cxnSpLocks/>
            <a:stCxn id="145" idx="2"/>
            <a:endCxn id="42" idx="3"/>
          </p:cNvCxnSpPr>
          <p:nvPr/>
        </p:nvCxnSpPr>
        <p:spPr>
          <a:xfrm flipH="1">
            <a:off x="10769665" y="12553073"/>
            <a:ext cx="2583983" cy="521712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Conector recto 154">
            <a:extLst>
              <a:ext uri="{FF2B5EF4-FFF2-40B4-BE49-F238E27FC236}">
                <a16:creationId xmlns:a16="http://schemas.microsoft.com/office/drawing/2014/main" id="{5597E9EE-259D-1D7D-D70A-076095ED85DE}"/>
              </a:ext>
            </a:extLst>
          </p:cNvPr>
          <p:cNvCxnSpPr>
            <a:cxnSpLocks/>
            <a:stCxn id="146" idx="2"/>
            <a:endCxn id="42" idx="3"/>
          </p:cNvCxnSpPr>
          <p:nvPr/>
        </p:nvCxnSpPr>
        <p:spPr>
          <a:xfrm flipH="1" flipV="1">
            <a:off x="10769665" y="13074785"/>
            <a:ext cx="1208627" cy="18244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8" name="Conector recto 157">
            <a:extLst>
              <a:ext uri="{FF2B5EF4-FFF2-40B4-BE49-F238E27FC236}">
                <a16:creationId xmlns:a16="http://schemas.microsoft.com/office/drawing/2014/main" id="{4B4947A6-1D93-29CD-12C0-17757E87B345}"/>
              </a:ext>
            </a:extLst>
          </p:cNvPr>
          <p:cNvCxnSpPr>
            <a:cxnSpLocks/>
            <a:stCxn id="147" idx="1"/>
            <a:endCxn id="38" idx="3"/>
          </p:cNvCxnSpPr>
          <p:nvPr/>
        </p:nvCxnSpPr>
        <p:spPr>
          <a:xfrm flipH="1">
            <a:off x="10769665" y="10316792"/>
            <a:ext cx="1553426" cy="101158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35B12B32-88B1-B667-83D7-FCD193C7FE9A}"/>
              </a:ext>
            </a:extLst>
          </p:cNvPr>
          <p:cNvSpPr txBox="1"/>
          <p:nvPr/>
        </p:nvSpPr>
        <p:spPr>
          <a:xfrm>
            <a:off x="11111788" y="9803565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7E37D2B2-191E-B6CF-6B53-A3BFB44577DD}"/>
              </a:ext>
            </a:extLst>
          </p:cNvPr>
          <p:cNvSpPr txBox="1"/>
          <p:nvPr/>
        </p:nvSpPr>
        <p:spPr>
          <a:xfrm>
            <a:off x="9579129" y="12172452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63" name="CuadroTexto 162">
            <a:extLst>
              <a:ext uri="{FF2B5EF4-FFF2-40B4-BE49-F238E27FC236}">
                <a16:creationId xmlns:a16="http://schemas.microsoft.com/office/drawing/2014/main" id="{7BE74B88-AC36-C62F-9C2D-7688AE9DB4B0}"/>
              </a:ext>
            </a:extLst>
          </p:cNvPr>
          <p:cNvSpPr txBox="1"/>
          <p:nvPr/>
        </p:nvSpPr>
        <p:spPr>
          <a:xfrm>
            <a:off x="12756291" y="6440445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62B736D2-D15A-BCE1-DEE9-E59058F34320}"/>
              </a:ext>
            </a:extLst>
          </p:cNvPr>
          <p:cNvSpPr txBox="1"/>
          <p:nvPr/>
        </p:nvSpPr>
        <p:spPr>
          <a:xfrm>
            <a:off x="11111788" y="8320385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id="{DE7E64A8-16E0-C261-1D87-391B5F93A5FE}"/>
              </a:ext>
            </a:extLst>
          </p:cNvPr>
          <p:cNvSpPr txBox="1"/>
          <p:nvPr/>
        </p:nvSpPr>
        <p:spPr>
          <a:xfrm>
            <a:off x="14464590" y="7309571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63B0A32C-5AF5-A639-F856-3B4E53581664}"/>
              </a:ext>
            </a:extLst>
          </p:cNvPr>
          <p:cNvSpPr txBox="1"/>
          <p:nvPr/>
        </p:nvSpPr>
        <p:spPr>
          <a:xfrm>
            <a:off x="5430187" y="9504267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32CF9455-F803-3F7F-05A8-20A9DCAB420C}"/>
              </a:ext>
            </a:extLst>
          </p:cNvPr>
          <p:cNvSpPr txBox="1"/>
          <p:nvPr/>
        </p:nvSpPr>
        <p:spPr>
          <a:xfrm>
            <a:off x="5360830" y="7076047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9" name="Elipse 168">
            <a:extLst>
              <a:ext uri="{FF2B5EF4-FFF2-40B4-BE49-F238E27FC236}">
                <a16:creationId xmlns:a16="http://schemas.microsoft.com/office/drawing/2014/main" id="{9224B179-0774-B672-8714-BDCFA899D19C}"/>
              </a:ext>
            </a:extLst>
          </p:cNvPr>
          <p:cNvSpPr/>
          <p:nvPr/>
        </p:nvSpPr>
        <p:spPr>
          <a:xfrm>
            <a:off x="16391369" y="7436310"/>
            <a:ext cx="1955121" cy="81639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goles</a:t>
            </a:r>
          </a:p>
        </p:txBody>
      </p:sp>
      <p:cxnSp>
        <p:nvCxnSpPr>
          <p:cNvPr id="170" name="Conector recto 169">
            <a:extLst>
              <a:ext uri="{FF2B5EF4-FFF2-40B4-BE49-F238E27FC236}">
                <a16:creationId xmlns:a16="http://schemas.microsoft.com/office/drawing/2014/main" id="{6E9E32A5-14CD-B032-C9B5-A8CE9053FE00}"/>
              </a:ext>
            </a:extLst>
          </p:cNvPr>
          <p:cNvCxnSpPr>
            <a:cxnSpLocks/>
            <a:stCxn id="169" idx="2"/>
            <a:endCxn id="30" idx="3"/>
          </p:cNvCxnSpPr>
          <p:nvPr/>
        </p:nvCxnSpPr>
        <p:spPr>
          <a:xfrm flipH="1" flipV="1">
            <a:off x="12562260" y="7794127"/>
            <a:ext cx="3829109" cy="50383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ombo 14">
            <a:extLst>
              <a:ext uri="{FF2B5EF4-FFF2-40B4-BE49-F238E27FC236}">
                <a16:creationId xmlns:a16="http://schemas.microsoft.com/office/drawing/2014/main" id="{BD7939CE-E044-2BA7-5F0B-8E9347DE4D93}"/>
              </a:ext>
            </a:extLst>
          </p:cNvPr>
          <p:cNvSpPr/>
          <p:nvPr/>
        </p:nvSpPr>
        <p:spPr>
          <a:xfrm>
            <a:off x="12800098" y="8167194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 </a:t>
            </a:r>
          </a:p>
        </p:txBody>
      </p:sp>
    </p:spTree>
    <p:extLst>
      <p:ext uri="{BB962C8B-B14F-4D97-AF65-F5344CB8AC3E}">
        <p14:creationId xmlns:p14="http://schemas.microsoft.com/office/powerpoint/2010/main" val="2948449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C5FDFBA-249F-2E13-EF62-74A89EF5E735}"/>
              </a:ext>
            </a:extLst>
          </p:cNvPr>
          <p:cNvSpPr txBox="1"/>
          <p:nvPr/>
        </p:nvSpPr>
        <p:spPr>
          <a:xfrm>
            <a:off x="1585128" y="2962314"/>
            <a:ext cx="26820024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Colegiado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idColegiado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nombre, </a:t>
            </a:r>
            <a:r>
              <a:rPr lang="es-MX" sz="5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idEquipo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nombre)</a:t>
            </a:r>
          </a:p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Partido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idPartido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nombre, </a:t>
            </a:r>
            <a:r>
              <a:rPr lang="es-MX" sz="5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fechaYhora</a:t>
            </a:r>
            <a:r>
              <a:rPr lang="es-MX" sz="54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MX" sz="5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Puesto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idPuesto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nombre, descripción)</a:t>
            </a:r>
          </a:p>
          <a:p>
            <a:r>
              <a:rPr lang="es-MX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Jugador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idJugador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nombre, </a:t>
            </a:r>
            <a:r>
              <a:rPr lang="es-MX" sz="5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apellidoPaterno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5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apellidoMaterno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5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idCatedra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calle, numero, colonia)</a:t>
            </a:r>
          </a:p>
          <a:p>
            <a:r>
              <a:rPr lang="es-MX" sz="5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JugadorPuesto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idJugadorPuesto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</a:t>
            </a:r>
            <a:r>
              <a:rPr lang="es-MX" sz="5400" b="1" u="db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idJugador</a:t>
            </a:r>
            <a:r>
              <a:rPr lang="es-MX" sz="54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5400" b="1" u="db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idPuesto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s-MX" sz="5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EquipoParitdo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idEquipoPartido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goles, </a:t>
            </a:r>
            <a:r>
              <a:rPr lang="es-MX" sz="5400" b="1" u="db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idEquipo</a:t>
            </a:r>
            <a:r>
              <a:rPr lang="es-MX" sz="54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5400" b="1" u="db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idPartido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s-MX" sz="5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PartidoColegiado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5400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idPartidoColegiado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</a:t>
            </a:r>
            <a:r>
              <a:rPr lang="es-MX" sz="5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</a:t>
            </a:r>
            <a:r>
              <a:rPr lang="es-MX" sz="54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5400" b="1" u="db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idPartido</a:t>
            </a:r>
            <a:r>
              <a:rPr lang="es-MX" sz="54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5400" b="1" u="db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idColegiado</a:t>
            </a:r>
            <a:r>
              <a:rPr lang="es-MX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s-MX" sz="5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A001C96-B1B6-4EEC-7FB0-DD53ED518666}"/>
              </a:ext>
            </a:extLst>
          </p:cNvPr>
          <p:cNvGrpSpPr/>
          <p:nvPr/>
        </p:nvGrpSpPr>
        <p:grpSpPr>
          <a:xfrm>
            <a:off x="8071968" y="193964"/>
            <a:ext cx="12137382" cy="1947743"/>
            <a:chOff x="8505892" y="656912"/>
            <a:chExt cx="10195494" cy="1239959"/>
          </a:xfrm>
        </p:grpSpPr>
        <p:sp>
          <p:nvSpPr>
            <p:cNvPr id="7" name="Título 1">
              <a:extLst>
                <a:ext uri="{FF2B5EF4-FFF2-40B4-BE49-F238E27FC236}">
                  <a16:creationId xmlns:a16="http://schemas.microsoft.com/office/drawing/2014/main" id="{51971530-84EB-E1DF-82EF-FFA386807413}"/>
                </a:ext>
              </a:extLst>
            </p:cNvPr>
            <p:cNvSpPr txBox="1">
              <a:spLocks/>
            </p:cNvSpPr>
            <p:nvPr/>
          </p:nvSpPr>
          <p:spPr>
            <a:xfrm>
              <a:off x="8505892" y="656912"/>
              <a:ext cx="10195494" cy="1239959"/>
            </a:xfrm>
            <a:prstGeom prst="rect">
              <a:avLst/>
            </a:prstGeom>
            <a:noFill/>
            <a:effectLst>
              <a:outerShdw dist="47625" dir="3600000" algn="bl" rotWithShape="0">
                <a:schemeClr val="dk1"/>
              </a:outerShdw>
            </a:effectLst>
          </p:spPr>
          <p:txBody>
            <a:bodyPr spcFirstLastPara="1" vert="horz" wrap="square" lIns="91425" tIns="91425" rIns="91425" bIns="91425" rtlCol="0" anchor="ctr" anchorCtr="0">
              <a:normAutofit fontScale="97500"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</a:pPr>
              <a:r>
                <a:rPr lang="es-MX" sz="4798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FUTBOL SOCCER</a:t>
              </a:r>
              <a:br>
                <a:rPr lang="es-MX" sz="4798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s-MX" sz="4798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DIAGRAMA RELACIONAL</a:t>
              </a:r>
              <a:endParaRPr lang="es-MX" sz="3442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A8DBE6E-D4FA-203D-B5A5-18A0EF810321}"/>
                </a:ext>
              </a:extLst>
            </p:cNvPr>
            <p:cNvSpPr/>
            <p:nvPr/>
          </p:nvSpPr>
          <p:spPr>
            <a:xfrm>
              <a:off x="10043802" y="1734894"/>
              <a:ext cx="7437128" cy="1215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290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B2278D1B-8C34-F6E8-5983-346E3C2C2EA7}"/>
              </a:ext>
            </a:extLst>
          </p:cNvPr>
          <p:cNvSpPr txBox="1">
            <a:spLocks/>
          </p:cNvSpPr>
          <p:nvPr/>
        </p:nvSpPr>
        <p:spPr>
          <a:xfrm>
            <a:off x="8247340" y="616482"/>
            <a:ext cx="10594842" cy="1239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vert="horz" wrap="square" lIns="91425" tIns="91425" rIns="91425" bIns="91425" rtlCol="0" anchor="ctr" anchorCtr="0">
            <a:normAutofit fontScale="75000" lnSpcReduction="20000"/>
          </a:bodyPr>
          <a:lstStyle>
            <a:lvl1pPr lvl="0" algn="ctr" defTabSz="961263" rtl="0" eaLnBrk="1" latinLnBrk="0" hangingPunct="1">
              <a:spcBef>
                <a:spcPts val="0"/>
              </a:spcBef>
              <a:spcAft>
                <a:spcPts val="0"/>
              </a:spcAft>
              <a:buSzPts val="3600"/>
              <a:buNone/>
              <a:defRPr sz="879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lvl="1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2pPr>
            <a:lvl3pPr lvl="2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3pPr>
            <a:lvl4pPr lvl="3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4pPr>
            <a:lvl5pPr lvl="4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5pPr>
            <a:lvl6pPr lvl="5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6pPr>
            <a:lvl7pPr lvl="6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7pPr>
            <a:lvl8pPr lvl="7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8pPr>
            <a:lvl9pPr lvl="8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9pPr>
          </a:lstStyle>
          <a:p>
            <a:pPr>
              <a:buClrTx/>
              <a:buFontTx/>
            </a:pPr>
            <a:r>
              <a:rPr lang="es-MX" sz="4798" b="1" dirty="0">
                <a:solidFill>
                  <a:schemeClr val="tx1"/>
                </a:solidFill>
              </a:rPr>
              <a:t>GESTION DE TRABAJO DE FIN DE CARRERA</a:t>
            </a:r>
            <a:br>
              <a:rPr lang="es-MX" sz="4798" b="1" dirty="0">
                <a:solidFill>
                  <a:schemeClr val="tx1"/>
                </a:solidFill>
              </a:rPr>
            </a:br>
            <a:r>
              <a:rPr lang="es-MX" sz="4798" b="1" dirty="0">
                <a:solidFill>
                  <a:schemeClr val="tx1"/>
                </a:solidFill>
              </a:rPr>
              <a:t>DIAGRAMA E-R</a:t>
            </a:r>
            <a:endParaRPr lang="es-MX" sz="34429" b="1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F538D1B-4537-2FCB-7B1A-5E3AA612407E}"/>
              </a:ext>
            </a:extLst>
          </p:cNvPr>
          <p:cNvSpPr/>
          <p:nvPr/>
        </p:nvSpPr>
        <p:spPr>
          <a:xfrm>
            <a:off x="8247340" y="1734894"/>
            <a:ext cx="10594842" cy="12154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993FEB80-1159-18F0-89C2-D4A00E90F55F}"/>
              </a:ext>
            </a:extLst>
          </p:cNvPr>
          <p:cNvGrpSpPr/>
          <p:nvPr/>
        </p:nvGrpSpPr>
        <p:grpSpPr>
          <a:xfrm>
            <a:off x="5206946" y="3571931"/>
            <a:ext cx="2728682" cy="1383676"/>
            <a:chOff x="6786054" y="5112982"/>
            <a:chExt cx="2728682" cy="1383676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BAF1747-5659-B876-7A83-FE5083DAFE84}"/>
                </a:ext>
              </a:extLst>
            </p:cNvPr>
            <p:cNvSpPr/>
            <p:nvPr/>
          </p:nvSpPr>
          <p:spPr>
            <a:xfrm>
              <a:off x="6786054" y="5337369"/>
              <a:ext cx="2144736" cy="60576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159" b="1" dirty="0"/>
                <a:t>Alumno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DCBDEB95-4D33-CF0B-6BBC-7FD4DF50E1F7}"/>
                </a:ext>
              </a:extLst>
            </p:cNvPr>
            <p:cNvSpPr txBox="1"/>
            <p:nvPr/>
          </p:nvSpPr>
          <p:spPr>
            <a:xfrm>
              <a:off x="8436906" y="5828240"/>
              <a:ext cx="583946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1A0B9BAC-10AB-BDEA-F26B-7CF5E051A1B7}"/>
                </a:ext>
              </a:extLst>
            </p:cNvPr>
            <p:cNvSpPr txBox="1"/>
            <p:nvPr/>
          </p:nvSpPr>
          <p:spPr>
            <a:xfrm>
              <a:off x="8930790" y="5112982"/>
              <a:ext cx="583946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545C091B-661C-6B67-E5B5-05995EC24987}"/>
                </a:ext>
              </a:extLst>
            </p:cNvPr>
            <p:cNvSpPr txBox="1"/>
            <p:nvPr/>
          </p:nvSpPr>
          <p:spPr>
            <a:xfrm>
              <a:off x="7498385" y="5973438"/>
              <a:ext cx="583946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n</a:t>
              </a:r>
            </a:p>
          </p:txBody>
        </p:sp>
      </p:grpSp>
      <p:sp>
        <p:nvSpPr>
          <p:cNvPr id="12" name="Rombo 11">
            <a:extLst>
              <a:ext uri="{FF2B5EF4-FFF2-40B4-BE49-F238E27FC236}">
                <a16:creationId xmlns:a16="http://schemas.microsoft.com/office/drawing/2014/main" id="{C6CB4966-31D8-FD07-EDD6-414CB85ABD39}"/>
              </a:ext>
            </a:extLst>
          </p:cNvPr>
          <p:cNvSpPr/>
          <p:nvPr/>
        </p:nvSpPr>
        <p:spPr>
          <a:xfrm>
            <a:off x="6154574" y="6095729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Dirige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0A0227DC-AE49-490E-2369-B75083FE235E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H="1" flipV="1">
            <a:off x="6279314" y="4402083"/>
            <a:ext cx="1033760" cy="169364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87AA684-9A57-A9C4-AD27-68DD33BA2DFB}"/>
              </a:ext>
            </a:extLst>
          </p:cNvPr>
          <p:cNvCxnSpPr>
            <a:cxnSpLocks/>
            <a:stCxn id="15" idx="2"/>
            <a:endCxn id="68" idx="3"/>
          </p:cNvCxnSpPr>
          <p:nvPr/>
        </p:nvCxnSpPr>
        <p:spPr>
          <a:xfrm flipH="1" flipV="1">
            <a:off x="17784598" y="11067519"/>
            <a:ext cx="1759293" cy="233202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A61690B3-951A-217D-A2D8-5A4EEC2D10BC}"/>
              </a:ext>
            </a:extLst>
          </p:cNvPr>
          <p:cNvSpPr/>
          <p:nvPr/>
        </p:nvSpPr>
        <p:spPr>
          <a:xfrm>
            <a:off x="19543891" y="10839864"/>
            <a:ext cx="3278009" cy="92171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fechaIncorporacion</a:t>
            </a:r>
          </a:p>
          <a:p>
            <a:pPr algn="ctr"/>
            <a:endParaRPr lang="es-MX" sz="1800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B557B050-6660-6282-89B6-8EEE2B686083}"/>
              </a:ext>
            </a:extLst>
          </p:cNvPr>
          <p:cNvGrpSpPr/>
          <p:nvPr/>
        </p:nvGrpSpPr>
        <p:grpSpPr>
          <a:xfrm>
            <a:off x="7972418" y="7787654"/>
            <a:ext cx="2643892" cy="1617670"/>
            <a:chOff x="6286898" y="4827963"/>
            <a:chExt cx="2643892" cy="1617670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8923ABB3-A555-C700-156E-7ADF2345B130}"/>
                </a:ext>
              </a:extLst>
            </p:cNvPr>
            <p:cNvSpPr/>
            <p:nvPr/>
          </p:nvSpPr>
          <p:spPr>
            <a:xfrm>
              <a:off x="6786054" y="5337369"/>
              <a:ext cx="2144736" cy="60576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159" b="1" dirty="0"/>
                <a:t>Profesor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8D191B39-31D7-A521-118A-DC9F3BF05BE9}"/>
                </a:ext>
              </a:extLst>
            </p:cNvPr>
            <p:cNvSpPr txBox="1"/>
            <p:nvPr/>
          </p:nvSpPr>
          <p:spPr>
            <a:xfrm>
              <a:off x="7601506" y="5922413"/>
              <a:ext cx="583946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8FDE6DAF-1351-3988-454D-4521A2130CBF}"/>
                </a:ext>
              </a:extLst>
            </p:cNvPr>
            <p:cNvSpPr txBox="1"/>
            <p:nvPr/>
          </p:nvSpPr>
          <p:spPr>
            <a:xfrm>
              <a:off x="7608844" y="4827963"/>
              <a:ext cx="583946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C7E27225-7AA5-F4F0-BA02-6A2EE1B9923A}"/>
                </a:ext>
              </a:extLst>
            </p:cNvPr>
            <p:cNvSpPr txBox="1"/>
            <p:nvPr/>
          </p:nvSpPr>
          <p:spPr>
            <a:xfrm>
              <a:off x="6286898" y="5099107"/>
              <a:ext cx="583946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m</a:t>
              </a:r>
            </a:p>
          </p:txBody>
        </p:sp>
      </p:grp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0492D01-9A4C-C9E4-1EDB-501F9010F56E}"/>
              </a:ext>
            </a:extLst>
          </p:cNvPr>
          <p:cNvCxnSpPr>
            <a:cxnSpLocks/>
            <a:stCxn id="12" idx="2"/>
            <a:endCxn id="17" idx="1"/>
          </p:cNvCxnSpPr>
          <p:nvPr/>
        </p:nvCxnSpPr>
        <p:spPr>
          <a:xfrm>
            <a:off x="7313074" y="6878082"/>
            <a:ext cx="1158500" cy="172186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Rombo 29">
            <a:extLst>
              <a:ext uri="{FF2B5EF4-FFF2-40B4-BE49-F238E27FC236}">
                <a16:creationId xmlns:a16="http://schemas.microsoft.com/office/drawing/2014/main" id="{CBDD63A9-5B63-7B9B-8968-47CE82ABC300}"/>
              </a:ext>
            </a:extLst>
          </p:cNvPr>
          <p:cNvSpPr/>
          <p:nvPr/>
        </p:nvSpPr>
        <p:spPr>
          <a:xfrm>
            <a:off x="7834758" y="5774922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Ayuda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0E911EDC-8C03-C3A1-A26E-96701CB1E972}"/>
              </a:ext>
            </a:extLst>
          </p:cNvPr>
          <p:cNvCxnSpPr>
            <a:cxnSpLocks/>
            <a:stCxn id="30" idx="0"/>
            <a:endCxn id="8" idx="2"/>
          </p:cNvCxnSpPr>
          <p:nvPr/>
        </p:nvCxnSpPr>
        <p:spPr>
          <a:xfrm flipH="1" flipV="1">
            <a:off x="6279314" y="4402083"/>
            <a:ext cx="2713944" cy="137283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C8DD3DFB-AB25-6E96-143C-1D4A885AE150}"/>
              </a:ext>
            </a:extLst>
          </p:cNvPr>
          <p:cNvCxnSpPr>
            <a:cxnSpLocks/>
            <a:stCxn id="17" idx="0"/>
            <a:endCxn id="30" idx="2"/>
          </p:cNvCxnSpPr>
          <p:nvPr/>
        </p:nvCxnSpPr>
        <p:spPr>
          <a:xfrm flipH="1" flipV="1">
            <a:off x="8993258" y="6557275"/>
            <a:ext cx="550684" cy="1739785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Rombo 37">
            <a:extLst>
              <a:ext uri="{FF2B5EF4-FFF2-40B4-BE49-F238E27FC236}">
                <a16:creationId xmlns:a16="http://schemas.microsoft.com/office/drawing/2014/main" id="{6FA3A34A-991E-9B5B-B5C2-CC9052A11825}"/>
              </a:ext>
            </a:extLst>
          </p:cNvPr>
          <p:cNvSpPr/>
          <p:nvPr/>
        </p:nvSpPr>
        <p:spPr>
          <a:xfrm>
            <a:off x="9870972" y="3180754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Pertenece</a:t>
            </a: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70DBEE10-CB9C-C64A-4117-AD2EACFD0805}"/>
              </a:ext>
            </a:extLst>
          </p:cNvPr>
          <p:cNvCxnSpPr>
            <a:cxnSpLocks/>
            <a:stCxn id="38" idx="1"/>
            <a:endCxn id="8" idx="3"/>
          </p:cNvCxnSpPr>
          <p:nvPr/>
        </p:nvCxnSpPr>
        <p:spPr>
          <a:xfrm flipH="1">
            <a:off x="7351682" y="3571931"/>
            <a:ext cx="2519290" cy="52727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Rombo 42">
            <a:extLst>
              <a:ext uri="{FF2B5EF4-FFF2-40B4-BE49-F238E27FC236}">
                <a16:creationId xmlns:a16="http://schemas.microsoft.com/office/drawing/2014/main" id="{764B5B5F-4C2E-E29B-80B6-69DDB01A3EA1}"/>
              </a:ext>
            </a:extLst>
          </p:cNvPr>
          <p:cNvSpPr/>
          <p:nvPr/>
        </p:nvSpPr>
        <p:spPr>
          <a:xfrm>
            <a:off x="10528834" y="5253654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Pertenece</a:t>
            </a: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BD9CB1FA-396A-F412-FEF6-785FA965705A}"/>
              </a:ext>
            </a:extLst>
          </p:cNvPr>
          <p:cNvCxnSpPr>
            <a:cxnSpLocks/>
            <a:stCxn id="43" idx="1"/>
            <a:endCxn id="8" idx="3"/>
          </p:cNvCxnSpPr>
          <p:nvPr/>
        </p:nvCxnSpPr>
        <p:spPr>
          <a:xfrm flipH="1" flipV="1">
            <a:off x="7351682" y="4099201"/>
            <a:ext cx="3177152" cy="154563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8" name="Grupo 47">
            <a:extLst>
              <a:ext uri="{FF2B5EF4-FFF2-40B4-BE49-F238E27FC236}">
                <a16:creationId xmlns:a16="http://schemas.microsoft.com/office/drawing/2014/main" id="{CC2A3862-4B19-4C59-0805-43B739C25F88}"/>
              </a:ext>
            </a:extLst>
          </p:cNvPr>
          <p:cNvGrpSpPr/>
          <p:nvPr/>
        </p:nvGrpSpPr>
        <p:grpSpPr>
          <a:xfrm>
            <a:off x="13831342" y="2974853"/>
            <a:ext cx="2539747" cy="821465"/>
            <a:chOff x="6391043" y="5090796"/>
            <a:chExt cx="2539747" cy="852338"/>
          </a:xfrm>
        </p:grpSpPr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762D85BE-976D-365E-CF14-273D3359E368}"/>
                </a:ext>
              </a:extLst>
            </p:cNvPr>
            <p:cNvSpPr/>
            <p:nvPr/>
          </p:nvSpPr>
          <p:spPr>
            <a:xfrm>
              <a:off x="6786054" y="5337369"/>
              <a:ext cx="2144736" cy="60576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159" b="1" dirty="0"/>
                <a:t>Grupo</a:t>
              </a: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8F0A979E-1849-9E5B-D8BD-E24EF02C540B}"/>
                </a:ext>
              </a:extLst>
            </p:cNvPr>
            <p:cNvSpPr txBox="1"/>
            <p:nvPr/>
          </p:nvSpPr>
          <p:spPr>
            <a:xfrm>
              <a:off x="6391043" y="5090796"/>
              <a:ext cx="583946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33BA541D-EAC5-495C-590A-3FC7AE728890}"/>
              </a:ext>
            </a:extLst>
          </p:cNvPr>
          <p:cNvCxnSpPr>
            <a:cxnSpLocks/>
            <a:stCxn id="49" idx="1"/>
            <a:endCxn id="38" idx="3"/>
          </p:cNvCxnSpPr>
          <p:nvPr/>
        </p:nvCxnSpPr>
        <p:spPr>
          <a:xfrm flipH="1">
            <a:off x="12187971" y="3504407"/>
            <a:ext cx="2038382" cy="67524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7" name="Grupo 56">
            <a:extLst>
              <a:ext uri="{FF2B5EF4-FFF2-40B4-BE49-F238E27FC236}">
                <a16:creationId xmlns:a16="http://schemas.microsoft.com/office/drawing/2014/main" id="{318CA999-8A12-8FDB-02EA-28595A10C30E}"/>
              </a:ext>
            </a:extLst>
          </p:cNvPr>
          <p:cNvGrpSpPr/>
          <p:nvPr/>
        </p:nvGrpSpPr>
        <p:grpSpPr>
          <a:xfrm>
            <a:off x="14435931" y="6570421"/>
            <a:ext cx="2547484" cy="1031545"/>
            <a:chOff x="6383306" y="4872821"/>
            <a:chExt cx="2547484" cy="1070313"/>
          </a:xfrm>
        </p:grpSpPr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F4F2747F-4EAD-A14D-A4EE-8543E3CF3201}"/>
                </a:ext>
              </a:extLst>
            </p:cNvPr>
            <p:cNvSpPr/>
            <p:nvPr/>
          </p:nvSpPr>
          <p:spPr>
            <a:xfrm>
              <a:off x="6786054" y="5337369"/>
              <a:ext cx="2144736" cy="60576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159" b="1" dirty="0"/>
                <a:t>T.F.C</a:t>
              </a:r>
            </a:p>
          </p:txBody>
        </p: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A3BCE1DA-C380-84EE-5E60-F66727BC4397}"/>
                </a:ext>
              </a:extLst>
            </p:cNvPr>
            <p:cNvSpPr txBox="1"/>
            <p:nvPr/>
          </p:nvSpPr>
          <p:spPr>
            <a:xfrm>
              <a:off x="6383306" y="4872821"/>
              <a:ext cx="583946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0C5C35E-B195-7688-FD64-0C8F47D25BB1}"/>
              </a:ext>
            </a:extLst>
          </p:cNvPr>
          <p:cNvCxnSpPr>
            <a:cxnSpLocks/>
            <a:stCxn id="58" idx="1"/>
            <a:endCxn id="43" idx="3"/>
          </p:cNvCxnSpPr>
          <p:nvPr/>
        </p:nvCxnSpPr>
        <p:spPr>
          <a:xfrm flipH="1" flipV="1">
            <a:off x="12845833" y="5644831"/>
            <a:ext cx="1992846" cy="1665223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84B807CF-CC82-BBD4-789A-47B5C4CFF905}"/>
              </a:ext>
            </a:extLst>
          </p:cNvPr>
          <p:cNvSpPr txBox="1"/>
          <p:nvPr/>
        </p:nvSpPr>
        <p:spPr>
          <a:xfrm>
            <a:off x="7447230" y="4164747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5471488D-0032-E94F-E475-4B86A0E56AAE}"/>
              </a:ext>
            </a:extLst>
          </p:cNvPr>
          <p:cNvCxnSpPr>
            <a:cxnSpLocks/>
            <a:stCxn id="68" idx="0"/>
            <a:endCxn id="58" idx="2"/>
          </p:cNvCxnSpPr>
          <p:nvPr/>
        </p:nvCxnSpPr>
        <p:spPr>
          <a:xfrm flipH="1" flipV="1">
            <a:off x="15911047" y="7601965"/>
            <a:ext cx="715052" cy="3074377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Rombo 67">
            <a:extLst>
              <a:ext uri="{FF2B5EF4-FFF2-40B4-BE49-F238E27FC236}">
                <a16:creationId xmlns:a16="http://schemas.microsoft.com/office/drawing/2014/main" id="{F8E97E6F-C450-3508-9466-52373232A95E}"/>
              </a:ext>
            </a:extLst>
          </p:cNvPr>
          <p:cNvSpPr/>
          <p:nvPr/>
        </p:nvSpPr>
        <p:spPr>
          <a:xfrm>
            <a:off x="15467599" y="10676342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Dirige</a:t>
            </a:r>
          </a:p>
        </p:txBody>
      </p: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154AA701-7955-3F30-5CBB-02B647BD38C7}"/>
              </a:ext>
            </a:extLst>
          </p:cNvPr>
          <p:cNvCxnSpPr>
            <a:cxnSpLocks/>
            <a:stCxn id="68" idx="1"/>
            <a:endCxn id="81" idx="3"/>
          </p:cNvCxnSpPr>
          <p:nvPr/>
        </p:nvCxnSpPr>
        <p:spPr>
          <a:xfrm flipH="1">
            <a:off x="11309229" y="11067519"/>
            <a:ext cx="4158370" cy="69405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0" name="Grupo 79">
            <a:extLst>
              <a:ext uri="{FF2B5EF4-FFF2-40B4-BE49-F238E27FC236}">
                <a16:creationId xmlns:a16="http://schemas.microsoft.com/office/drawing/2014/main" id="{A4BE1C90-651D-F12A-ACBA-ADC683F240D3}"/>
              </a:ext>
            </a:extLst>
          </p:cNvPr>
          <p:cNvGrpSpPr/>
          <p:nvPr/>
        </p:nvGrpSpPr>
        <p:grpSpPr>
          <a:xfrm>
            <a:off x="9164493" y="10935475"/>
            <a:ext cx="2728682" cy="1128985"/>
            <a:chOff x="6786054" y="4814149"/>
            <a:chExt cx="2728682" cy="1128985"/>
          </a:xfrm>
        </p:grpSpPr>
        <p:sp>
          <p:nvSpPr>
            <p:cNvPr id="81" name="Rectángulo 80">
              <a:extLst>
                <a:ext uri="{FF2B5EF4-FFF2-40B4-BE49-F238E27FC236}">
                  <a16:creationId xmlns:a16="http://schemas.microsoft.com/office/drawing/2014/main" id="{88D82822-38AD-57B7-2B2F-F9E01DFB09F8}"/>
                </a:ext>
              </a:extLst>
            </p:cNvPr>
            <p:cNvSpPr/>
            <p:nvPr/>
          </p:nvSpPr>
          <p:spPr>
            <a:xfrm>
              <a:off x="6786054" y="5337369"/>
              <a:ext cx="2144736" cy="60576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159" b="1" dirty="0"/>
                <a:t>Tribunal</a:t>
              </a:r>
            </a:p>
          </p:txBody>
        </p:sp>
        <p:sp>
          <p:nvSpPr>
            <p:cNvPr id="83" name="CuadroTexto 82">
              <a:extLst>
                <a:ext uri="{FF2B5EF4-FFF2-40B4-BE49-F238E27FC236}">
                  <a16:creationId xmlns:a16="http://schemas.microsoft.com/office/drawing/2014/main" id="{8CF9CB93-A3A8-7534-06CA-EB79814173F2}"/>
                </a:ext>
              </a:extLst>
            </p:cNvPr>
            <p:cNvSpPr txBox="1"/>
            <p:nvPr/>
          </p:nvSpPr>
          <p:spPr>
            <a:xfrm>
              <a:off x="8930790" y="5052792"/>
              <a:ext cx="583946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4" name="CuadroTexto 83">
              <a:extLst>
                <a:ext uri="{FF2B5EF4-FFF2-40B4-BE49-F238E27FC236}">
                  <a16:creationId xmlns:a16="http://schemas.microsoft.com/office/drawing/2014/main" id="{C4744474-7A8C-2B1A-3209-3BC80D10E322}"/>
                </a:ext>
              </a:extLst>
            </p:cNvPr>
            <p:cNvSpPr txBox="1"/>
            <p:nvPr/>
          </p:nvSpPr>
          <p:spPr>
            <a:xfrm>
              <a:off x="7409714" y="4814149"/>
              <a:ext cx="583946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m</a:t>
              </a:r>
            </a:p>
          </p:txBody>
        </p:sp>
      </p:grpSp>
      <p:sp>
        <p:nvSpPr>
          <p:cNvPr id="85" name="Rombo 84">
            <a:extLst>
              <a:ext uri="{FF2B5EF4-FFF2-40B4-BE49-F238E27FC236}">
                <a16:creationId xmlns:a16="http://schemas.microsoft.com/office/drawing/2014/main" id="{77931A2F-4720-04CA-3936-FBA593FB85EE}"/>
              </a:ext>
            </a:extLst>
          </p:cNvPr>
          <p:cNvSpPr/>
          <p:nvPr/>
        </p:nvSpPr>
        <p:spPr>
          <a:xfrm>
            <a:off x="9457810" y="9671344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Forma</a:t>
            </a:r>
          </a:p>
        </p:txBody>
      </p: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AE7C8C11-9430-ED0E-182D-FC8AB67A8D96}"/>
              </a:ext>
            </a:extLst>
          </p:cNvPr>
          <p:cNvCxnSpPr>
            <a:cxnSpLocks/>
            <a:stCxn id="85" idx="0"/>
            <a:endCxn id="17" idx="2"/>
          </p:cNvCxnSpPr>
          <p:nvPr/>
        </p:nvCxnSpPr>
        <p:spPr>
          <a:xfrm flipH="1" flipV="1">
            <a:off x="9543942" y="8902825"/>
            <a:ext cx="1072368" cy="76851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AFE2F66D-FEEC-C931-2B80-712820864FAC}"/>
              </a:ext>
            </a:extLst>
          </p:cNvPr>
          <p:cNvCxnSpPr>
            <a:cxnSpLocks/>
            <a:stCxn id="85" idx="2"/>
            <a:endCxn id="81" idx="0"/>
          </p:cNvCxnSpPr>
          <p:nvPr/>
        </p:nvCxnSpPr>
        <p:spPr>
          <a:xfrm flipH="1">
            <a:off x="10236861" y="10453697"/>
            <a:ext cx="379449" cy="100499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9" name="CuadroTexto 98">
            <a:extLst>
              <a:ext uri="{FF2B5EF4-FFF2-40B4-BE49-F238E27FC236}">
                <a16:creationId xmlns:a16="http://schemas.microsoft.com/office/drawing/2014/main" id="{3ACF60E1-8EB8-99F7-B114-5D6EF69562DF}"/>
              </a:ext>
            </a:extLst>
          </p:cNvPr>
          <p:cNvSpPr txBox="1"/>
          <p:nvPr/>
        </p:nvSpPr>
        <p:spPr>
          <a:xfrm>
            <a:off x="16047193" y="7675060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96CCC17E-8EE3-B0B4-5DB9-136BCA3472D7}"/>
              </a:ext>
            </a:extLst>
          </p:cNvPr>
          <p:cNvSpPr/>
          <p:nvPr/>
        </p:nvSpPr>
        <p:spPr>
          <a:xfrm>
            <a:off x="11206829" y="13069458"/>
            <a:ext cx="1804322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numero</a:t>
            </a:r>
          </a:p>
          <a:p>
            <a:pPr algn="ctr"/>
            <a:endParaRPr lang="es-MX" sz="1800" dirty="0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85FAF8B6-7401-4065-402F-6C0070A8E6C3}"/>
              </a:ext>
            </a:extLst>
          </p:cNvPr>
          <p:cNvSpPr/>
          <p:nvPr/>
        </p:nvSpPr>
        <p:spPr>
          <a:xfrm>
            <a:off x="9164493" y="13363871"/>
            <a:ext cx="1804322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D1D8F1C3-E65E-2082-F984-0C5AF40EE8A2}"/>
              </a:ext>
            </a:extLst>
          </p:cNvPr>
          <p:cNvSpPr/>
          <p:nvPr/>
        </p:nvSpPr>
        <p:spPr>
          <a:xfrm>
            <a:off x="7373863" y="13043719"/>
            <a:ext cx="1804322" cy="605765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idTribunal</a:t>
            </a:r>
          </a:p>
          <a:p>
            <a:pPr algn="ctr"/>
            <a:endParaRPr lang="es-MX" sz="1800" dirty="0"/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BFA58C0B-EF3E-C2E1-77B2-50D01297605A}"/>
              </a:ext>
            </a:extLst>
          </p:cNvPr>
          <p:cNvCxnSpPr>
            <a:cxnSpLocks/>
            <a:stCxn id="104" idx="0"/>
            <a:endCxn id="81" idx="2"/>
          </p:cNvCxnSpPr>
          <p:nvPr/>
        </p:nvCxnSpPr>
        <p:spPr>
          <a:xfrm flipV="1">
            <a:off x="8276024" y="12064460"/>
            <a:ext cx="1960837" cy="97925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75AD3C11-850A-41CC-0C33-3C89B229C684}"/>
              </a:ext>
            </a:extLst>
          </p:cNvPr>
          <p:cNvCxnSpPr>
            <a:cxnSpLocks/>
            <a:stCxn id="103" idx="0"/>
            <a:endCxn id="81" idx="2"/>
          </p:cNvCxnSpPr>
          <p:nvPr/>
        </p:nvCxnSpPr>
        <p:spPr>
          <a:xfrm flipV="1">
            <a:off x="10066654" y="12064460"/>
            <a:ext cx="170207" cy="129941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53F1AAD2-C765-6514-AF51-AE84C5FDDE91}"/>
              </a:ext>
            </a:extLst>
          </p:cNvPr>
          <p:cNvCxnSpPr>
            <a:cxnSpLocks/>
            <a:stCxn id="102" idx="1"/>
            <a:endCxn id="81" idx="2"/>
          </p:cNvCxnSpPr>
          <p:nvPr/>
        </p:nvCxnSpPr>
        <p:spPr>
          <a:xfrm flipH="1" flipV="1">
            <a:off x="10236861" y="12064460"/>
            <a:ext cx="1234205" cy="109371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01D1EE8E-3CC2-4DFF-2CA7-1DED7E79F238}"/>
              </a:ext>
            </a:extLst>
          </p:cNvPr>
          <p:cNvCxnSpPr>
            <a:cxnSpLocks/>
            <a:stCxn id="119" idx="2"/>
            <a:endCxn id="17" idx="3"/>
          </p:cNvCxnSpPr>
          <p:nvPr/>
        </p:nvCxnSpPr>
        <p:spPr>
          <a:xfrm flipH="1">
            <a:off x="10616310" y="7109110"/>
            <a:ext cx="496044" cy="1490833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9" name="Elipse 118">
            <a:extLst>
              <a:ext uri="{FF2B5EF4-FFF2-40B4-BE49-F238E27FC236}">
                <a16:creationId xmlns:a16="http://schemas.microsoft.com/office/drawing/2014/main" id="{5A36A147-0225-444F-14A5-5D30F0F98A45}"/>
              </a:ext>
            </a:extLst>
          </p:cNvPr>
          <p:cNvSpPr/>
          <p:nvPr/>
        </p:nvSpPr>
        <p:spPr>
          <a:xfrm>
            <a:off x="11112354" y="6850655"/>
            <a:ext cx="1993272" cy="51691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idProfesor</a:t>
            </a:r>
          </a:p>
          <a:p>
            <a:pPr algn="ctr"/>
            <a:endParaRPr lang="es-MX" sz="1800" dirty="0"/>
          </a:p>
        </p:txBody>
      </p:sp>
      <p:sp>
        <p:nvSpPr>
          <p:cNvPr id="122" name="Elipse 121">
            <a:extLst>
              <a:ext uri="{FF2B5EF4-FFF2-40B4-BE49-F238E27FC236}">
                <a16:creationId xmlns:a16="http://schemas.microsoft.com/office/drawing/2014/main" id="{3BD160B1-77DC-257C-1533-0F09EEDD3AF5}"/>
              </a:ext>
            </a:extLst>
          </p:cNvPr>
          <p:cNvSpPr/>
          <p:nvPr/>
        </p:nvSpPr>
        <p:spPr>
          <a:xfrm>
            <a:off x="11533379" y="7613128"/>
            <a:ext cx="1993272" cy="51691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  <a:p>
            <a:pPr algn="ctr"/>
            <a:endParaRPr lang="es-MX" sz="1800" dirty="0"/>
          </a:p>
        </p:txBody>
      </p: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145116E0-9747-3F0A-649E-EFF93F0EB82D}"/>
              </a:ext>
            </a:extLst>
          </p:cNvPr>
          <p:cNvCxnSpPr>
            <a:cxnSpLocks/>
            <a:stCxn id="122" idx="2"/>
            <a:endCxn id="17" idx="3"/>
          </p:cNvCxnSpPr>
          <p:nvPr/>
        </p:nvCxnSpPr>
        <p:spPr>
          <a:xfrm flipH="1">
            <a:off x="10616310" y="7871583"/>
            <a:ext cx="917069" cy="72836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6" name="Elipse 125">
            <a:extLst>
              <a:ext uri="{FF2B5EF4-FFF2-40B4-BE49-F238E27FC236}">
                <a16:creationId xmlns:a16="http://schemas.microsoft.com/office/drawing/2014/main" id="{5182E22B-3159-A7A7-00E0-2B0CBE8A1344}"/>
              </a:ext>
            </a:extLst>
          </p:cNvPr>
          <p:cNvSpPr/>
          <p:nvPr/>
        </p:nvSpPr>
        <p:spPr>
          <a:xfrm>
            <a:off x="11914586" y="8292618"/>
            <a:ext cx="2962851" cy="51691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apellidoPaterno</a:t>
            </a:r>
          </a:p>
          <a:p>
            <a:pPr algn="ctr"/>
            <a:endParaRPr lang="es-MX" sz="1800" dirty="0"/>
          </a:p>
        </p:txBody>
      </p: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05E4F2E5-493A-9C87-5E96-28F743FD8CA2}"/>
              </a:ext>
            </a:extLst>
          </p:cNvPr>
          <p:cNvCxnSpPr>
            <a:cxnSpLocks/>
            <a:stCxn id="126" idx="2"/>
            <a:endCxn id="17" idx="3"/>
          </p:cNvCxnSpPr>
          <p:nvPr/>
        </p:nvCxnSpPr>
        <p:spPr>
          <a:xfrm flipH="1">
            <a:off x="10616310" y="8551073"/>
            <a:ext cx="1298276" cy="4887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0" name="Elipse 129">
            <a:extLst>
              <a:ext uri="{FF2B5EF4-FFF2-40B4-BE49-F238E27FC236}">
                <a16:creationId xmlns:a16="http://schemas.microsoft.com/office/drawing/2014/main" id="{BC66CCE0-C924-3DC0-8572-2ED9A5A88651}"/>
              </a:ext>
            </a:extLst>
          </p:cNvPr>
          <p:cNvSpPr/>
          <p:nvPr/>
        </p:nvSpPr>
        <p:spPr>
          <a:xfrm>
            <a:off x="12262538" y="8996364"/>
            <a:ext cx="2962851" cy="51691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apellidoMaterno</a:t>
            </a:r>
          </a:p>
          <a:p>
            <a:pPr algn="ctr"/>
            <a:endParaRPr lang="es-MX" sz="1800" dirty="0"/>
          </a:p>
        </p:txBody>
      </p: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A128D5F4-34DB-DA07-EA1E-2B8ADEB493ED}"/>
              </a:ext>
            </a:extLst>
          </p:cNvPr>
          <p:cNvCxnSpPr>
            <a:cxnSpLocks/>
            <a:stCxn id="130" idx="2"/>
            <a:endCxn id="17" idx="3"/>
          </p:cNvCxnSpPr>
          <p:nvPr/>
        </p:nvCxnSpPr>
        <p:spPr>
          <a:xfrm flipH="1" flipV="1">
            <a:off x="10616310" y="8599943"/>
            <a:ext cx="1646228" cy="65487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17C31430-1970-335F-F62C-20845E7846BF}"/>
              </a:ext>
            </a:extLst>
          </p:cNvPr>
          <p:cNvCxnSpPr>
            <a:cxnSpLocks/>
            <a:stCxn id="137" idx="2"/>
            <a:endCxn id="58" idx="3"/>
          </p:cNvCxnSpPr>
          <p:nvPr/>
        </p:nvCxnSpPr>
        <p:spPr>
          <a:xfrm flipH="1">
            <a:off x="16983415" y="6090545"/>
            <a:ext cx="862131" cy="121951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7" name="Elipse 136">
            <a:extLst>
              <a:ext uri="{FF2B5EF4-FFF2-40B4-BE49-F238E27FC236}">
                <a16:creationId xmlns:a16="http://schemas.microsoft.com/office/drawing/2014/main" id="{1376C1EA-2451-E73C-4D1E-2578D39AA5C2}"/>
              </a:ext>
            </a:extLst>
          </p:cNvPr>
          <p:cNvSpPr/>
          <p:nvPr/>
        </p:nvSpPr>
        <p:spPr>
          <a:xfrm>
            <a:off x="17845546" y="5832090"/>
            <a:ext cx="1993272" cy="51691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idT.F.C</a:t>
            </a:r>
          </a:p>
          <a:p>
            <a:pPr algn="ctr"/>
            <a:endParaRPr lang="es-MX" sz="1800" dirty="0"/>
          </a:p>
        </p:txBody>
      </p:sp>
      <p:sp>
        <p:nvSpPr>
          <p:cNvPr id="140" name="Elipse 139">
            <a:extLst>
              <a:ext uri="{FF2B5EF4-FFF2-40B4-BE49-F238E27FC236}">
                <a16:creationId xmlns:a16="http://schemas.microsoft.com/office/drawing/2014/main" id="{5502A538-B6CB-1C58-703A-001B349803CF}"/>
              </a:ext>
            </a:extLst>
          </p:cNvPr>
          <p:cNvSpPr/>
          <p:nvPr/>
        </p:nvSpPr>
        <p:spPr>
          <a:xfrm>
            <a:off x="18547255" y="6520688"/>
            <a:ext cx="1993272" cy="51691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tema</a:t>
            </a:r>
          </a:p>
          <a:p>
            <a:pPr algn="ctr"/>
            <a:endParaRPr lang="es-MX" sz="1800" dirty="0"/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2A1CD950-EDD0-2AF3-A99D-40DDE8A048D8}"/>
              </a:ext>
            </a:extLst>
          </p:cNvPr>
          <p:cNvSpPr/>
          <p:nvPr/>
        </p:nvSpPr>
        <p:spPr>
          <a:xfrm>
            <a:off x="18770834" y="7185715"/>
            <a:ext cx="2831865" cy="68586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fechaComienzo</a:t>
            </a:r>
          </a:p>
          <a:p>
            <a:pPr algn="ctr"/>
            <a:endParaRPr lang="es-MX" sz="1800" dirty="0"/>
          </a:p>
        </p:txBody>
      </p:sp>
      <p:sp>
        <p:nvSpPr>
          <p:cNvPr id="142" name="Elipse 141">
            <a:extLst>
              <a:ext uri="{FF2B5EF4-FFF2-40B4-BE49-F238E27FC236}">
                <a16:creationId xmlns:a16="http://schemas.microsoft.com/office/drawing/2014/main" id="{824F2F51-385E-977B-27C4-45AEB48A5808}"/>
              </a:ext>
            </a:extLst>
          </p:cNvPr>
          <p:cNvSpPr/>
          <p:nvPr/>
        </p:nvSpPr>
        <p:spPr>
          <a:xfrm>
            <a:off x="18325344" y="8118656"/>
            <a:ext cx="1993272" cy="51691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cxnSp>
        <p:nvCxnSpPr>
          <p:cNvPr id="143" name="Conector recto 142">
            <a:extLst>
              <a:ext uri="{FF2B5EF4-FFF2-40B4-BE49-F238E27FC236}">
                <a16:creationId xmlns:a16="http://schemas.microsoft.com/office/drawing/2014/main" id="{AF20A92F-BB28-7D58-13C8-3D3FA1C6E2F4}"/>
              </a:ext>
            </a:extLst>
          </p:cNvPr>
          <p:cNvCxnSpPr>
            <a:cxnSpLocks/>
            <a:stCxn id="140" idx="2"/>
            <a:endCxn id="58" idx="3"/>
          </p:cNvCxnSpPr>
          <p:nvPr/>
        </p:nvCxnSpPr>
        <p:spPr>
          <a:xfrm flipH="1">
            <a:off x="16983415" y="6779143"/>
            <a:ext cx="1563840" cy="530912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Conector recto 146">
            <a:extLst>
              <a:ext uri="{FF2B5EF4-FFF2-40B4-BE49-F238E27FC236}">
                <a16:creationId xmlns:a16="http://schemas.microsoft.com/office/drawing/2014/main" id="{C0470ED0-A90F-D6AE-B5AB-C4737845E6FA}"/>
              </a:ext>
            </a:extLst>
          </p:cNvPr>
          <p:cNvCxnSpPr>
            <a:cxnSpLocks/>
            <a:stCxn id="141" idx="2"/>
            <a:endCxn id="58" idx="3"/>
          </p:cNvCxnSpPr>
          <p:nvPr/>
        </p:nvCxnSpPr>
        <p:spPr>
          <a:xfrm flipH="1" flipV="1">
            <a:off x="16983415" y="7310055"/>
            <a:ext cx="1787419" cy="218594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Conector recto 150">
            <a:extLst>
              <a:ext uri="{FF2B5EF4-FFF2-40B4-BE49-F238E27FC236}">
                <a16:creationId xmlns:a16="http://schemas.microsoft.com/office/drawing/2014/main" id="{3A56AAE7-B662-5F58-5834-48F7CFE07493}"/>
              </a:ext>
            </a:extLst>
          </p:cNvPr>
          <p:cNvCxnSpPr>
            <a:cxnSpLocks/>
            <a:stCxn id="142" idx="2"/>
            <a:endCxn id="58" idx="3"/>
          </p:cNvCxnSpPr>
          <p:nvPr/>
        </p:nvCxnSpPr>
        <p:spPr>
          <a:xfrm flipH="1" flipV="1">
            <a:off x="16983415" y="7310055"/>
            <a:ext cx="1341929" cy="106705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4" name="Elipse 153">
            <a:extLst>
              <a:ext uri="{FF2B5EF4-FFF2-40B4-BE49-F238E27FC236}">
                <a16:creationId xmlns:a16="http://schemas.microsoft.com/office/drawing/2014/main" id="{C88F545E-6909-8202-B16E-C31431C26837}"/>
              </a:ext>
            </a:extLst>
          </p:cNvPr>
          <p:cNvSpPr/>
          <p:nvPr/>
        </p:nvSpPr>
        <p:spPr>
          <a:xfrm>
            <a:off x="16932878" y="2163440"/>
            <a:ext cx="1993272" cy="51691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idGrupo</a:t>
            </a:r>
          </a:p>
          <a:p>
            <a:pPr algn="ctr"/>
            <a:endParaRPr lang="es-MX" sz="1800" dirty="0"/>
          </a:p>
        </p:txBody>
      </p:sp>
      <p:sp>
        <p:nvSpPr>
          <p:cNvPr id="155" name="Elipse 154">
            <a:extLst>
              <a:ext uri="{FF2B5EF4-FFF2-40B4-BE49-F238E27FC236}">
                <a16:creationId xmlns:a16="http://schemas.microsoft.com/office/drawing/2014/main" id="{2C7320E7-C67A-E46B-6453-61C617139D06}"/>
              </a:ext>
            </a:extLst>
          </p:cNvPr>
          <p:cNvSpPr/>
          <p:nvPr/>
        </p:nvSpPr>
        <p:spPr>
          <a:xfrm>
            <a:off x="18770834" y="2636967"/>
            <a:ext cx="1769693" cy="52450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  <a:p>
            <a:pPr algn="ctr"/>
            <a:endParaRPr lang="es-MX" sz="1800" dirty="0"/>
          </a:p>
        </p:txBody>
      </p:sp>
      <p:sp>
        <p:nvSpPr>
          <p:cNvPr id="156" name="Elipse 155">
            <a:extLst>
              <a:ext uri="{FF2B5EF4-FFF2-40B4-BE49-F238E27FC236}">
                <a16:creationId xmlns:a16="http://schemas.microsoft.com/office/drawing/2014/main" id="{0C9B2F70-A227-8EE5-966A-65256483131F}"/>
              </a:ext>
            </a:extLst>
          </p:cNvPr>
          <p:cNvSpPr/>
          <p:nvPr/>
        </p:nvSpPr>
        <p:spPr>
          <a:xfrm>
            <a:off x="20186766" y="3123300"/>
            <a:ext cx="2635134" cy="673017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no.Componentes</a:t>
            </a:r>
          </a:p>
          <a:p>
            <a:pPr algn="ctr"/>
            <a:endParaRPr lang="es-MX" sz="1800" dirty="0"/>
          </a:p>
        </p:txBody>
      </p:sp>
      <p:sp>
        <p:nvSpPr>
          <p:cNvPr id="157" name="Elipse 156">
            <a:extLst>
              <a:ext uri="{FF2B5EF4-FFF2-40B4-BE49-F238E27FC236}">
                <a16:creationId xmlns:a16="http://schemas.microsoft.com/office/drawing/2014/main" id="{07309BB7-DC68-C8FD-37D4-83C696952622}"/>
              </a:ext>
            </a:extLst>
          </p:cNvPr>
          <p:cNvSpPr/>
          <p:nvPr/>
        </p:nvSpPr>
        <p:spPr>
          <a:xfrm>
            <a:off x="20186766" y="3888940"/>
            <a:ext cx="2635134" cy="673017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cxnSp>
        <p:nvCxnSpPr>
          <p:cNvPr id="159" name="Conector recto 158">
            <a:extLst>
              <a:ext uri="{FF2B5EF4-FFF2-40B4-BE49-F238E27FC236}">
                <a16:creationId xmlns:a16="http://schemas.microsoft.com/office/drawing/2014/main" id="{21B8BFED-C8E6-6D9B-A602-DB96AF3AB84C}"/>
              </a:ext>
            </a:extLst>
          </p:cNvPr>
          <p:cNvCxnSpPr>
            <a:cxnSpLocks/>
            <a:endCxn id="49" idx="3"/>
          </p:cNvCxnSpPr>
          <p:nvPr/>
        </p:nvCxnSpPr>
        <p:spPr>
          <a:xfrm flipH="1" flipV="1">
            <a:off x="16371089" y="3504407"/>
            <a:ext cx="3815677" cy="66459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4" name="Conector recto 163">
            <a:extLst>
              <a:ext uri="{FF2B5EF4-FFF2-40B4-BE49-F238E27FC236}">
                <a16:creationId xmlns:a16="http://schemas.microsoft.com/office/drawing/2014/main" id="{0BB2A586-7EC4-0683-153B-9EFB42294D0C}"/>
              </a:ext>
            </a:extLst>
          </p:cNvPr>
          <p:cNvCxnSpPr>
            <a:cxnSpLocks/>
          </p:cNvCxnSpPr>
          <p:nvPr/>
        </p:nvCxnSpPr>
        <p:spPr>
          <a:xfrm flipH="1">
            <a:off x="16339166" y="3381736"/>
            <a:ext cx="3815677" cy="4459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7" name="Conector recto 166">
            <a:extLst>
              <a:ext uri="{FF2B5EF4-FFF2-40B4-BE49-F238E27FC236}">
                <a16:creationId xmlns:a16="http://schemas.microsoft.com/office/drawing/2014/main" id="{E9AD9663-03B9-44FE-2DA6-3F883034B5D4}"/>
              </a:ext>
            </a:extLst>
          </p:cNvPr>
          <p:cNvCxnSpPr>
            <a:cxnSpLocks/>
            <a:stCxn id="154" idx="2"/>
            <a:endCxn id="49" idx="3"/>
          </p:cNvCxnSpPr>
          <p:nvPr/>
        </p:nvCxnSpPr>
        <p:spPr>
          <a:xfrm flipH="1">
            <a:off x="16371089" y="2421895"/>
            <a:ext cx="561789" cy="1082512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1" name="Conector recto 170">
            <a:extLst>
              <a:ext uri="{FF2B5EF4-FFF2-40B4-BE49-F238E27FC236}">
                <a16:creationId xmlns:a16="http://schemas.microsoft.com/office/drawing/2014/main" id="{5CCFC307-02A0-927F-BFBB-39144700FFCF}"/>
              </a:ext>
            </a:extLst>
          </p:cNvPr>
          <p:cNvCxnSpPr>
            <a:cxnSpLocks/>
            <a:stCxn id="155" idx="2"/>
            <a:endCxn id="49" idx="3"/>
          </p:cNvCxnSpPr>
          <p:nvPr/>
        </p:nvCxnSpPr>
        <p:spPr>
          <a:xfrm flipH="1">
            <a:off x="16371089" y="2899220"/>
            <a:ext cx="2399745" cy="605187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7" name="Conector recto 176">
            <a:extLst>
              <a:ext uri="{FF2B5EF4-FFF2-40B4-BE49-F238E27FC236}">
                <a16:creationId xmlns:a16="http://schemas.microsoft.com/office/drawing/2014/main" id="{FAE079C8-EB62-CD85-7C78-8B9B3D88240A}"/>
              </a:ext>
            </a:extLst>
          </p:cNvPr>
          <p:cNvCxnSpPr>
            <a:cxnSpLocks/>
            <a:stCxn id="181" idx="2"/>
            <a:endCxn id="38" idx="2"/>
          </p:cNvCxnSpPr>
          <p:nvPr/>
        </p:nvCxnSpPr>
        <p:spPr>
          <a:xfrm flipH="1" flipV="1">
            <a:off x="11029472" y="3963107"/>
            <a:ext cx="1471302" cy="27044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1" name="Elipse 180">
            <a:extLst>
              <a:ext uri="{FF2B5EF4-FFF2-40B4-BE49-F238E27FC236}">
                <a16:creationId xmlns:a16="http://schemas.microsoft.com/office/drawing/2014/main" id="{9BE29EF9-D281-A24E-2B9F-9F2B55510F7C}"/>
              </a:ext>
            </a:extLst>
          </p:cNvPr>
          <p:cNvSpPr/>
          <p:nvPr/>
        </p:nvSpPr>
        <p:spPr>
          <a:xfrm>
            <a:off x="12500774" y="3975092"/>
            <a:ext cx="1993272" cy="51691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fechaEntro</a:t>
            </a:r>
          </a:p>
          <a:p>
            <a:pPr algn="ctr"/>
            <a:endParaRPr lang="es-MX" sz="1800" dirty="0"/>
          </a:p>
        </p:txBody>
      </p:sp>
      <p:sp>
        <p:nvSpPr>
          <p:cNvPr id="183" name="Elipse 182">
            <a:extLst>
              <a:ext uri="{FF2B5EF4-FFF2-40B4-BE49-F238E27FC236}">
                <a16:creationId xmlns:a16="http://schemas.microsoft.com/office/drawing/2014/main" id="{7CB22483-7B4B-3F01-B26F-7B9B1C1F1944}"/>
              </a:ext>
            </a:extLst>
          </p:cNvPr>
          <p:cNvSpPr/>
          <p:nvPr/>
        </p:nvSpPr>
        <p:spPr>
          <a:xfrm>
            <a:off x="3556178" y="2864845"/>
            <a:ext cx="1993272" cy="51691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idAlumno</a:t>
            </a:r>
          </a:p>
          <a:p>
            <a:pPr algn="ctr"/>
            <a:endParaRPr lang="es-MX" sz="1800" dirty="0"/>
          </a:p>
        </p:txBody>
      </p:sp>
      <p:cxnSp>
        <p:nvCxnSpPr>
          <p:cNvPr id="184" name="Conector recto 183">
            <a:extLst>
              <a:ext uri="{FF2B5EF4-FFF2-40B4-BE49-F238E27FC236}">
                <a16:creationId xmlns:a16="http://schemas.microsoft.com/office/drawing/2014/main" id="{E12094FA-93C3-496F-4B33-13254B7F83CA}"/>
              </a:ext>
            </a:extLst>
          </p:cNvPr>
          <p:cNvCxnSpPr>
            <a:cxnSpLocks/>
            <a:stCxn id="183" idx="4"/>
            <a:endCxn id="8" idx="0"/>
          </p:cNvCxnSpPr>
          <p:nvPr/>
        </p:nvCxnSpPr>
        <p:spPr>
          <a:xfrm>
            <a:off x="4552814" y="3381755"/>
            <a:ext cx="1726500" cy="414563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0" name="Conector recto 189">
            <a:extLst>
              <a:ext uri="{FF2B5EF4-FFF2-40B4-BE49-F238E27FC236}">
                <a16:creationId xmlns:a16="http://schemas.microsoft.com/office/drawing/2014/main" id="{9845E25C-1E73-D9FB-3E29-06AC6144C639}"/>
              </a:ext>
            </a:extLst>
          </p:cNvPr>
          <p:cNvCxnSpPr>
            <a:cxnSpLocks/>
            <a:stCxn id="194" idx="4"/>
            <a:endCxn id="8" idx="0"/>
          </p:cNvCxnSpPr>
          <p:nvPr/>
        </p:nvCxnSpPr>
        <p:spPr>
          <a:xfrm>
            <a:off x="4749586" y="2494820"/>
            <a:ext cx="1529728" cy="130149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4" name="Elipse 193">
            <a:extLst>
              <a:ext uri="{FF2B5EF4-FFF2-40B4-BE49-F238E27FC236}">
                <a16:creationId xmlns:a16="http://schemas.microsoft.com/office/drawing/2014/main" id="{47D71689-E319-D970-DF78-8F84816A72A2}"/>
              </a:ext>
            </a:extLst>
          </p:cNvPr>
          <p:cNvSpPr/>
          <p:nvPr/>
        </p:nvSpPr>
        <p:spPr>
          <a:xfrm>
            <a:off x="3752950" y="1900990"/>
            <a:ext cx="1993272" cy="59383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  <a:p>
            <a:pPr algn="ctr"/>
            <a:endParaRPr lang="es-MX" sz="1800" dirty="0"/>
          </a:p>
        </p:txBody>
      </p:sp>
      <p:cxnSp>
        <p:nvCxnSpPr>
          <p:cNvPr id="198" name="Conector recto 197">
            <a:extLst>
              <a:ext uri="{FF2B5EF4-FFF2-40B4-BE49-F238E27FC236}">
                <a16:creationId xmlns:a16="http://schemas.microsoft.com/office/drawing/2014/main" id="{A3115B86-9E1E-6A04-5817-44B3D3EEF51D}"/>
              </a:ext>
            </a:extLst>
          </p:cNvPr>
          <p:cNvCxnSpPr>
            <a:cxnSpLocks/>
            <a:stCxn id="27" idx="4"/>
            <a:endCxn id="194" idx="7"/>
          </p:cNvCxnSpPr>
          <p:nvPr/>
        </p:nvCxnSpPr>
        <p:spPr>
          <a:xfrm flipH="1">
            <a:off x="5454314" y="835680"/>
            <a:ext cx="579139" cy="1152274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6" name="Conector recto 205">
            <a:extLst>
              <a:ext uri="{FF2B5EF4-FFF2-40B4-BE49-F238E27FC236}">
                <a16:creationId xmlns:a16="http://schemas.microsoft.com/office/drawing/2014/main" id="{00C34BE0-6318-4FA2-D411-F8BC4EFDBCFD}"/>
              </a:ext>
            </a:extLst>
          </p:cNvPr>
          <p:cNvCxnSpPr>
            <a:cxnSpLocks/>
            <a:stCxn id="194" idx="0"/>
            <a:endCxn id="24" idx="5"/>
          </p:cNvCxnSpPr>
          <p:nvPr/>
        </p:nvCxnSpPr>
        <p:spPr>
          <a:xfrm flipH="1" flipV="1">
            <a:off x="4024996" y="601994"/>
            <a:ext cx="724590" cy="129899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9" name="Elipse 208">
            <a:extLst>
              <a:ext uri="{FF2B5EF4-FFF2-40B4-BE49-F238E27FC236}">
                <a16:creationId xmlns:a16="http://schemas.microsoft.com/office/drawing/2014/main" id="{3A6DBACF-71D9-3C3F-73F3-0FB8A6E8E71B}"/>
              </a:ext>
            </a:extLst>
          </p:cNvPr>
          <p:cNvSpPr/>
          <p:nvPr/>
        </p:nvSpPr>
        <p:spPr>
          <a:xfrm>
            <a:off x="3752950" y="4596029"/>
            <a:ext cx="1313554" cy="51691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R.F.C</a:t>
            </a:r>
          </a:p>
          <a:p>
            <a:pPr algn="ctr"/>
            <a:endParaRPr lang="es-MX" sz="1800" dirty="0"/>
          </a:p>
        </p:txBody>
      </p:sp>
      <p:cxnSp>
        <p:nvCxnSpPr>
          <p:cNvPr id="222" name="Conector recto 221">
            <a:extLst>
              <a:ext uri="{FF2B5EF4-FFF2-40B4-BE49-F238E27FC236}">
                <a16:creationId xmlns:a16="http://schemas.microsoft.com/office/drawing/2014/main" id="{042B0CE0-2A10-52FA-5F0C-10866733D1EF}"/>
              </a:ext>
            </a:extLst>
          </p:cNvPr>
          <p:cNvCxnSpPr>
            <a:cxnSpLocks/>
            <a:stCxn id="209" idx="0"/>
            <a:endCxn id="8" idx="1"/>
          </p:cNvCxnSpPr>
          <p:nvPr/>
        </p:nvCxnSpPr>
        <p:spPr>
          <a:xfrm flipV="1">
            <a:off x="4409727" y="4099201"/>
            <a:ext cx="797219" cy="49682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5" name="Elipse 224">
            <a:extLst>
              <a:ext uri="{FF2B5EF4-FFF2-40B4-BE49-F238E27FC236}">
                <a16:creationId xmlns:a16="http://schemas.microsoft.com/office/drawing/2014/main" id="{6C2EA366-483E-E46E-F6BE-EE60C3331106}"/>
              </a:ext>
            </a:extLst>
          </p:cNvPr>
          <p:cNvSpPr/>
          <p:nvPr/>
        </p:nvSpPr>
        <p:spPr>
          <a:xfrm>
            <a:off x="3772799" y="5444746"/>
            <a:ext cx="1313554" cy="51691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estatus</a:t>
            </a:r>
          </a:p>
          <a:p>
            <a:pPr algn="ctr"/>
            <a:endParaRPr lang="es-MX" sz="1800" dirty="0"/>
          </a:p>
        </p:txBody>
      </p:sp>
      <p:cxnSp>
        <p:nvCxnSpPr>
          <p:cNvPr id="226" name="Conector recto 225">
            <a:extLst>
              <a:ext uri="{FF2B5EF4-FFF2-40B4-BE49-F238E27FC236}">
                <a16:creationId xmlns:a16="http://schemas.microsoft.com/office/drawing/2014/main" id="{4CE5153E-98C8-E240-91AD-E4C7CBC1C6FE}"/>
              </a:ext>
            </a:extLst>
          </p:cNvPr>
          <p:cNvCxnSpPr>
            <a:cxnSpLocks/>
            <a:stCxn id="225" idx="7"/>
            <a:endCxn id="8" idx="1"/>
          </p:cNvCxnSpPr>
          <p:nvPr/>
        </p:nvCxnSpPr>
        <p:spPr>
          <a:xfrm flipV="1">
            <a:off x="4893987" y="4099201"/>
            <a:ext cx="312959" cy="1421245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F70B9226-CB2F-6D64-976F-54B54AA8E3E0}"/>
              </a:ext>
            </a:extLst>
          </p:cNvPr>
          <p:cNvSpPr/>
          <p:nvPr/>
        </p:nvSpPr>
        <p:spPr>
          <a:xfrm>
            <a:off x="1782620" y="95128"/>
            <a:ext cx="2627107" cy="59383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apellidoPaterno</a:t>
            </a:r>
          </a:p>
          <a:p>
            <a:pPr algn="ctr"/>
            <a:endParaRPr lang="es-MX" sz="1800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D0DEEE8B-6D08-60B3-FE3F-5DACC0976BD6}"/>
              </a:ext>
            </a:extLst>
          </p:cNvPr>
          <p:cNvSpPr/>
          <p:nvPr/>
        </p:nvSpPr>
        <p:spPr>
          <a:xfrm>
            <a:off x="4719899" y="241850"/>
            <a:ext cx="2627107" cy="59383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apellidoPaterno</a:t>
            </a:r>
          </a:p>
          <a:p>
            <a:pPr algn="ctr"/>
            <a:endParaRPr lang="es-MX" sz="1800" dirty="0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537AC270-92CA-D568-371E-A02635330AE0}"/>
              </a:ext>
            </a:extLst>
          </p:cNvPr>
          <p:cNvSpPr/>
          <p:nvPr/>
        </p:nvSpPr>
        <p:spPr>
          <a:xfrm>
            <a:off x="1102901" y="1114902"/>
            <a:ext cx="1993272" cy="59383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  <a:p>
            <a:pPr algn="ctr"/>
            <a:endParaRPr lang="es-MX" sz="1800" dirty="0"/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F0421488-151E-2EB0-FFDB-9991FBBFFAE4}"/>
              </a:ext>
            </a:extLst>
          </p:cNvPr>
          <p:cNvCxnSpPr>
            <a:cxnSpLocks/>
            <a:stCxn id="194" idx="1"/>
            <a:endCxn id="46" idx="6"/>
          </p:cNvCxnSpPr>
          <p:nvPr/>
        </p:nvCxnSpPr>
        <p:spPr>
          <a:xfrm flipH="1" flipV="1">
            <a:off x="3096173" y="1411817"/>
            <a:ext cx="948685" cy="576137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16141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FD4C6296-3828-915A-2AC2-EDF990EEFCF0}"/>
              </a:ext>
            </a:extLst>
          </p:cNvPr>
          <p:cNvGrpSpPr/>
          <p:nvPr/>
        </p:nvGrpSpPr>
        <p:grpSpPr>
          <a:xfrm>
            <a:off x="7207534" y="89384"/>
            <a:ext cx="14456794" cy="2272145"/>
            <a:chOff x="7207534" y="89384"/>
            <a:chExt cx="14456794" cy="2272145"/>
          </a:xfrm>
        </p:grpSpPr>
        <p:sp>
          <p:nvSpPr>
            <p:cNvPr id="5" name="Título 1">
              <a:extLst>
                <a:ext uri="{FF2B5EF4-FFF2-40B4-BE49-F238E27FC236}">
                  <a16:creationId xmlns:a16="http://schemas.microsoft.com/office/drawing/2014/main" id="{A67B2E18-DB6E-513B-0D98-A78F548216B0}"/>
                </a:ext>
              </a:extLst>
            </p:cNvPr>
            <p:cNvSpPr txBox="1">
              <a:spLocks/>
            </p:cNvSpPr>
            <p:nvPr/>
          </p:nvSpPr>
          <p:spPr>
            <a:xfrm>
              <a:off x="7207534" y="89384"/>
              <a:ext cx="14456794" cy="2272145"/>
            </a:xfrm>
            <a:prstGeom prst="rect">
              <a:avLst/>
            </a:prstGeom>
            <a:noFill/>
            <a:effectLst>
              <a:outerShdw dist="47625" dir="3600000" algn="bl" rotWithShape="0">
                <a:schemeClr val="dk1"/>
              </a:outerShdw>
            </a:effectLst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GESTION DE TRABAJO DE FIN DE CARRERA DIAGRAMA RELACIONAL</a:t>
              </a:r>
              <a:endParaRPr lang="es-MX" sz="3442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4C973864-F013-84A7-77B4-640F3A11B8B1}"/>
                </a:ext>
              </a:extLst>
            </p:cNvPr>
            <p:cNvSpPr/>
            <p:nvPr/>
          </p:nvSpPr>
          <p:spPr>
            <a:xfrm>
              <a:off x="7610168" y="1946787"/>
              <a:ext cx="13804490" cy="88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A5E9FC02-62A8-0B6A-B47A-99E780A06794}"/>
              </a:ext>
            </a:extLst>
          </p:cNvPr>
          <p:cNvSpPr txBox="1"/>
          <p:nvPr/>
        </p:nvSpPr>
        <p:spPr>
          <a:xfrm>
            <a:off x="1025236" y="2272145"/>
            <a:ext cx="24910473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alumno(</a:t>
            </a:r>
            <a:r>
              <a:rPr lang="es-MX" sz="6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idAlumno</a:t>
            </a:r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nombre, apellidoPaterno, apellidoMaterno, RFC, estatus, </a:t>
            </a:r>
            <a:r>
              <a:rPr lang="es-MX" sz="60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idProfesor, idGrupo, idT.F.C </a:t>
            </a:r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grupo(</a:t>
            </a:r>
            <a:r>
              <a:rPr lang="es-MX" sz="6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idGrupo</a:t>
            </a:r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nombre, no.Componentes, estatus)</a:t>
            </a:r>
          </a:p>
          <a:p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profesor(</a:t>
            </a:r>
            <a:r>
              <a:rPr lang="es-MX" sz="6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idProfesor</a:t>
            </a:r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nombre, apellidoPaterno,)</a:t>
            </a:r>
          </a:p>
          <a:p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tribunal(</a:t>
            </a:r>
            <a:r>
              <a:rPr lang="es-MX" sz="6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idTriunal</a:t>
            </a:r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T.F.C, estatus)</a:t>
            </a:r>
          </a:p>
          <a:p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T.F.C(idT.F.C, tema, fechaComienzo, estatus, </a:t>
            </a:r>
            <a:r>
              <a:rPr lang="es-MX" sz="60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idTribunal</a:t>
            </a:r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alumnoProfesor(</a:t>
            </a:r>
            <a:r>
              <a:rPr lang="es-MX" sz="6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idAlumnoProfesor</a:t>
            </a:r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60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idAlumno, idProfesor</a:t>
            </a:r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estatus)</a:t>
            </a:r>
          </a:p>
          <a:p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profesorTribunal(</a:t>
            </a:r>
            <a:r>
              <a:rPr lang="es-MX" sz="6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idProfesorTribunal</a:t>
            </a:r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60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idProfesor, idTribunal</a:t>
            </a:r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s-MX" sz="6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10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1D643737-3EFB-3D59-1427-85A28DB5D5E2}"/>
              </a:ext>
            </a:extLst>
          </p:cNvPr>
          <p:cNvSpPr txBox="1">
            <a:spLocks/>
          </p:cNvSpPr>
          <p:nvPr/>
        </p:nvSpPr>
        <p:spPr>
          <a:xfrm>
            <a:off x="8505892" y="656912"/>
            <a:ext cx="10195494" cy="1239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vert="horz" wrap="square" lIns="91425" tIns="91425" rIns="91425" bIns="91425" rtlCol="0" anchor="ctr" anchorCtr="0">
            <a:normAutofit fontScale="90000" lnSpcReduction="20000"/>
          </a:bodyPr>
          <a:lstStyle>
            <a:lvl1pPr lvl="0" algn="ctr" defTabSz="961263" rtl="0" eaLnBrk="1" latinLnBrk="0" hangingPunct="1">
              <a:spcBef>
                <a:spcPts val="0"/>
              </a:spcBef>
              <a:spcAft>
                <a:spcPts val="0"/>
              </a:spcAft>
              <a:buSzPts val="3600"/>
              <a:buNone/>
              <a:defRPr sz="8797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lvl="1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2pPr>
            <a:lvl3pPr lvl="2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3pPr>
            <a:lvl4pPr lvl="3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4pPr>
            <a:lvl5pPr lvl="4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5pPr>
            <a:lvl6pPr lvl="5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6pPr>
            <a:lvl7pPr lvl="6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7pPr>
            <a:lvl8pPr lvl="7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8pPr>
            <a:lvl9pPr lvl="8" algn="ctr" eaLnBrk="1" hangingPunct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758">
                <a:solidFill>
                  <a:schemeClr val="lt1"/>
                </a:solidFill>
              </a:defRPr>
            </a:lvl9pPr>
          </a:lstStyle>
          <a:p>
            <a:pPr>
              <a:buClrTx/>
              <a:buFontTx/>
            </a:pPr>
            <a:r>
              <a:rPr lang="es-MX" sz="4798" b="1" dirty="0">
                <a:solidFill>
                  <a:schemeClr val="tx1"/>
                </a:solidFill>
              </a:rPr>
              <a:t>AGENCIA DE VIAJES</a:t>
            </a:r>
            <a:br>
              <a:rPr lang="es-MX" sz="4798" b="1" dirty="0">
                <a:solidFill>
                  <a:schemeClr val="tx1"/>
                </a:solidFill>
              </a:rPr>
            </a:br>
            <a:r>
              <a:rPr lang="es-MX" sz="4798" b="1" dirty="0">
                <a:solidFill>
                  <a:schemeClr val="tx1"/>
                </a:solidFill>
              </a:rPr>
              <a:t>DIAGRAMA E-R</a:t>
            </a:r>
            <a:endParaRPr lang="es-MX" sz="34429" b="1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8432FA7-36F5-96BF-69D8-2C32ED27EB48}"/>
              </a:ext>
            </a:extLst>
          </p:cNvPr>
          <p:cNvSpPr/>
          <p:nvPr/>
        </p:nvSpPr>
        <p:spPr>
          <a:xfrm>
            <a:off x="10043802" y="1734894"/>
            <a:ext cx="7437128" cy="12154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2D8DC70C-C4B2-B13D-7AAF-E185C032A239}"/>
              </a:ext>
            </a:extLst>
          </p:cNvPr>
          <p:cNvGrpSpPr/>
          <p:nvPr/>
        </p:nvGrpSpPr>
        <p:grpSpPr>
          <a:xfrm>
            <a:off x="7637225" y="7410800"/>
            <a:ext cx="2643892" cy="1634024"/>
            <a:chOff x="6286898" y="4771875"/>
            <a:chExt cx="2643892" cy="1634024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1A2522CB-A342-3982-BFF4-CE27F2A0BEF5}"/>
                </a:ext>
              </a:extLst>
            </p:cNvPr>
            <p:cNvSpPr/>
            <p:nvPr/>
          </p:nvSpPr>
          <p:spPr>
            <a:xfrm>
              <a:off x="6786054" y="5337369"/>
              <a:ext cx="2144736" cy="60576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159" b="1" dirty="0"/>
                <a:t>Viaje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FE6ADDA4-C465-14FE-952F-B541975B6542}"/>
                </a:ext>
              </a:extLst>
            </p:cNvPr>
            <p:cNvSpPr txBox="1"/>
            <p:nvPr/>
          </p:nvSpPr>
          <p:spPr>
            <a:xfrm>
              <a:off x="7819095" y="5882679"/>
              <a:ext cx="583946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6BF2E937-6EF4-46D5-34A2-0B6ADAAF1C59}"/>
                </a:ext>
              </a:extLst>
            </p:cNvPr>
            <p:cNvSpPr txBox="1"/>
            <p:nvPr/>
          </p:nvSpPr>
          <p:spPr>
            <a:xfrm>
              <a:off x="7734558" y="4771875"/>
              <a:ext cx="583946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22406747-7C88-FAD0-5106-A7C3DED33603}"/>
                </a:ext>
              </a:extLst>
            </p:cNvPr>
            <p:cNvSpPr txBox="1"/>
            <p:nvPr/>
          </p:nvSpPr>
          <p:spPr>
            <a:xfrm>
              <a:off x="6286898" y="5099107"/>
              <a:ext cx="583946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n</a:t>
              </a:r>
            </a:p>
          </p:txBody>
        </p:sp>
      </p:grpSp>
      <p:sp>
        <p:nvSpPr>
          <p:cNvPr id="12" name="Rombo 11">
            <a:extLst>
              <a:ext uri="{FF2B5EF4-FFF2-40B4-BE49-F238E27FC236}">
                <a16:creationId xmlns:a16="http://schemas.microsoft.com/office/drawing/2014/main" id="{C25A93D3-E2DC-CC01-94D0-B83E17515170}"/>
              </a:ext>
            </a:extLst>
          </p:cNvPr>
          <p:cNvSpPr/>
          <p:nvPr/>
        </p:nvSpPr>
        <p:spPr>
          <a:xfrm>
            <a:off x="7897638" y="9513274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3A62DED-F93B-49AD-89C4-32B3395B09AE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9056138" y="8582059"/>
            <a:ext cx="152611" cy="931215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9E15C14-467A-EB4E-6E1B-C0C62E4AC424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 flipV="1">
            <a:off x="3789406" y="11464085"/>
            <a:ext cx="2139168" cy="302882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282934C9-8D85-C8EB-028C-72D3411A8969}"/>
              </a:ext>
            </a:extLst>
          </p:cNvPr>
          <p:cNvSpPr/>
          <p:nvPr/>
        </p:nvSpPr>
        <p:spPr>
          <a:xfrm>
            <a:off x="1943100" y="11464085"/>
            <a:ext cx="1846306" cy="60576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idTurista</a:t>
            </a:r>
          </a:p>
          <a:p>
            <a:pPr algn="ctr"/>
            <a:endParaRPr lang="es-MX" sz="1800" dirty="0"/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D2811A33-2786-3569-8509-BCB57EC129CF}"/>
              </a:ext>
            </a:extLst>
          </p:cNvPr>
          <p:cNvGrpSpPr/>
          <p:nvPr/>
        </p:nvGrpSpPr>
        <p:grpSpPr>
          <a:xfrm>
            <a:off x="4856206" y="10858320"/>
            <a:ext cx="2723985" cy="747013"/>
            <a:chOff x="6786054" y="5337369"/>
            <a:chExt cx="2723985" cy="747013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9E03061A-7EE0-BDB6-0AEE-68FD62E86BE1}"/>
                </a:ext>
              </a:extLst>
            </p:cNvPr>
            <p:cNvSpPr/>
            <p:nvPr/>
          </p:nvSpPr>
          <p:spPr>
            <a:xfrm>
              <a:off x="6786054" y="5337369"/>
              <a:ext cx="2144736" cy="60576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159" b="1" dirty="0"/>
                <a:t>Turista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13E4704B-CB48-D193-3C7B-72C514E200CC}"/>
                </a:ext>
              </a:extLst>
            </p:cNvPr>
            <p:cNvSpPr txBox="1"/>
            <p:nvPr/>
          </p:nvSpPr>
          <p:spPr>
            <a:xfrm>
              <a:off x="8926093" y="5561162"/>
              <a:ext cx="583946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1063FE3B-3CCC-9033-DC18-53B06496850A}"/>
              </a:ext>
            </a:extLst>
          </p:cNvPr>
          <p:cNvCxnSpPr>
            <a:cxnSpLocks/>
            <a:stCxn id="12" idx="2"/>
            <a:endCxn id="22" idx="3"/>
          </p:cNvCxnSpPr>
          <p:nvPr/>
        </p:nvCxnSpPr>
        <p:spPr>
          <a:xfrm flipH="1">
            <a:off x="7000942" y="10295627"/>
            <a:ext cx="2055196" cy="86557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DF768CC3-BF43-7C15-3CEF-1545EEF8D411}"/>
              </a:ext>
            </a:extLst>
          </p:cNvPr>
          <p:cNvSpPr/>
          <p:nvPr/>
        </p:nvSpPr>
        <p:spPr>
          <a:xfrm>
            <a:off x="3054119" y="12017189"/>
            <a:ext cx="1846306" cy="60576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  <a:p>
            <a:pPr algn="ctr"/>
            <a:endParaRPr lang="es-MX" sz="1800" dirty="0"/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1AC7E33D-751C-B93E-29E2-848692355D51}"/>
              </a:ext>
            </a:extLst>
          </p:cNvPr>
          <p:cNvCxnSpPr>
            <a:cxnSpLocks/>
            <a:stCxn id="38" idx="6"/>
            <a:endCxn id="22" idx="2"/>
          </p:cNvCxnSpPr>
          <p:nvPr/>
        </p:nvCxnSpPr>
        <p:spPr>
          <a:xfrm flipV="1">
            <a:off x="4900425" y="11464085"/>
            <a:ext cx="1028149" cy="85598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56E215EF-D8F6-D545-4D35-4E974222290F}"/>
              </a:ext>
            </a:extLst>
          </p:cNvPr>
          <p:cNvSpPr/>
          <p:nvPr/>
        </p:nvSpPr>
        <p:spPr>
          <a:xfrm>
            <a:off x="23956" y="12326309"/>
            <a:ext cx="2684506" cy="60576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apellidoPaterno</a:t>
            </a:r>
          </a:p>
          <a:p>
            <a:pPr algn="ctr"/>
            <a:endParaRPr lang="es-MX" sz="1800" dirty="0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022B79A3-E191-393F-FA79-2EA33C278811}"/>
              </a:ext>
            </a:extLst>
          </p:cNvPr>
          <p:cNvCxnSpPr>
            <a:cxnSpLocks/>
            <a:stCxn id="43" idx="6"/>
            <a:endCxn id="38" idx="4"/>
          </p:cNvCxnSpPr>
          <p:nvPr/>
        </p:nvCxnSpPr>
        <p:spPr>
          <a:xfrm flipV="1">
            <a:off x="2708462" y="12622953"/>
            <a:ext cx="1268810" cy="623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Elipse 46">
            <a:extLst>
              <a:ext uri="{FF2B5EF4-FFF2-40B4-BE49-F238E27FC236}">
                <a16:creationId xmlns:a16="http://schemas.microsoft.com/office/drawing/2014/main" id="{B0351FA9-598F-1077-FB62-925205B80161}"/>
              </a:ext>
            </a:extLst>
          </p:cNvPr>
          <p:cNvSpPr/>
          <p:nvPr/>
        </p:nvSpPr>
        <p:spPr>
          <a:xfrm>
            <a:off x="68402" y="13050568"/>
            <a:ext cx="2684506" cy="60576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apellidoMaterno</a:t>
            </a:r>
          </a:p>
          <a:p>
            <a:pPr algn="ctr"/>
            <a:endParaRPr lang="es-MX" sz="1800" dirty="0"/>
          </a:p>
        </p:txBody>
      </p: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5F7BF1F7-3665-6C46-4F28-9DEA94BC0027}"/>
              </a:ext>
            </a:extLst>
          </p:cNvPr>
          <p:cNvCxnSpPr>
            <a:cxnSpLocks/>
            <a:stCxn id="47" idx="6"/>
            <a:endCxn id="38" idx="4"/>
          </p:cNvCxnSpPr>
          <p:nvPr/>
        </p:nvCxnSpPr>
        <p:spPr>
          <a:xfrm flipV="1">
            <a:off x="2752908" y="12622953"/>
            <a:ext cx="1224364" cy="730497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Elipse 50">
            <a:extLst>
              <a:ext uri="{FF2B5EF4-FFF2-40B4-BE49-F238E27FC236}">
                <a16:creationId xmlns:a16="http://schemas.microsoft.com/office/drawing/2014/main" id="{B829AFFB-0CD2-1340-63EB-99A1CC7B6501}"/>
              </a:ext>
            </a:extLst>
          </p:cNvPr>
          <p:cNvSpPr/>
          <p:nvPr/>
        </p:nvSpPr>
        <p:spPr>
          <a:xfrm>
            <a:off x="3789406" y="13756653"/>
            <a:ext cx="1573941" cy="60576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teléfono</a:t>
            </a:r>
          </a:p>
          <a:p>
            <a:pPr algn="ctr"/>
            <a:endParaRPr lang="es-MX" sz="1800" dirty="0"/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A7C8BE36-4DDD-779C-615F-26D1B68A3ED6}"/>
              </a:ext>
            </a:extLst>
          </p:cNvPr>
          <p:cNvCxnSpPr>
            <a:cxnSpLocks/>
            <a:stCxn id="51" idx="0"/>
            <a:endCxn id="22" idx="2"/>
          </p:cNvCxnSpPr>
          <p:nvPr/>
        </p:nvCxnSpPr>
        <p:spPr>
          <a:xfrm flipV="1">
            <a:off x="4576377" y="11464085"/>
            <a:ext cx="1352197" cy="229256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Elipse 56">
            <a:extLst>
              <a:ext uri="{FF2B5EF4-FFF2-40B4-BE49-F238E27FC236}">
                <a16:creationId xmlns:a16="http://schemas.microsoft.com/office/drawing/2014/main" id="{02E6683E-781F-6144-4D7C-399CD5212F06}"/>
              </a:ext>
            </a:extLst>
          </p:cNvPr>
          <p:cNvSpPr/>
          <p:nvPr/>
        </p:nvSpPr>
        <p:spPr>
          <a:xfrm>
            <a:off x="5269629" y="13344899"/>
            <a:ext cx="1573941" cy="60576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dirección</a:t>
            </a:r>
          </a:p>
          <a:p>
            <a:pPr algn="ctr"/>
            <a:endParaRPr lang="es-MX" sz="1800" dirty="0"/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434F6F62-29E3-60E5-F551-6D2FF0264CD8}"/>
              </a:ext>
            </a:extLst>
          </p:cNvPr>
          <p:cNvCxnSpPr>
            <a:cxnSpLocks/>
            <a:stCxn id="57" idx="0"/>
            <a:endCxn id="22" idx="2"/>
          </p:cNvCxnSpPr>
          <p:nvPr/>
        </p:nvCxnSpPr>
        <p:spPr>
          <a:xfrm flipH="1" flipV="1">
            <a:off x="5928574" y="11464085"/>
            <a:ext cx="128026" cy="1880814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Elipse 60">
            <a:extLst>
              <a:ext uri="{FF2B5EF4-FFF2-40B4-BE49-F238E27FC236}">
                <a16:creationId xmlns:a16="http://schemas.microsoft.com/office/drawing/2014/main" id="{4FF166D8-38EB-5436-533A-6DEC2BB252F9}"/>
              </a:ext>
            </a:extLst>
          </p:cNvPr>
          <p:cNvSpPr/>
          <p:nvPr/>
        </p:nvSpPr>
        <p:spPr>
          <a:xfrm>
            <a:off x="6269565" y="12739135"/>
            <a:ext cx="1573941" cy="60576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calle</a:t>
            </a:r>
          </a:p>
          <a:p>
            <a:pPr algn="ctr"/>
            <a:endParaRPr lang="es-MX" sz="1800" dirty="0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61C3865C-9343-AB9F-277A-65AF08ED6F62}"/>
              </a:ext>
            </a:extLst>
          </p:cNvPr>
          <p:cNvCxnSpPr>
            <a:cxnSpLocks/>
            <a:stCxn id="61" idx="0"/>
            <a:endCxn id="22" idx="2"/>
          </p:cNvCxnSpPr>
          <p:nvPr/>
        </p:nvCxnSpPr>
        <p:spPr>
          <a:xfrm flipH="1" flipV="1">
            <a:off x="5928574" y="11464085"/>
            <a:ext cx="1127962" cy="127505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981A1263-8B2D-0527-5D94-532EB542B816}"/>
              </a:ext>
            </a:extLst>
          </p:cNvPr>
          <p:cNvSpPr/>
          <p:nvPr/>
        </p:nvSpPr>
        <p:spPr>
          <a:xfrm>
            <a:off x="7330676" y="13333443"/>
            <a:ext cx="1573941" cy="60576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numero</a:t>
            </a:r>
          </a:p>
          <a:p>
            <a:pPr algn="ctr"/>
            <a:endParaRPr lang="es-MX" sz="1800" dirty="0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70C4993E-5CFE-2D96-A74B-897F0472CE4B}"/>
              </a:ext>
            </a:extLst>
          </p:cNvPr>
          <p:cNvSpPr/>
          <p:nvPr/>
        </p:nvSpPr>
        <p:spPr>
          <a:xfrm>
            <a:off x="8269166" y="12545124"/>
            <a:ext cx="1573941" cy="60576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colonia</a:t>
            </a:r>
          </a:p>
          <a:p>
            <a:pPr algn="ctr"/>
            <a:endParaRPr lang="es-MX" sz="1800" dirty="0"/>
          </a:p>
        </p:txBody>
      </p: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017B0B06-7446-840A-E953-B7CC1A4AFF5C}"/>
              </a:ext>
            </a:extLst>
          </p:cNvPr>
          <p:cNvCxnSpPr>
            <a:cxnSpLocks/>
            <a:stCxn id="66" idx="0"/>
            <a:endCxn id="22" idx="2"/>
          </p:cNvCxnSpPr>
          <p:nvPr/>
        </p:nvCxnSpPr>
        <p:spPr>
          <a:xfrm flipH="1" flipV="1">
            <a:off x="5928574" y="11464085"/>
            <a:ext cx="3127563" cy="108103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47491944-3323-A0F5-A896-663C25357798}"/>
              </a:ext>
            </a:extLst>
          </p:cNvPr>
          <p:cNvCxnSpPr>
            <a:cxnSpLocks/>
            <a:stCxn id="65" idx="7"/>
            <a:endCxn id="22" idx="2"/>
          </p:cNvCxnSpPr>
          <p:nvPr/>
        </p:nvCxnSpPr>
        <p:spPr>
          <a:xfrm flipH="1" flipV="1">
            <a:off x="5928574" y="11464085"/>
            <a:ext cx="2745545" cy="195807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3" name="Grupo 72">
            <a:extLst>
              <a:ext uri="{FF2B5EF4-FFF2-40B4-BE49-F238E27FC236}">
                <a16:creationId xmlns:a16="http://schemas.microsoft.com/office/drawing/2014/main" id="{441443C6-E111-73D7-BEDF-F2B739FF2DF9}"/>
              </a:ext>
            </a:extLst>
          </p:cNvPr>
          <p:cNvGrpSpPr/>
          <p:nvPr/>
        </p:nvGrpSpPr>
        <p:grpSpPr>
          <a:xfrm>
            <a:off x="12939576" y="9861535"/>
            <a:ext cx="2144736" cy="1099386"/>
            <a:chOff x="6786054" y="4843748"/>
            <a:chExt cx="2144736" cy="1099386"/>
          </a:xfrm>
        </p:grpSpPr>
        <p:sp>
          <p:nvSpPr>
            <p:cNvPr id="74" name="Rectángulo 73">
              <a:extLst>
                <a:ext uri="{FF2B5EF4-FFF2-40B4-BE49-F238E27FC236}">
                  <a16:creationId xmlns:a16="http://schemas.microsoft.com/office/drawing/2014/main" id="{85601F65-E403-31D4-5BDF-278936CF57FB}"/>
                </a:ext>
              </a:extLst>
            </p:cNvPr>
            <p:cNvSpPr/>
            <p:nvPr/>
          </p:nvSpPr>
          <p:spPr>
            <a:xfrm>
              <a:off x="6786054" y="5337369"/>
              <a:ext cx="2144736" cy="60576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159" b="1" dirty="0"/>
                <a:t>Vuelo</a:t>
              </a:r>
            </a:p>
          </p:txBody>
        </p:sp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AB50246D-099E-E999-833C-B4FA1602D78B}"/>
                </a:ext>
              </a:extLst>
            </p:cNvPr>
            <p:cNvSpPr txBox="1"/>
            <p:nvPr/>
          </p:nvSpPr>
          <p:spPr>
            <a:xfrm>
              <a:off x="7652580" y="4843748"/>
              <a:ext cx="583946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m</a:t>
              </a:r>
            </a:p>
          </p:txBody>
        </p:sp>
      </p:grp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2B7DCD1D-DBD2-DF6C-18E9-1DC46E8AFCEE}"/>
              </a:ext>
            </a:extLst>
          </p:cNvPr>
          <p:cNvCxnSpPr>
            <a:cxnSpLocks/>
            <a:stCxn id="8" idx="3"/>
            <a:endCxn id="82" idx="1"/>
          </p:cNvCxnSpPr>
          <p:nvPr/>
        </p:nvCxnSpPr>
        <p:spPr>
          <a:xfrm>
            <a:off x="10281117" y="8279177"/>
            <a:ext cx="989160" cy="715703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Rombo 81">
            <a:extLst>
              <a:ext uri="{FF2B5EF4-FFF2-40B4-BE49-F238E27FC236}">
                <a16:creationId xmlns:a16="http://schemas.microsoft.com/office/drawing/2014/main" id="{7BB6DECA-E607-39E5-3FD0-42DC85DF5655}"/>
              </a:ext>
            </a:extLst>
          </p:cNvPr>
          <p:cNvSpPr/>
          <p:nvPr/>
        </p:nvSpPr>
        <p:spPr>
          <a:xfrm>
            <a:off x="11270277" y="8603703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elige</a:t>
            </a:r>
          </a:p>
        </p:txBody>
      </p: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8BFC1E63-0C1F-AD4B-010F-693B5BF1788D}"/>
              </a:ext>
            </a:extLst>
          </p:cNvPr>
          <p:cNvCxnSpPr>
            <a:cxnSpLocks/>
            <a:stCxn id="74" idx="0"/>
            <a:endCxn id="82" idx="2"/>
          </p:cNvCxnSpPr>
          <p:nvPr/>
        </p:nvCxnSpPr>
        <p:spPr>
          <a:xfrm flipH="1" flipV="1">
            <a:off x="12428777" y="9386056"/>
            <a:ext cx="1583167" cy="96910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299EB786-0DCB-7819-E6F4-0C678ED77948}"/>
              </a:ext>
            </a:extLst>
          </p:cNvPr>
          <p:cNvSpPr txBox="1"/>
          <p:nvPr/>
        </p:nvSpPr>
        <p:spPr>
          <a:xfrm>
            <a:off x="10301110" y="7938990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75C299A3-E3F9-94C3-C640-F3554680F693}"/>
              </a:ext>
            </a:extLst>
          </p:cNvPr>
          <p:cNvCxnSpPr>
            <a:cxnSpLocks/>
            <a:stCxn id="94" idx="0"/>
            <a:endCxn id="82" idx="2"/>
          </p:cNvCxnSpPr>
          <p:nvPr/>
        </p:nvCxnSpPr>
        <p:spPr>
          <a:xfrm flipV="1">
            <a:off x="11380054" y="9386056"/>
            <a:ext cx="1048723" cy="215512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Elipse 93">
            <a:extLst>
              <a:ext uri="{FF2B5EF4-FFF2-40B4-BE49-F238E27FC236}">
                <a16:creationId xmlns:a16="http://schemas.microsoft.com/office/drawing/2014/main" id="{E83117C4-2B7E-64D3-A0CC-DC198AE0D62D}"/>
              </a:ext>
            </a:extLst>
          </p:cNvPr>
          <p:cNvSpPr/>
          <p:nvPr/>
        </p:nvSpPr>
        <p:spPr>
          <a:xfrm>
            <a:off x="10593083" y="9601568"/>
            <a:ext cx="1573941" cy="60576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clase</a:t>
            </a:r>
          </a:p>
          <a:p>
            <a:pPr algn="ctr"/>
            <a:endParaRPr lang="es-MX" sz="1800" dirty="0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EE0E646E-7D3E-FF0A-0456-9433EED23A87}"/>
              </a:ext>
            </a:extLst>
          </p:cNvPr>
          <p:cNvSpPr/>
          <p:nvPr/>
        </p:nvSpPr>
        <p:spPr>
          <a:xfrm>
            <a:off x="12013335" y="11627139"/>
            <a:ext cx="1573941" cy="60576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idVuelo</a:t>
            </a:r>
          </a:p>
          <a:p>
            <a:pPr algn="ctr"/>
            <a:endParaRPr lang="es-MX" sz="1800" dirty="0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932C5823-16F9-A681-7F8F-459F45988D3B}"/>
              </a:ext>
            </a:extLst>
          </p:cNvPr>
          <p:cNvSpPr/>
          <p:nvPr/>
        </p:nvSpPr>
        <p:spPr>
          <a:xfrm>
            <a:off x="12524134" y="12275493"/>
            <a:ext cx="1573941" cy="60576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fecha</a:t>
            </a:r>
          </a:p>
          <a:p>
            <a:pPr algn="ctr"/>
            <a:endParaRPr lang="es-MX" sz="1800" dirty="0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D8CEDAAE-BCD2-0656-A22A-8DC013C5A931}"/>
              </a:ext>
            </a:extLst>
          </p:cNvPr>
          <p:cNvSpPr/>
          <p:nvPr/>
        </p:nvSpPr>
        <p:spPr>
          <a:xfrm>
            <a:off x="14098075" y="12140238"/>
            <a:ext cx="1573941" cy="60576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origen</a:t>
            </a:r>
          </a:p>
          <a:p>
            <a:pPr algn="ctr"/>
            <a:endParaRPr lang="es-MX" sz="1800" dirty="0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F1E3AAA7-0E35-CAAB-5AEF-963C9EF39E74}"/>
              </a:ext>
            </a:extLst>
          </p:cNvPr>
          <p:cNvSpPr/>
          <p:nvPr/>
        </p:nvSpPr>
        <p:spPr>
          <a:xfrm>
            <a:off x="11737163" y="13143655"/>
            <a:ext cx="1573941" cy="60576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hora</a:t>
            </a:r>
          </a:p>
          <a:p>
            <a:pPr algn="ctr"/>
            <a:endParaRPr lang="es-MX" sz="1800" dirty="0"/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44541101-7E00-79DF-75B5-45055154E21E}"/>
              </a:ext>
            </a:extLst>
          </p:cNvPr>
          <p:cNvSpPr/>
          <p:nvPr/>
        </p:nvSpPr>
        <p:spPr>
          <a:xfrm>
            <a:off x="13986819" y="13132911"/>
            <a:ext cx="1573941" cy="60576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destino</a:t>
            </a:r>
          </a:p>
          <a:p>
            <a:pPr algn="ctr"/>
            <a:endParaRPr lang="es-MX" sz="1800" dirty="0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2438DF88-EEEC-4775-42FE-03417587A5D7}"/>
              </a:ext>
            </a:extLst>
          </p:cNvPr>
          <p:cNvSpPr/>
          <p:nvPr/>
        </p:nvSpPr>
        <p:spPr>
          <a:xfrm>
            <a:off x="15906989" y="12167594"/>
            <a:ext cx="2342911" cy="60576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plazasTotales</a:t>
            </a:r>
          </a:p>
          <a:p>
            <a:pPr algn="ctr"/>
            <a:endParaRPr lang="es-MX" sz="1800" dirty="0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2E73796F-5233-6CB2-33D9-E3E3E61C4C18}"/>
              </a:ext>
            </a:extLst>
          </p:cNvPr>
          <p:cNvSpPr/>
          <p:nvPr/>
        </p:nvSpPr>
        <p:spPr>
          <a:xfrm>
            <a:off x="18401703" y="12167594"/>
            <a:ext cx="2610447" cy="60576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plazasTuristicas</a:t>
            </a:r>
          </a:p>
          <a:p>
            <a:pPr algn="ctr"/>
            <a:endParaRPr lang="es-MX" sz="1800" dirty="0"/>
          </a:p>
        </p:txBody>
      </p: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5421ADD9-82C6-1C83-4C45-D95FB2FD4E8F}"/>
              </a:ext>
            </a:extLst>
          </p:cNvPr>
          <p:cNvCxnSpPr>
            <a:cxnSpLocks/>
            <a:stCxn id="97" idx="7"/>
            <a:endCxn id="74" idx="2"/>
          </p:cNvCxnSpPr>
          <p:nvPr/>
        </p:nvCxnSpPr>
        <p:spPr>
          <a:xfrm flipV="1">
            <a:off x="13356778" y="10960921"/>
            <a:ext cx="655166" cy="75493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B01D86AE-54C4-42E7-4182-B6057E185D28}"/>
              </a:ext>
            </a:extLst>
          </p:cNvPr>
          <p:cNvCxnSpPr>
            <a:cxnSpLocks/>
            <a:stCxn id="98" idx="7"/>
            <a:endCxn id="74" idx="2"/>
          </p:cNvCxnSpPr>
          <p:nvPr/>
        </p:nvCxnSpPr>
        <p:spPr>
          <a:xfrm flipV="1">
            <a:off x="13867577" y="10960921"/>
            <a:ext cx="144367" cy="1403284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933E0319-9366-261B-E496-DF0D149F4489}"/>
              </a:ext>
            </a:extLst>
          </p:cNvPr>
          <p:cNvCxnSpPr>
            <a:cxnSpLocks/>
            <a:stCxn id="99" idx="0"/>
            <a:endCxn id="74" idx="2"/>
          </p:cNvCxnSpPr>
          <p:nvPr/>
        </p:nvCxnSpPr>
        <p:spPr>
          <a:xfrm flipH="1" flipV="1">
            <a:off x="14011944" y="10960921"/>
            <a:ext cx="873102" cy="1179317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DC2F1D1A-C8B3-2BDD-4C72-744E5114C9B8}"/>
              </a:ext>
            </a:extLst>
          </p:cNvPr>
          <p:cNvCxnSpPr>
            <a:cxnSpLocks/>
            <a:stCxn id="102" idx="0"/>
            <a:endCxn id="74" idx="2"/>
          </p:cNvCxnSpPr>
          <p:nvPr/>
        </p:nvCxnSpPr>
        <p:spPr>
          <a:xfrm flipH="1" flipV="1">
            <a:off x="14011944" y="10960921"/>
            <a:ext cx="3066501" cy="1206673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Conector recto 116">
            <a:extLst>
              <a:ext uri="{FF2B5EF4-FFF2-40B4-BE49-F238E27FC236}">
                <a16:creationId xmlns:a16="http://schemas.microsoft.com/office/drawing/2014/main" id="{E268F1A5-1C56-242D-67F9-047249703E16}"/>
              </a:ext>
            </a:extLst>
          </p:cNvPr>
          <p:cNvCxnSpPr>
            <a:cxnSpLocks/>
            <a:stCxn id="74" idx="2"/>
            <a:endCxn id="103" idx="0"/>
          </p:cNvCxnSpPr>
          <p:nvPr/>
        </p:nvCxnSpPr>
        <p:spPr>
          <a:xfrm>
            <a:off x="14011944" y="10960921"/>
            <a:ext cx="5694983" cy="1206673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28FD79AC-D0AA-F219-12EE-012E8B817072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 flipH="1">
            <a:off x="14773790" y="12746002"/>
            <a:ext cx="111256" cy="38690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E0C61FA3-0C04-023D-600D-0E2644921080}"/>
              </a:ext>
            </a:extLst>
          </p:cNvPr>
          <p:cNvCxnSpPr>
            <a:cxnSpLocks/>
            <a:stCxn id="98" idx="4"/>
            <a:endCxn id="100" idx="0"/>
          </p:cNvCxnSpPr>
          <p:nvPr/>
        </p:nvCxnSpPr>
        <p:spPr>
          <a:xfrm flipH="1">
            <a:off x="12524134" y="12881257"/>
            <a:ext cx="786971" cy="26239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8" name="Rombo 127">
            <a:extLst>
              <a:ext uri="{FF2B5EF4-FFF2-40B4-BE49-F238E27FC236}">
                <a16:creationId xmlns:a16="http://schemas.microsoft.com/office/drawing/2014/main" id="{753E5609-059E-A602-EDC4-7B0CCAE73E96}"/>
              </a:ext>
            </a:extLst>
          </p:cNvPr>
          <p:cNvSpPr/>
          <p:nvPr/>
        </p:nvSpPr>
        <p:spPr>
          <a:xfrm>
            <a:off x="12428776" y="6353188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hospeda</a:t>
            </a:r>
          </a:p>
        </p:txBody>
      </p: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E0A960B1-90CE-C671-91B3-893B01B21ACA}"/>
              </a:ext>
            </a:extLst>
          </p:cNvPr>
          <p:cNvCxnSpPr>
            <a:cxnSpLocks/>
            <a:stCxn id="128" idx="1"/>
            <a:endCxn id="8" idx="0"/>
          </p:cNvCxnSpPr>
          <p:nvPr/>
        </p:nvCxnSpPr>
        <p:spPr>
          <a:xfrm flipH="1">
            <a:off x="9208749" y="6744365"/>
            <a:ext cx="3220027" cy="123192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37980E53-8D99-25BC-50EB-D5576085C31D}"/>
              </a:ext>
            </a:extLst>
          </p:cNvPr>
          <p:cNvCxnSpPr>
            <a:cxnSpLocks/>
            <a:stCxn id="139" idx="1"/>
            <a:endCxn id="128" idx="3"/>
          </p:cNvCxnSpPr>
          <p:nvPr/>
        </p:nvCxnSpPr>
        <p:spPr>
          <a:xfrm flipH="1" flipV="1">
            <a:off x="14745775" y="6744365"/>
            <a:ext cx="2028866" cy="637987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298F50E8-6585-CB79-16E9-26EB1352347B}"/>
              </a:ext>
            </a:extLst>
          </p:cNvPr>
          <p:cNvGrpSpPr/>
          <p:nvPr/>
        </p:nvGrpSpPr>
        <p:grpSpPr>
          <a:xfrm>
            <a:off x="16275489" y="6859131"/>
            <a:ext cx="2643888" cy="826103"/>
            <a:chOff x="6286902" y="5117031"/>
            <a:chExt cx="2643888" cy="826103"/>
          </a:xfrm>
        </p:grpSpPr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E1A1675A-9FC1-4B86-D8D3-147596054866}"/>
                </a:ext>
              </a:extLst>
            </p:cNvPr>
            <p:cNvSpPr/>
            <p:nvPr/>
          </p:nvSpPr>
          <p:spPr>
            <a:xfrm>
              <a:off x="6786054" y="5337369"/>
              <a:ext cx="2144736" cy="60576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159" b="1" dirty="0"/>
                <a:t>Hotel</a:t>
              </a:r>
            </a:p>
          </p:txBody>
        </p:sp>
        <p:sp>
          <p:nvSpPr>
            <p:cNvPr id="140" name="CuadroTexto 139">
              <a:extLst>
                <a:ext uri="{FF2B5EF4-FFF2-40B4-BE49-F238E27FC236}">
                  <a16:creationId xmlns:a16="http://schemas.microsoft.com/office/drawing/2014/main" id="{ED28ED92-7ECD-488E-E24E-BE0B3DCCA62E}"/>
                </a:ext>
              </a:extLst>
            </p:cNvPr>
            <p:cNvSpPr txBox="1"/>
            <p:nvPr/>
          </p:nvSpPr>
          <p:spPr>
            <a:xfrm>
              <a:off x="6286902" y="5117031"/>
              <a:ext cx="583946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m</a:t>
              </a:r>
            </a:p>
          </p:txBody>
        </p:sp>
      </p:grpSp>
      <p:cxnSp>
        <p:nvCxnSpPr>
          <p:cNvPr id="142" name="Conector recto 141">
            <a:extLst>
              <a:ext uri="{FF2B5EF4-FFF2-40B4-BE49-F238E27FC236}">
                <a16:creationId xmlns:a16="http://schemas.microsoft.com/office/drawing/2014/main" id="{E6481947-1324-C993-C2A4-DED6A609CA91}"/>
              </a:ext>
            </a:extLst>
          </p:cNvPr>
          <p:cNvCxnSpPr>
            <a:cxnSpLocks/>
            <a:stCxn id="128" idx="0"/>
            <a:endCxn id="145" idx="4"/>
          </p:cNvCxnSpPr>
          <p:nvPr/>
        </p:nvCxnSpPr>
        <p:spPr>
          <a:xfrm flipV="1">
            <a:off x="13587276" y="5722250"/>
            <a:ext cx="97085" cy="63093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5" name="Elipse 144">
            <a:extLst>
              <a:ext uri="{FF2B5EF4-FFF2-40B4-BE49-F238E27FC236}">
                <a16:creationId xmlns:a16="http://schemas.microsoft.com/office/drawing/2014/main" id="{BD2139F3-FBA2-8366-6CB6-F021125583CB}"/>
              </a:ext>
            </a:extLst>
          </p:cNvPr>
          <p:cNvSpPr/>
          <p:nvPr/>
        </p:nvSpPr>
        <p:spPr>
          <a:xfrm>
            <a:off x="12897390" y="5116486"/>
            <a:ext cx="1573941" cy="60576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calidad</a:t>
            </a:r>
          </a:p>
          <a:p>
            <a:pPr algn="ctr"/>
            <a:endParaRPr lang="es-MX" sz="1800" dirty="0"/>
          </a:p>
        </p:txBody>
      </p:sp>
      <p:sp>
        <p:nvSpPr>
          <p:cNvPr id="148" name="Elipse 147">
            <a:extLst>
              <a:ext uri="{FF2B5EF4-FFF2-40B4-BE49-F238E27FC236}">
                <a16:creationId xmlns:a16="http://schemas.microsoft.com/office/drawing/2014/main" id="{2E42C9AE-F60A-6786-2C20-045C8F8B31F6}"/>
              </a:ext>
            </a:extLst>
          </p:cNvPr>
          <p:cNvSpPr/>
          <p:nvPr/>
        </p:nvSpPr>
        <p:spPr>
          <a:xfrm>
            <a:off x="14390048" y="4868010"/>
            <a:ext cx="1573941" cy="60576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régimen</a:t>
            </a:r>
          </a:p>
          <a:p>
            <a:pPr algn="ctr"/>
            <a:endParaRPr lang="es-MX" sz="1800" dirty="0"/>
          </a:p>
        </p:txBody>
      </p:sp>
      <p:sp>
        <p:nvSpPr>
          <p:cNvPr id="149" name="Elipse 148">
            <a:extLst>
              <a:ext uri="{FF2B5EF4-FFF2-40B4-BE49-F238E27FC236}">
                <a16:creationId xmlns:a16="http://schemas.microsoft.com/office/drawing/2014/main" id="{090CAFCA-E667-9841-CF63-AD1FE65A0250}"/>
              </a:ext>
            </a:extLst>
          </p:cNvPr>
          <p:cNvSpPr/>
          <p:nvPr/>
        </p:nvSpPr>
        <p:spPr>
          <a:xfrm>
            <a:off x="14885045" y="5610599"/>
            <a:ext cx="1573941" cy="60576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llegada</a:t>
            </a:r>
          </a:p>
          <a:p>
            <a:pPr algn="ctr"/>
            <a:endParaRPr lang="es-MX" sz="1800" dirty="0"/>
          </a:p>
        </p:txBody>
      </p:sp>
      <p:cxnSp>
        <p:nvCxnSpPr>
          <p:cNvPr id="150" name="Conector recto 149">
            <a:extLst>
              <a:ext uri="{FF2B5EF4-FFF2-40B4-BE49-F238E27FC236}">
                <a16:creationId xmlns:a16="http://schemas.microsoft.com/office/drawing/2014/main" id="{73E17C41-100B-AFCD-9656-4128EEA57F74}"/>
              </a:ext>
            </a:extLst>
          </p:cNvPr>
          <p:cNvCxnSpPr>
            <a:cxnSpLocks/>
            <a:stCxn id="128" idx="0"/>
            <a:endCxn id="148" idx="3"/>
          </p:cNvCxnSpPr>
          <p:nvPr/>
        </p:nvCxnSpPr>
        <p:spPr>
          <a:xfrm flipV="1">
            <a:off x="13587276" y="5385062"/>
            <a:ext cx="1033270" cy="96812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3" name="Conector recto 152">
            <a:extLst>
              <a:ext uri="{FF2B5EF4-FFF2-40B4-BE49-F238E27FC236}">
                <a16:creationId xmlns:a16="http://schemas.microsoft.com/office/drawing/2014/main" id="{A40F7AEF-E453-245A-A5B2-96462C445381}"/>
              </a:ext>
            </a:extLst>
          </p:cNvPr>
          <p:cNvCxnSpPr>
            <a:cxnSpLocks/>
            <a:stCxn id="128" idx="0"/>
            <a:endCxn id="149" idx="2"/>
          </p:cNvCxnSpPr>
          <p:nvPr/>
        </p:nvCxnSpPr>
        <p:spPr>
          <a:xfrm flipV="1">
            <a:off x="13587276" y="5913481"/>
            <a:ext cx="1297769" cy="439707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6" name="Elipse 155">
            <a:extLst>
              <a:ext uri="{FF2B5EF4-FFF2-40B4-BE49-F238E27FC236}">
                <a16:creationId xmlns:a16="http://schemas.microsoft.com/office/drawing/2014/main" id="{55409491-CD68-0EA4-9C79-C44699FEB28F}"/>
              </a:ext>
            </a:extLst>
          </p:cNvPr>
          <p:cNvSpPr/>
          <p:nvPr/>
        </p:nvSpPr>
        <p:spPr>
          <a:xfrm>
            <a:off x="19091640" y="6253367"/>
            <a:ext cx="1573941" cy="60576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idHotel</a:t>
            </a:r>
          </a:p>
          <a:p>
            <a:pPr algn="ctr"/>
            <a:endParaRPr lang="es-MX" sz="1800" dirty="0"/>
          </a:p>
        </p:txBody>
      </p:sp>
      <p:cxnSp>
        <p:nvCxnSpPr>
          <p:cNvPr id="157" name="Conector recto 156">
            <a:extLst>
              <a:ext uri="{FF2B5EF4-FFF2-40B4-BE49-F238E27FC236}">
                <a16:creationId xmlns:a16="http://schemas.microsoft.com/office/drawing/2014/main" id="{A6D5CD65-1B04-A475-430F-D501177C77EF}"/>
              </a:ext>
            </a:extLst>
          </p:cNvPr>
          <p:cNvCxnSpPr>
            <a:cxnSpLocks/>
            <a:stCxn id="139" idx="0"/>
            <a:endCxn id="156" idx="2"/>
          </p:cNvCxnSpPr>
          <p:nvPr/>
        </p:nvCxnSpPr>
        <p:spPr>
          <a:xfrm flipV="1">
            <a:off x="17847009" y="6556249"/>
            <a:ext cx="1244631" cy="52322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0" name="Elipse 159">
            <a:extLst>
              <a:ext uri="{FF2B5EF4-FFF2-40B4-BE49-F238E27FC236}">
                <a16:creationId xmlns:a16="http://schemas.microsoft.com/office/drawing/2014/main" id="{7CB51CAE-B9A5-5563-ECD2-BD5F94C9830B}"/>
              </a:ext>
            </a:extLst>
          </p:cNvPr>
          <p:cNvSpPr/>
          <p:nvPr/>
        </p:nvSpPr>
        <p:spPr>
          <a:xfrm>
            <a:off x="20194265" y="6870817"/>
            <a:ext cx="1573941" cy="60576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dirección</a:t>
            </a:r>
          </a:p>
          <a:p>
            <a:pPr algn="ctr"/>
            <a:endParaRPr lang="es-MX" sz="1800" dirty="0"/>
          </a:p>
        </p:txBody>
      </p:sp>
      <p:sp>
        <p:nvSpPr>
          <p:cNvPr id="161" name="Elipse 160">
            <a:extLst>
              <a:ext uri="{FF2B5EF4-FFF2-40B4-BE49-F238E27FC236}">
                <a16:creationId xmlns:a16="http://schemas.microsoft.com/office/drawing/2014/main" id="{5A8CE6C2-2E49-A2EB-D204-899BCCB0B2A9}"/>
              </a:ext>
            </a:extLst>
          </p:cNvPr>
          <p:cNvSpPr/>
          <p:nvPr/>
        </p:nvSpPr>
        <p:spPr>
          <a:xfrm>
            <a:off x="20440650" y="7544769"/>
            <a:ext cx="1573941" cy="60576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teléfono</a:t>
            </a:r>
          </a:p>
          <a:p>
            <a:pPr algn="ctr"/>
            <a:endParaRPr lang="es-MX" sz="1800" dirty="0"/>
          </a:p>
        </p:txBody>
      </p:sp>
      <p:sp>
        <p:nvSpPr>
          <p:cNvPr id="162" name="Elipse 161">
            <a:extLst>
              <a:ext uri="{FF2B5EF4-FFF2-40B4-BE49-F238E27FC236}">
                <a16:creationId xmlns:a16="http://schemas.microsoft.com/office/drawing/2014/main" id="{7E09D876-E2CB-0598-A70A-24EBA2520A21}"/>
              </a:ext>
            </a:extLst>
          </p:cNvPr>
          <p:cNvSpPr/>
          <p:nvPr/>
        </p:nvSpPr>
        <p:spPr>
          <a:xfrm>
            <a:off x="19815281" y="8218722"/>
            <a:ext cx="1573941" cy="60576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plazas</a:t>
            </a:r>
          </a:p>
          <a:p>
            <a:pPr algn="ctr"/>
            <a:endParaRPr lang="es-MX" sz="1800" dirty="0"/>
          </a:p>
        </p:txBody>
      </p:sp>
      <p:sp>
        <p:nvSpPr>
          <p:cNvPr id="164" name="Elipse 163">
            <a:extLst>
              <a:ext uri="{FF2B5EF4-FFF2-40B4-BE49-F238E27FC236}">
                <a16:creationId xmlns:a16="http://schemas.microsoft.com/office/drawing/2014/main" id="{6AA093E6-16D7-522A-1588-8D5593D1F66C}"/>
              </a:ext>
            </a:extLst>
          </p:cNvPr>
          <p:cNvSpPr/>
          <p:nvPr/>
        </p:nvSpPr>
        <p:spPr>
          <a:xfrm>
            <a:off x="21389222" y="5932404"/>
            <a:ext cx="2156578" cy="60576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codigoPostal</a:t>
            </a:r>
          </a:p>
          <a:p>
            <a:pPr algn="ctr"/>
            <a:endParaRPr lang="es-MX" sz="1800" dirty="0"/>
          </a:p>
        </p:txBody>
      </p:sp>
      <p:sp>
        <p:nvSpPr>
          <p:cNvPr id="165" name="Elipse 164">
            <a:extLst>
              <a:ext uri="{FF2B5EF4-FFF2-40B4-BE49-F238E27FC236}">
                <a16:creationId xmlns:a16="http://schemas.microsoft.com/office/drawing/2014/main" id="{0FD60250-D400-9565-7A68-14996816BA8B}"/>
              </a:ext>
            </a:extLst>
          </p:cNvPr>
          <p:cNvSpPr/>
          <p:nvPr/>
        </p:nvSpPr>
        <p:spPr>
          <a:xfrm>
            <a:off x="22647311" y="6473705"/>
            <a:ext cx="1573941" cy="73592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numero</a:t>
            </a:r>
          </a:p>
          <a:p>
            <a:pPr algn="ctr"/>
            <a:endParaRPr lang="es-MX" sz="1800" dirty="0"/>
          </a:p>
        </p:txBody>
      </p:sp>
      <p:sp>
        <p:nvSpPr>
          <p:cNvPr id="166" name="Elipse 165">
            <a:extLst>
              <a:ext uri="{FF2B5EF4-FFF2-40B4-BE49-F238E27FC236}">
                <a16:creationId xmlns:a16="http://schemas.microsoft.com/office/drawing/2014/main" id="{C79B5BCD-DACE-D057-9E92-5265DADA6492}"/>
              </a:ext>
            </a:extLst>
          </p:cNvPr>
          <p:cNvSpPr/>
          <p:nvPr/>
        </p:nvSpPr>
        <p:spPr>
          <a:xfrm>
            <a:off x="23043094" y="7263716"/>
            <a:ext cx="1573941" cy="73592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calle</a:t>
            </a:r>
          </a:p>
          <a:p>
            <a:pPr algn="ctr"/>
            <a:endParaRPr lang="es-MX" sz="1800" dirty="0"/>
          </a:p>
        </p:txBody>
      </p:sp>
      <p:cxnSp>
        <p:nvCxnSpPr>
          <p:cNvPr id="167" name="Conector recto 166">
            <a:extLst>
              <a:ext uri="{FF2B5EF4-FFF2-40B4-BE49-F238E27FC236}">
                <a16:creationId xmlns:a16="http://schemas.microsoft.com/office/drawing/2014/main" id="{B058B7DE-3A94-78FD-B3E4-993B5D9B32B6}"/>
              </a:ext>
            </a:extLst>
          </p:cNvPr>
          <p:cNvCxnSpPr>
            <a:cxnSpLocks/>
            <a:stCxn id="139" idx="3"/>
            <a:endCxn id="160" idx="2"/>
          </p:cNvCxnSpPr>
          <p:nvPr/>
        </p:nvCxnSpPr>
        <p:spPr>
          <a:xfrm flipV="1">
            <a:off x="18919377" y="7173699"/>
            <a:ext cx="1274888" cy="208653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0" name="Conector recto 169">
            <a:extLst>
              <a:ext uri="{FF2B5EF4-FFF2-40B4-BE49-F238E27FC236}">
                <a16:creationId xmlns:a16="http://schemas.microsoft.com/office/drawing/2014/main" id="{525330C5-5110-3A63-A368-3CD052BF4485}"/>
              </a:ext>
            </a:extLst>
          </p:cNvPr>
          <p:cNvCxnSpPr>
            <a:cxnSpLocks/>
            <a:stCxn id="139" idx="3"/>
            <a:endCxn id="161" idx="2"/>
          </p:cNvCxnSpPr>
          <p:nvPr/>
        </p:nvCxnSpPr>
        <p:spPr>
          <a:xfrm>
            <a:off x="18919377" y="7382352"/>
            <a:ext cx="1521273" cy="46529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3" name="Conector recto 172">
            <a:extLst>
              <a:ext uri="{FF2B5EF4-FFF2-40B4-BE49-F238E27FC236}">
                <a16:creationId xmlns:a16="http://schemas.microsoft.com/office/drawing/2014/main" id="{CBEFB40E-2A99-33CC-5F61-21D99A5956D1}"/>
              </a:ext>
            </a:extLst>
          </p:cNvPr>
          <p:cNvCxnSpPr>
            <a:cxnSpLocks/>
            <a:stCxn id="139" idx="3"/>
            <a:endCxn id="162" idx="1"/>
          </p:cNvCxnSpPr>
          <p:nvPr/>
        </p:nvCxnSpPr>
        <p:spPr>
          <a:xfrm>
            <a:off x="18919377" y="7382352"/>
            <a:ext cx="1126402" cy="925082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6" name="Conector recto 175">
            <a:extLst>
              <a:ext uri="{FF2B5EF4-FFF2-40B4-BE49-F238E27FC236}">
                <a16:creationId xmlns:a16="http://schemas.microsoft.com/office/drawing/2014/main" id="{006A7A64-91AF-D54B-DF70-ABD3F6BAE903}"/>
              </a:ext>
            </a:extLst>
          </p:cNvPr>
          <p:cNvCxnSpPr>
            <a:cxnSpLocks/>
            <a:stCxn id="160" idx="6"/>
            <a:endCxn id="164" idx="3"/>
          </p:cNvCxnSpPr>
          <p:nvPr/>
        </p:nvCxnSpPr>
        <p:spPr>
          <a:xfrm flipH="1" flipV="1">
            <a:off x="21705046" y="6449456"/>
            <a:ext cx="63160" cy="724243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9" name="Conector recto 178">
            <a:extLst>
              <a:ext uri="{FF2B5EF4-FFF2-40B4-BE49-F238E27FC236}">
                <a16:creationId xmlns:a16="http://schemas.microsoft.com/office/drawing/2014/main" id="{576E6D79-F3B6-B05A-DBAB-E1936C31DF20}"/>
              </a:ext>
            </a:extLst>
          </p:cNvPr>
          <p:cNvCxnSpPr>
            <a:cxnSpLocks/>
            <a:stCxn id="160" idx="6"/>
            <a:endCxn id="165" idx="2"/>
          </p:cNvCxnSpPr>
          <p:nvPr/>
        </p:nvCxnSpPr>
        <p:spPr>
          <a:xfrm flipV="1">
            <a:off x="21768206" y="6841668"/>
            <a:ext cx="879105" cy="33203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2" name="Conector recto 181">
            <a:extLst>
              <a:ext uri="{FF2B5EF4-FFF2-40B4-BE49-F238E27FC236}">
                <a16:creationId xmlns:a16="http://schemas.microsoft.com/office/drawing/2014/main" id="{CC7A4B5A-875D-2F0F-ED58-93ADBC4ADA66}"/>
              </a:ext>
            </a:extLst>
          </p:cNvPr>
          <p:cNvCxnSpPr>
            <a:cxnSpLocks/>
            <a:stCxn id="160" idx="6"/>
            <a:endCxn id="166" idx="2"/>
          </p:cNvCxnSpPr>
          <p:nvPr/>
        </p:nvCxnSpPr>
        <p:spPr>
          <a:xfrm>
            <a:off x="21768206" y="7173699"/>
            <a:ext cx="1274888" cy="45798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2" name="Rombo 191">
            <a:extLst>
              <a:ext uri="{FF2B5EF4-FFF2-40B4-BE49-F238E27FC236}">
                <a16:creationId xmlns:a16="http://schemas.microsoft.com/office/drawing/2014/main" id="{386273E7-F658-32B5-DEC8-9DDC47B6C866}"/>
              </a:ext>
            </a:extLst>
          </p:cNvPr>
          <p:cNvSpPr/>
          <p:nvPr/>
        </p:nvSpPr>
        <p:spPr>
          <a:xfrm>
            <a:off x="3929751" y="7545183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contrata</a:t>
            </a: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ACC833FF-925F-99D9-ECA3-3399D0671D83}"/>
              </a:ext>
            </a:extLst>
          </p:cNvPr>
          <p:cNvGrpSpPr/>
          <p:nvPr/>
        </p:nvGrpSpPr>
        <p:grpSpPr>
          <a:xfrm>
            <a:off x="3471264" y="5932404"/>
            <a:ext cx="2144736" cy="1147065"/>
            <a:chOff x="6786054" y="5337369"/>
            <a:chExt cx="2144736" cy="1147065"/>
          </a:xfrm>
        </p:grpSpPr>
        <p:sp>
          <p:nvSpPr>
            <p:cNvPr id="194" name="Rectángulo 193">
              <a:extLst>
                <a:ext uri="{FF2B5EF4-FFF2-40B4-BE49-F238E27FC236}">
                  <a16:creationId xmlns:a16="http://schemas.microsoft.com/office/drawing/2014/main" id="{C055388F-8D40-B02E-731F-FBE4A909A5E0}"/>
                </a:ext>
              </a:extLst>
            </p:cNvPr>
            <p:cNvSpPr/>
            <p:nvPr/>
          </p:nvSpPr>
          <p:spPr>
            <a:xfrm>
              <a:off x="6786054" y="5337369"/>
              <a:ext cx="2144736" cy="60576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159" b="1" dirty="0"/>
                <a:t>Sucursal</a:t>
              </a:r>
            </a:p>
          </p:txBody>
        </p:sp>
        <p:sp>
          <p:nvSpPr>
            <p:cNvPr id="195" name="CuadroTexto 194">
              <a:extLst>
                <a:ext uri="{FF2B5EF4-FFF2-40B4-BE49-F238E27FC236}">
                  <a16:creationId xmlns:a16="http://schemas.microsoft.com/office/drawing/2014/main" id="{3BE807D9-2898-3F2B-C37A-B613BB39A034}"/>
                </a:ext>
              </a:extLst>
            </p:cNvPr>
            <p:cNvSpPr txBox="1"/>
            <p:nvPr/>
          </p:nvSpPr>
          <p:spPr>
            <a:xfrm>
              <a:off x="7590061" y="5961214"/>
              <a:ext cx="583946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cxnSp>
        <p:nvCxnSpPr>
          <p:cNvPr id="198" name="Conector recto 197">
            <a:extLst>
              <a:ext uri="{FF2B5EF4-FFF2-40B4-BE49-F238E27FC236}">
                <a16:creationId xmlns:a16="http://schemas.microsoft.com/office/drawing/2014/main" id="{4AF0B396-4FDA-2394-C674-C64770E6E484}"/>
              </a:ext>
            </a:extLst>
          </p:cNvPr>
          <p:cNvCxnSpPr>
            <a:cxnSpLocks/>
            <a:stCxn id="194" idx="2"/>
            <a:endCxn id="192" idx="0"/>
          </p:cNvCxnSpPr>
          <p:nvPr/>
        </p:nvCxnSpPr>
        <p:spPr>
          <a:xfrm>
            <a:off x="4543632" y="6538169"/>
            <a:ext cx="544619" cy="1007014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3" name="Conector recto 202">
            <a:extLst>
              <a:ext uri="{FF2B5EF4-FFF2-40B4-BE49-F238E27FC236}">
                <a16:creationId xmlns:a16="http://schemas.microsoft.com/office/drawing/2014/main" id="{054EBAED-A8B8-77E5-94D7-00F61F0AC788}"/>
              </a:ext>
            </a:extLst>
          </p:cNvPr>
          <p:cNvCxnSpPr>
            <a:cxnSpLocks/>
            <a:stCxn id="8" idx="1"/>
            <a:endCxn id="192" idx="3"/>
          </p:cNvCxnSpPr>
          <p:nvPr/>
        </p:nvCxnSpPr>
        <p:spPr>
          <a:xfrm flipH="1" flipV="1">
            <a:off x="6246750" y="7936360"/>
            <a:ext cx="1889631" cy="342817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6" name="Elipse 205">
            <a:extLst>
              <a:ext uri="{FF2B5EF4-FFF2-40B4-BE49-F238E27FC236}">
                <a16:creationId xmlns:a16="http://schemas.microsoft.com/office/drawing/2014/main" id="{A580892E-379C-D260-7F89-63E4B3884BF1}"/>
              </a:ext>
            </a:extLst>
          </p:cNvPr>
          <p:cNvSpPr/>
          <p:nvPr/>
        </p:nvSpPr>
        <p:spPr>
          <a:xfrm>
            <a:off x="1712061" y="4667012"/>
            <a:ext cx="1710124" cy="60576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idSucursal</a:t>
            </a:r>
          </a:p>
          <a:p>
            <a:pPr algn="ctr"/>
            <a:endParaRPr lang="es-MX" sz="1800" dirty="0"/>
          </a:p>
        </p:txBody>
      </p:sp>
      <p:cxnSp>
        <p:nvCxnSpPr>
          <p:cNvPr id="207" name="Conector recto 206">
            <a:extLst>
              <a:ext uri="{FF2B5EF4-FFF2-40B4-BE49-F238E27FC236}">
                <a16:creationId xmlns:a16="http://schemas.microsoft.com/office/drawing/2014/main" id="{814D2083-692E-060C-6C50-445E968A3838}"/>
              </a:ext>
            </a:extLst>
          </p:cNvPr>
          <p:cNvCxnSpPr>
            <a:cxnSpLocks/>
            <a:stCxn id="194" idx="0"/>
            <a:endCxn id="206" idx="4"/>
          </p:cNvCxnSpPr>
          <p:nvPr/>
        </p:nvCxnSpPr>
        <p:spPr>
          <a:xfrm flipH="1" flipV="1">
            <a:off x="2567123" y="5272776"/>
            <a:ext cx="1976509" cy="65962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2" name="Elipse 211">
            <a:extLst>
              <a:ext uri="{FF2B5EF4-FFF2-40B4-BE49-F238E27FC236}">
                <a16:creationId xmlns:a16="http://schemas.microsoft.com/office/drawing/2014/main" id="{6AF60E09-2CF6-5440-1D5B-693D21463C3F}"/>
              </a:ext>
            </a:extLst>
          </p:cNvPr>
          <p:cNvSpPr/>
          <p:nvPr/>
        </p:nvSpPr>
        <p:spPr>
          <a:xfrm>
            <a:off x="2571499" y="4052208"/>
            <a:ext cx="1710124" cy="60576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teléfono</a:t>
            </a:r>
          </a:p>
          <a:p>
            <a:pPr algn="ctr"/>
            <a:endParaRPr lang="es-MX" sz="1800" dirty="0"/>
          </a:p>
        </p:txBody>
      </p:sp>
      <p:sp>
        <p:nvSpPr>
          <p:cNvPr id="213" name="Elipse 212">
            <a:extLst>
              <a:ext uri="{FF2B5EF4-FFF2-40B4-BE49-F238E27FC236}">
                <a16:creationId xmlns:a16="http://schemas.microsoft.com/office/drawing/2014/main" id="{C1D62F58-F467-2DB8-51B0-8643671F0AD2}"/>
              </a:ext>
            </a:extLst>
          </p:cNvPr>
          <p:cNvSpPr/>
          <p:nvPr/>
        </p:nvSpPr>
        <p:spPr>
          <a:xfrm>
            <a:off x="4576376" y="4139077"/>
            <a:ext cx="1710124" cy="60576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dirección</a:t>
            </a:r>
          </a:p>
          <a:p>
            <a:pPr algn="ctr"/>
            <a:endParaRPr lang="es-MX" sz="1800" dirty="0"/>
          </a:p>
        </p:txBody>
      </p:sp>
      <p:cxnSp>
        <p:nvCxnSpPr>
          <p:cNvPr id="214" name="Conector recto 213">
            <a:extLst>
              <a:ext uri="{FF2B5EF4-FFF2-40B4-BE49-F238E27FC236}">
                <a16:creationId xmlns:a16="http://schemas.microsoft.com/office/drawing/2014/main" id="{9177B3E5-F940-5E42-1A9B-5050F48B91FD}"/>
              </a:ext>
            </a:extLst>
          </p:cNvPr>
          <p:cNvCxnSpPr>
            <a:cxnSpLocks/>
            <a:stCxn id="194" idx="0"/>
            <a:endCxn id="212" idx="5"/>
          </p:cNvCxnSpPr>
          <p:nvPr/>
        </p:nvCxnSpPr>
        <p:spPr>
          <a:xfrm flipH="1" flipV="1">
            <a:off x="4031181" y="4569260"/>
            <a:ext cx="512451" cy="1363144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7" name="Conector recto 216">
            <a:extLst>
              <a:ext uri="{FF2B5EF4-FFF2-40B4-BE49-F238E27FC236}">
                <a16:creationId xmlns:a16="http://schemas.microsoft.com/office/drawing/2014/main" id="{5DA1BB0A-658E-D0B4-E9B4-7BB61EC70D7A}"/>
              </a:ext>
            </a:extLst>
          </p:cNvPr>
          <p:cNvCxnSpPr>
            <a:cxnSpLocks/>
            <a:stCxn id="194" idx="0"/>
            <a:endCxn id="213" idx="4"/>
          </p:cNvCxnSpPr>
          <p:nvPr/>
        </p:nvCxnSpPr>
        <p:spPr>
          <a:xfrm flipV="1">
            <a:off x="4543632" y="4744841"/>
            <a:ext cx="887806" cy="1187563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0" name="Elipse 219">
            <a:extLst>
              <a:ext uri="{FF2B5EF4-FFF2-40B4-BE49-F238E27FC236}">
                <a16:creationId xmlns:a16="http://schemas.microsoft.com/office/drawing/2014/main" id="{A9138B76-E537-B0F5-0D0A-4113872ECC01}"/>
              </a:ext>
            </a:extLst>
          </p:cNvPr>
          <p:cNvSpPr/>
          <p:nvPr/>
        </p:nvSpPr>
        <p:spPr>
          <a:xfrm>
            <a:off x="3768787" y="2952843"/>
            <a:ext cx="2174837" cy="60576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codigoPostal</a:t>
            </a:r>
          </a:p>
          <a:p>
            <a:pPr algn="ctr"/>
            <a:endParaRPr lang="es-MX" sz="1800" dirty="0"/>
          </a:p>
        </p:txBody>
      </p:sp>
      <p:sp>
        <p:nvSpPr>
          <p:cNvPr id="221" name="Elipse 220">
            <a:extLst>
              <a:ext uri="{FF2B5EF4-FFF2-40B4-BE49-F238E27FC236}">
                <a16:creationId xmlns:a16="http://schemas.microsoft.com/office/drawing/2014/main" id="{761D31B4-B96C-57BB-2E28-65E3835D84C2}"/>
              </a:ext>
            </a:extLst>
          </p:cNvPr>
          <p:cNvSpPr/>
          <p:nvPr/>
        </p:nvSpPr>
        <p:spPr>
          <a:xfrm>
            <a:off x="5773753" y="2547012"/>
            <a:ext cx="1556923" cy="65227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numero</a:t>
            </a:r>
          </a:p>
          <a:p>
            <a:pPr algn="ctr"/>
            <a:endParaRPr lang="es-MX" sz="1800" dirty="0"/>
          </a:p>
        </p:txBody>
      </p:sp>
      <p:sp>
        <p:nvSpPr>
          <p:cNvPr id="222" name="Elipse 221">
            <a:extLst>
              <a:ext uri="{FF2B5EF4-FFF2-40B4-BE49-F238E27FC236}">
                <a16:creationId xmlns:a16="http://schemas.microsoft.com/office/drawing/2014/main" id="{8DC01B33-D02B-82CE-8C1F-9BE29D861CAD}"/>
              </a:ext>
            </a:extLst>
          </p:cNvPr>
          <p:cNvSpPr/>
          <p:nvPr/>
        </p:nvSpPr>
        <p:spPr>
          <a:xfrm>
            <a:off x="6713893" y="3096942"/>
            <a:ext cx="1556923" cy="65227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calle</a:t>
            </a:r>
          </a:p>
          <a:p>
            <a:pPr algn="ctr"/>
            <a:endParaRPr lang="es-MX" sz="1800" dirty="0"/>
          </a:p>
        </p:txBody>
      </p:sp>
      <p:cxnSp>
        <p:nvCxnSpPr>
          <p:cNvPr id="223" name="Conector recto 222">
            <a:extLst>
              <a:ext uri="{FF2B5EF4-FFF2-40B4-BE49-F238E27FC236}">
                <a16:creationId xmlns:a16="http://schemas.microsoft.com/office/drawing/2014/main" id="{81B22D41-1719-7932-7896-EDD5DC40C0B7}"/>
              </a:ext>
            </a:extLst>
          </p:cNvPr>
          <p:cNvCxnSpPr>
            <a:cxnSpLocks/>
            <a:stCxn id="213" idx="0"/>
            <a:endCxn id="220" idx="4"/>
          </p:cNvCxnSpPr>
          <p:nvPr/>
        </p:nvCxnSpPr>
        <p:spPr>
          <a:xfrm flipH="1" flipV="1">
            <a:off x="4856206" y="3558607"/>
            <a:ext cx="575232" cy="58047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6" name="Conector recto 225">
            <a:extLst>
              <a:ext uri="{FF2B5EF4-FFF2-40B4-BE49-F238E27FC236}">
                <a16:creationId xmlns:a16="http://schemas.microsoft.com/office/drawing/2014/main" id="{590C977E-F820-52DA-9EBA-A31B66C9E3D2}"/>
              </a:ext>
            </a:extLst>
          </p:cNvPr>
          <p:cNvCxnSpPr>
            <a:cxnSpLocks/>
            <a:stCxn id="213" idx="0"/>
            <a:endCxn id="221" idx="4"/>
          </p:cNvCxnSpPr>
          <p:nvPr/>
        </p:nvCxnSpPr>
        <p:spPr>
          <a:xfrm flipV="1">
            <a:off x="5431438" y="3199286"/>
            <a:ext cx="1120777" cy="93979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9" name="Conector recto 228">
            <a:extLst>
              <a:ext uri="{FF2B5EF4-FFF2-40B4-BE49-F238E27FC236}">
                <a16:creationId xmlns:a16="http://schemas.microsoft.com/office/drawing/2014/main" id="{5155064A-5A00-A303-6198-A0EDC70DEEC7}"/>
              </a:ext>
            </a:extLst>
          </p:cNvPr>
          <p:cNvCxnSpPr>
            <a:cxnSpLocks/>
            <a:stCxn id="213" idx="0"/>
            <a:endCxn id="222" idx="3"/>
          </p:cNvCxnSpPr>
          <p:nvPr/>
        </p:nvCxnSpPr>
        <p:spPr>
          <a:xfrm flipV="1">
            <a:off x="5431438" y="3653693"/>
            <a:ext cx="1510461" cy="485384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B3C77C05-0D6A-9594-1322-587084B4EC10}"/>
              </a:ext>
            </a:extLst>
          </p:cNvPr>
          <p:cNvSpPr/>
          <p:nvPr/>
        </p:nvSpPr>
        <p:spPr>
          <a:xfrm>
            <a:off x="1829755" y="13723994"/>
            <a:ext cx="1846306" cy="60576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  <a:p>
            <a:pPr algn="ctr"/>
            <a:endParaRPr lang="es-MX" sz="1800" dirty="0"/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B946E84C-ED5C-8507-EBA8-7B75A2C2E1E7}"/>
              </a:ext>
            </a:extLst>
          </p:cNvPr>
          <p:cNvCxnSpPr>
            <a:cxnSpLocks/>
            <a:stCxn id="28" idx="7"/>
            <a:endCxn id="38" idx="4"/>
          </p:cNvCxnSpPr>
          <p:nvPr/>
        </p:nvCxnSpPr>
        <p:spPr>
          <a:xfrm flipV="1">
            <a:off x="3405676" y="12622953"/>
            <a:ext cx="571596" cy="1189753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3358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3FD5489F-6EDF-7166-AD33-666076EA042C}"/>
              </a:ext>
            </a:extLst>
          </p:cNvPr>
          <p:cNvGrpSpPr/>
          <p:nvPr/>
        </p:nvGrpSpPr>
        <p:grpSpPr>
          <a:xfrm>
            <a:off x="7983388" y="227930"/>
            <a:ext cx="11412975" cy="2099634"/>
            <a:chOff x="7207534" y="89384"/>
            <a:chExt cx="14456794" cy="2272145"/>
          </a:xfrm>
        </p:grpSpPr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34BDFE02-C6E3-79E5-9A2F-1C4FC49C0792}"/>
                </a:ext>
              </a:extLst>
            </p:cNvPr>
            <p:cNvSpPr txBox="1">
              <a:spLocks/>
            </p:cNvSpPr>
            <p:nvPr/>
          </p:nvSpPr>
          <p:spPr>
            <a:xfrm>
              <a:off x="7207534" y="89384"/>
              <a:ext cx="14456794" cy="2272145"/>
            </a:xfrm>
            <a:prstGeom prst="rect">
              <a:avLst/>
            </a:prstGeom>
            <a:noFill/>
            <a:effectLst>
              <a:outerShdw dist="47625" dir="3600000" algn="bl" rotWithShape="0">
                <a:schemeClr val="dk1"/>
              </a:outerShdw>
            </a:effectLst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AGENCIA DE VIAJES</a:t>
              </a:r>
            </a:p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DIAGRAMA RELACIONAL</a:t>
              </a:r>
              <a:endParaRPr lang="es-MX" sz="3442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2CCDA6B0-710D-2C4D-C594-A8D89E0EC33B}"/>
                </a:ext>
              </a:extLst>
            </p:cNvPr>
            <p:cNvSpPr/>
            <p:nvPr/>
          </p:nvSpPr>
          <p:spPr>
            <a:xfrm>
              <a:off x="7610168" y="1946787"/>
              <a:ext cx="13804490" cy="88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653CA66-CA9F-3FC9-4550-421BF44F7476}"/>
              </a:ext>
            </a:extLst>
          </p:cNvPr>
          <p:cNvSpPr txBox="1"/>
          <p:nvPr/>
        </p:nvSpPr>
        <p:spPr>
          <a:xfrm>
            <a:off x="1083031" y="2811766"/>
            <a:ext cx="26820024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Hotel</a:t>
            </a:r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6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idHotel</a:t>
            </a:r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teléfono, plazas, dirección, codigoPostal, numero, calle, estatus)</a:t>
            </a:r>
          </a:p>
          <a:p>
            <a:r>
              <a:rPr lang="es-MX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Sucursal</a:t>
            </a:r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6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idSucursal</a:t>
            </a:r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teléfono, dirección, codigoPostal, numero, calle, estatus)</a:t>
            </a:r>
          </a:p>
          <a:p>
            <a:r>
              <a:rPr lang="es-MX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Turista</a:t>
            </a:r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6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idTurista</a:t>
            </a:r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nombre, apellidoPaterno, apellidoMaterno, teléfono, dirección, codigoPostal, calle, numero, estatus)</a:t>
            </a:r>
          </a:p>
          <a:p>
            <a:r>
              <a:rPr lang="es-MX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Vuelo</a:t>
            </a:r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6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idVuelo</a:t>
            </a:r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fecha, hora, origen, destino, plazasTotales, plazas)</a:t>
            </a:r>
          </a:p>
          <a:p>
            <a:r>
              <a:rPr lang="es-MX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Viaje</a:t>
            </a:r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6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idViaje</a:t>
            </a:r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numero, estatus, </a:t>
            </a:r>
            <a:r>
              <a:rPr lang="es-MX" sz="60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idSucursal, idTurusta</a:t>
            </a:r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s-MX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viajeVuelo</a:t>
            </a:r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6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idViajeVuelo</a:t>
            </a:r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60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idViaje, idVuelo</a:t>
            </a:r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clase)</a:t>
            </a:r>
          </a:p>
          <a:p>
            <a:r>
              <a:rPr lang="es-MX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viajeHotel</a:t>
            </a:r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6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idViajeHotel</a:t>
            </a:r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60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idViaje, idHotel</a:t>
            </a:r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estatus, horaSalida, horaLlegada, régimen )</a:t>
            </a:r>
          </a:p>
        </p:txBody>
      </p:sp>
    </p:spTree>
    <p:extLst>
      <p:ext uri="{BB962C8B-B14F-4D97-AF65-F5344CB8AC3E}">
        <p14:creationId xmlns:p14="http://schemas.microsoft.com/office/powerpoint/2010/main" val="146712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8CEE162A-096C-6DEC-820A-28CB71B1723D}"/>
              </a:ext>
            </a:extLst>
          </p:cNvPr>
          <p:cNvGrpSpPr/>
          <p:nvPr/>
        </p:nvGrpSpPr>
        <p:grpSpPr>
          <a:xfrm>
            <a:off x="7555197" y="6586612"/>
            <a:ext cx="2776763" cy="1088633"/>
            <a:chOff x="6786054" y="4854501"/>
            <a:chExt cx="2776763" cy="1088633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EF3C0F0B-FAFA-DD8F-1E24-DE5DC9EC9EE8}"/>
                </a:ext>
              </a:extLst>
            </p:cNvPr>
            <p:cNvSpPr/>
            <p:nvPr/>
          </p:nvSpPr>
          <p:spPr>
            <a:xfrm>
              <a:off x="6786054" y="5337369"/>
              <a:ext cx="2144736" cy="60576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159" b="1" dirty="0"/>
                <a:t>Alumno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2AF0B0D8-50B7-95BC-B281-256CA2D7FC65}"/>
                </a:ext>
              </a:extLst>
            </p:cNvPr>
            <p:cNvSpPr txBox="1"/>
            <p:nvPr/>
          </p:nvSpPr>
          <p:spPr>
            <a:xfrm>
              <a:off x="8978871" y="5139566"/>
              <a:ext cx="583946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AC33B773-300A-B36C-A751-982E82F9C442}"/>
                </a:ext>
              </a:extLst>
            </p:cNvPr>
            <p:cNvSpPr txBox="1"/>
            <p:nvPr/>
          </p:nvSpPr>
          <p:spPr>
            <a:xfrm>
              <a:off x="7439914" y="4854501"/>
              <a:ext cx="583946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n</a:t>
              </a:r>
            </a:p>
          </p:txBody>
        </p:sp>
      </p:grpSp>
      <p:sp>
        <p:nvSpPr>
          <p:cNvPr id="10" name="Rombo 9">
            <a:extLst>
              <a:ext uri="{FF2B5EF4-FFF2-40B4-BE49-F238E27FC236}">
                <a16:creationId xmlns:a16="http://schemas.microsoft.com/office/drawing/2014/main" id="{D73D790C-51C4-1971-EB42-F149E94D5275}"/>
              </a:ext>
            </a:extLst>
          </p:cNvPr>
          <p:cNvSpPr/>
          <p:nvPr/>
        </p:nvSpPr>
        <p:spPr>
          <a:xfrm>
            <a:off x="10974057" y="7938812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realiza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EBA5681-9E9E-8CD9-870A-101F490B360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9699933" y="7372363"/>
            <a:ext cx="1274124" cy="95762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3F0CA9DF-AE76-B4D4-83B3-8E2281504490}"/>
              </a:ext>
            </a:extLst>
          </p:cNvPr>
          <p:cNvSpPr/>
          <p:nvPr/>
        </p:nvSpPr>
        <p:spPr>
          <a:xfrm>
            <a:off x="4477426" y="9027001"/>
            <a:ext cx="1900984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idAlumno</a:t>
            </a:r>
          </a:p>
          <a:p>
            <a:pPr algn="ctr"/>
            <a:endParaRPr lang="es-MX" sz="1800" dirty="0"/>
          </a:p>
        </p:txBody>
      </p: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D758D026-349D-1395-1896-2FE3A2E48413}"/>
              </a:ext>
            </a:extLst>
          </p:cNvPr>
          <p:cNvGrpSpPr/>
          <p:nvPr/>
        </p:nvGrpSpPr>
        <p:grpSpPr>
          <a:xfrm>
            <a:off x="8505892" y="656912"/>
            <a:ext cx="10195494" cy="1239959"/>
            <a:chOff x="8505892" y="656912"/>
            <a:chExt cx="10195494" cy="1239959"/>
          </a:xfrm>
        </p:grpSpPr>
        <p:sp>
          <p:nvSpPr>
            <p:cNvPr id="13" name="Título 1">
              <a:extLst>
                <a:ext uri="{FF2B5EF4-FFF2-40B4-BE49-F238E27FC236}">
                  <a16:creationId xmlns:a16="http://schemas.microsoft.com/office/drawing/2014/main" id="{CF06314E-6A14-3523-AC2E-3224D1DADB09}"/>
                </a:ext>
              </a:extLst>
            </p:cNvPr>
            <p:cNvSpPr txBox="1">
              <a:spLocks/>
            </p:cNvSpPr>
            <p:nvPr/>
          </p:nvSpPr>
          <p:spPr>
            <a:xfrm>
              <a:off x="8505892" y="656912"/>
              <a:ext cx="10195494" cy="12399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vert="horz" wrap="square" lIns="91425" tIns="91425" rIns="91425" bIns="91425" rtlCol="0" anchor="ctr" anchorCtr="0">
              <a:normAutofit fontScale="90000" lnSpcReduction="20000"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</a:rPr>
                <a:t>GESTION DE EXAMENES</a:t>
              </a:r>
              <a:br>
                <a:rPr lang="es-MX" sz="4798" b="1" dirty="0">
                  <a:solidFill>
                    <a:schemeClr val="tx1"/>
                  </a:solidFill>
                </a:rPr>
              </a:br>
              <a:r>
                <a:rPr lang="es-MX" sz="4798" b="1" dirty="0">
                  <a:solidFill>
                    <a:schemeClr val="tx1"/>
                  </a:solidFill>
                </a:rPr>
                <a:t>DIAGRAMA E-R</a:t>
              </a:r>
              <a:endParaRPr lang="es-MX" sz="34429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66A96733-381B-5CAB-760C-1AB21A5731BE}"/>
                </a:ext>
              </a:extLst>
            </p:cNvPr>
            <p:cNvSpPr/>
            <p:nvPr/>
          </p:nvSpPr>
          <p:spPr>
            <a:xfrm>
              <a:off x="10043802" y="1734894"/>
              <a:ext cx="7437128" cy="12154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DCD5EA4-142A-E88C-E516-96C73123728D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5427918" y="7675245"/>
            <a:ext cx="3199647" cy="135175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" name="Grupo 24">
            <a:extLst>
              <a:ext uri="{FF2B5EF4-FFF2-40B4-BE49-F238E27FC236}">
                <a16:creationId xmlns:a16="http://schemas.microsoft.com/office/drawing/2014/main" id="{907F7487-CD9F-A496-3E1B-E166614A33F2}"/>
              </a:ext>
            </a:extLst>
          </p:cNvPr>
          <p:cNvGrpSpPr/>
          <p:nvPr/>
        </p:nvGrpSpPr>
        <p:grpSpPr>
          <a:xfrm>
            <a:off x="14733680" y="8230745"/>
            <a:ext cx="2510062" cy="1592512"/>
            <a:chOff x="6420728" y="4813387"/>
            <a:chExt cx="2510062" cy="1592512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246A6C57-9297-F7D5-CFE8-4418B4918022}"/>
                </a:ext>
              </a:extLst>
            </p:cNvPr>
            <p:cNvSpPr/>
            <p:nvPr/>
          </p:nvSpPr>
          <p:spPr>
            <a:xfrm>
              <a:off x="6786054" y="5337369"/>
              <a:ext cx="2144736" cy="60576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159" b="1" dirty="0"/>
                <a:t>Practica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B4C8157E-C5E6-EE52-E463-57BB1129D42D}"/>
                </a:ext>
              </a:extLst>
            </p:cNvPr>
            <p:cNvSpPr txBox="1"/>
            <p:nvPr/>
          </p:nvSpPr>
          <p:spPr>
            <a:xfrm>
              <a:off x="7819095" y="5882679"/>
              <a:ext cx="583946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0DD0EFFE-6560-C44D-1E14-974B318EF91F}"/>
                </a:ext>
              </a:extLst>
            </p:cNvPr>
            <p:cNvSpPr txBox="1"/>
            <p:nvPr/>
          </p:nvSpPr>
          <p:spPr>
            <a:xfrm>
              <a:off x="6420728" y="4813387"/>
              <a:ext cx="583946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m</a:t>
              </a:r>
            </a:p>
          </p:txBody>
        </p:sp>
      </p:grp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8F0F3F0-4F78-8825-1AEA-DF29E04A04CA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>
            <a:off x="13291056" y="8329989"/>
            <a:ext cx="1807950" cy="72762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0CF34F89-E9DA-7F34-35FC-65FABFA7E9E4}"/>
              </a:ext>
            </a:extLst>
          </p:cNvPr>
          <p:cNvSpPr/>
          <p:nvPr/>
        </p:nvSpPr>
        <p:spPr>
          <a:xfrm>
            <a:off x="4700414" y="9675034"/>
            <a:ext cx="2144736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no.Matricula</a:t>
            </a:r>
          </a:p>
          <a:p>
            <a:pPr algn="ctr"/>
            <a:endParaRPr lang="es-MX" sz="1800" dirty="0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1C14F510-000A-6AB3-3239-774DFCB507AA}"/>
              </a:ext>
            </a:extLst>
          </p:cNvPr>
          <p:cNvSpPr/>
          <p:nvPr/>
        </p:nvSpPr>
        <p:spPr>
          <a:xfrm>
            <a:off x="6895614" y="8984733"/>
            <a:ext cx="1900984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  <a:p>
            <a:pPr algn="ctr"/>
            <a:endParaRPr lang="es-MX" sz="1800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F963A01B-68E3-12DA-F467-8F13B5D4FC7B}"/>
              </a:ext>
            </a:extLst>
          </p:cNvPr>
          <p:cNvSpPr/>
          <p:nvPr/>
        </p:nvSpPr>
        <p:spPr>
          <a:xfrm>
            <a:off x="8791009" y="8807108"/>
            <a:ext cx="1900984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grupo</a:t>
            </a:r>
          </a:p>
          <a:p>
            <a:pPr algn="ctr"/>
            <a:endParaRPr lang="es-MX" sz="1800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095DBFA9-B3A9-82B7-4E18-8029C9EBEA35}"/>
              </a:ext>
            </a:extLst>
          </p:cNvPr>
          <p:cNvCxnSpPr>
            <a:cxnSpLocks/>
            <a:stCxn id="39" idx="7"/>
            <a:endCxn id="6" idx="2"/>
          </p:cNvCxnSpPr>
          <p:nvPr/>
        </p:nvCxnSpPr>
        <p:spPr>
          <a:xfrm flipV="1">
            <a:off x="6531061" y="7675245"/>
            <a:ext cx="2096504" cy="208190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EC4C8962-A3E6-698E-6E43-CAA1A9508133}"/>
              </a:ext>
            </a:extLst>
          </p:cNvPr>
          <p:cNvCxnSpPr>
            <a:cxnSpLocks/>
            <a:stCxn id="40" idx="0"/>
            <a:endCxn id="6" idx="2"/>
          </p:cNvCxnSpPr>
          <p:nvPr/>
        </p:nvCxnSpPr>
        <p:spPr>
          <a:xfrm flipV="1">
            <a:off x="7846106" y="7675245"/>
            <a:ext cx="781459" cy="130948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31B43F75-13B0-BBCD-C4D6-2ACC2AA1E350}"/>
              </a:ext>
            </a:extLst>
          </p:cNvPr>
          <p:cNvCxnSpPr>
            <a:cxnSpLocks/>
            <a:stCxn id="41" idx="2"/>
            <a:endCxn id="6" idx="2"/>
          </p:cNvCxnSpPr>
          <p:nvPr/>
        </p:nvCxnSpPr>
        <p:spPr>
          <a:xfrm flipH="1" flipV="1">
            <a:off x="8627565" y="7675245"/>
            <a:ext cx="163444" cy="141221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4B28D575-A6D6-9A30-19EE-8F26E21CC63C}"/>
              </a:ext>
            </a:extLst>
          </p:cNvPr>
          <p:cNvSpPr/>
          <p:nvPr/>
        </p:nvSpPr>
        <p:spPr>
          <a:xfrm>
            <a:off x="6271938" y="10151194"/>
            <a:ext cx="2474196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apellidoPaterno</a:t>
            </a:r>
          </a:p>
          <a:p>
            <a:pPr algn="ctr"/>
            <a:endParaRPr lang="es-MX" sz="1800" dirty="0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9411B787-6B97-A1F5-17EC-69D932398963}"/>
              </a:ext>
            </a:extLst>
          </p:cNvPr>
          <p:cNvSpPr/>
          <p:nvPr/>
        </p:nvSpPr>
        <p:spPr>
          <a:xfrm>
            <a:off x="9211165" y="9487105"/>
            <a:ext cx="2765000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apellidoMaterno</a:t>
            </a:r>
          </a:p>
          <a:p>
            <a:pPr algn="ctr"/>
            <a:endParaRPr lang="es-MX" sz="1800" dirty="0"/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0CA9A42C-E8F3-9FD1-9B7F-5E77B41F29EC}"/>
              </a:ext>
            </a:extLst>
          </p:cNvPr>
          <p:cNvCxnSpPr>
            <a:cxnSpLocks/>
            <a:stCxn id="53" idx="0"/>
            <a:endCxn id="40" idx="4"/>
          </p:cNvCxnSpPr>
          <p:nvPr/>
        </p:nvCxnSpPr>
        <p:spPr>
          <a:xfrm flipV="1">
            <a:off x="7509036" y="9545429"/>
            <a:ext cx="337070" cy="605765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407CF051-CDFC-6B71-E98C-52D600049781}"/>
              </a:ext>
            </a:extLst>
          </p:cNvPr>
          <p:cNvCxnSpPr>
            <a:cxnSpLocks/>
            <a:stCxn id="54" idx="1"/>
            <a:endCxn id="40" idx="4"/>
          </p:cNvCxnSpPr>
          <p:nvPr/>
        </p:nvCxnSpPr>
        <p:spPr>
          <a:xfrm flipH="1" flipV="1">
            <a:off x="7846106" y="9545429"/>
            <a:ext cx="1769984" cy="2378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B8A4AEC9-880F-8188-D205-47B2B9A2586B}"/>
              </a:ext>
            </a:extLst>
          </p:cNvPr>
          <p:cNvCxnSpPr>
            <a:cxnSpLocks/>
            <a:stCxn id="10" idx="0"/>
            <a:endCxn id="63" idx="4"/>
          </p:cNvCxnSpPr>
          <p:nvPr/>
        </p:nvCxnSpPr>
        <p:spPr>
          <a:xfrm flipH="1" flipV="1">
            <a:off x="11453807" y="7217502"/>
            <a:ext cx="678750" cy="72131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D97B529F-DB79-8E38-928F-DE9263AEE8E8}"/>
              </a:ext>
            </a:extLst>
          </p:cNvPr>
          <p:cNvSpPr/>
          <p:nvPr/>
        </p:nvSpPr>
        <p:spPr>
          <a:xfrm>
            <a:off x="10394907" y="6656806"/>
            <a:ext cx="2117800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fechaRealiza</a:t>
            </a:r>
          </a:p>
          <a:p>
            <a:pPr algn="ctr"/>
            <a:endParaRPr lang="es-MX" sz="1800" dirty="0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19F85765-6A75-B8EA-D2E8-5E2A1A03CEBD}"/>
              </a:ext>
            </a:extLst>
          </p:cNvPr>
          <p:cNvSpPr/>
          <p:nvPr/>
        </p:nvSpPr>
        <p:spPr>
          <a:xfrm>
            <a:off x="12596204" y="6852190"/>
            <a:ext cx="1588120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nota</a:t>
            </a:r>
          </a:p>
          <a:p>
            <a:pPr algn="ctr"/>
            <a:endParaRPr lang="es-MX" sz="1800" dirty="0"/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406FE434-A543-2665-2E3D-7750CF7D95ED}"/>
              </a:ext>
            </a:extLst>
          </p:cNvPr>
          <p:cNvCxnSpPr>
            <a:cxnSpLocks/>
            <a:stCxn id="10" idx="0"/>
            <a:endCxn id="64" idx="4"/>
          </p:cNvCxnSpPr>
          <p:nvPr/>
        </p:nvCxnSpPr>
        <p:spPr>
          <a:xfrm flipV="1">
            <a:off x="12132557" y="7412886"/>
            <a:ext cx="1257707" cy="52592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1" name="Grupo 70">
            <a:extLst>
              <a:ext uri="{FF2B5EF4-FFF2-40B4-BE49-F238E27FC236}">
                <a16:creationId xmlns:a16="http://schemas.microsoft.com/office/drawing/2014/main" id="{6460F8A7-00AB-CCFB-577F-CF854033D5F8}"/>
              </a:ext>
            </a:extLst>
          </p:cNvPr>
          <p:cNvGrpSpPr/>
          <p:nvPr/>
        </p:nvGrpSpPr>
        <p:grpSpPr>
          <a:xfrm>
            <a:off x="11763682" y="3367608"/>
            <a:ext cx="2728682" cy="826103"/>
            <a:chOff x="6202108" y="5117031"/>
            <a:chExt cx="2728682" cy="826103"/>
          </a:xfrm>
        </p:grpSpPr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46BC9BAA-9A35-20B3-D12D-18BBC99CB844}"/>
                </a:ext>
              </a:extLst>
            </p:cNvPr>
            <p:cNvSpPr/>
            <p:nvPr/>
          </p:nvSpPr>
          <p:spPr>
            <a:xfrm>
              <a:off x="6786054" y="5337369"/>
              <a:ext cx="2144736" cy="60576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159" b="1" dirty="0" err="1"/>
                <a:t>ExamenEscrito</a:t>
              </a:r>
              <a:endParaRPr lang="es-MX" sz="2159" b="1" dirty="0"/>
            </a:p>
          </p:txBody>
        </p: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1CD55571-D6FC-50CA-36FA-F248DB43B5D0}"/>
                </a:ext>
              </a:extLst>
            </p:cNvPr>
            <p:cNvSpPr txBox="1"/>
            <p:nvPr/>
          </p:nvSpPr>
          <p:spPr>
            <a:xfrm>
              <a:off x="6202108" y="5117031"/>
              <a:ext cx="583946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m</a:t>
              </a:r>
            </a:p>
          </p:txBody>
        </p:sp>
      </p:grp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81639730-95C3-BCBC-EA12-621F7018376A}"/>
              </a:ext>
            </a:extLst>
          </p:cNvPr>
          <p:cNvCxnSpPr>
            <a:cxnSpLocks/>
            <a:stCxn id="6" idx="0"/>
            <a:endCxn id="78" idx="2"/>
          </p:cNvCxnSpPr>
          <p:nvPr/>
        </p:nvCxnSpPr>
        <p:spPr>
          <a:xfrm flipV="1">
            <a:off x="8627565" y="5525593"/>
            <a:ext cx="1840641" cy="1543887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Rombo 77">
            <a:extLst>
              <a:ext uri="{FF2B5EF4-FFF2-40B4-BE49-F238E27FC236}">
                <a16:creationId xmlns:a16="http://schemas.microsoft.com/office/drawing/2014/main" id="{1320C0D6-FAB6-2254-1249-5F2F677BA98C}"/>
              </a:ext>
            </a:extLst>
          </p:cNvPr>
          <p:cNvSpPr/>
          <p:nvPr/>
        </p:nvSpPr>
        <p:spPr>
          <a:xfrm>
            <a:off x="9309706" y="4743240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realiza</a:t>
            </a:r>
          </a:p>
        </p:txBody>
      </p: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BFBF18A9-F7E2-A249-F945-DF909091028F}"/>
              </a:ext>
            </a:extLst>
          </p:cNvPr>
          <p:cNvCxnSpPr>
            <a:cxnSpLocks/>
            <a:stCxn id="78" idx="0"/>
            <a:endCxn id="72" idx="1"/>
          </p:cNvCxnSpPr>
          <p:nvPr/>
        </p:nvCxnSpPr>
        <p:spPr>
          <a:xfrm flipV="1">
            <a:off x="10468206" y="3890829"/>
            <a:ext cx="1879422" cy="85241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ipse 83">
            <a:extLst>
              <a:ext uri="{FF2B5EF4-FFF2-40B4-BE49-F238E27FC236}">
                <a16:creationId xmlns:a16="http://schemas.microsoft.com/office/drawing/2014/main" id="{83ECD293-A0EC-9DB7-08B6-E80ACF55B2D6}"/>
              </a:ext>
            </a:extLst>
          </p:cNvPr>
          <p:cNvSpPr/>
          <p:nvPr/>
        </p:nvSpPr>
        <p:spPr>
          <a:xfrm>
            <a:off x="11923511" y="2352506"/>
            <a:ext cx="2688120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idExamenEscrito</a:t>
            </a:r>
          </a:p>
          <a:p>
            <a:pPr algn="ctr"/>
            <a:endParaRPr lang="es-MX" sz="1800" dirty="0"/>
          </a:p>
        </p:txBody>
      </p: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B0DDCF4C-1EB9-CE79-0661-8DB0C25A5287}"/>
              </a:ext>
            </a:extLst>
          </p:cNvPr>
          <p:cNvCxnSpPr>
            <a:cxnSpLocks/>
            <a:stCxn id="72" idx="0"/>
            <a:endCxn id="84" idx="4"/>
          </p:cNvCxnSpPr>
          <p:nvPr/>
        </p:nvCxnSpPr>
        <p:spPr>
          <a:xfrm flipH="1" flipV="1">
            <a:off x="13267571" y="2913202"/>
            <a:ext cx="152425" cy="674744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Elipse 90">
            <a:extLst>
              <a:ext uri="{FF2B5EF4-FFF2-40B4-BE49-F238E27FC236}">
                <a16:creationId xmlns:a16="http://schemas.microsoft.com/office/drawing/2014/main" id="{C83F8F85-3D3D-C76A-9ADB-CD9FD1CFE3AB}"/>
              </a:ext>
            </a:extLst>
          </p:cNvPr>
          <p:cNvSpPr/>
          <p:nvPr/>
        </p:nvSpPr>
        <p:spPr>
          <a:xfrm>
            <a:off x="14822287" y="2311108"/>
            <a:ext cx="1922663" cy="6020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no.Examen</a:t>
            </a:r>
          </a:p>
          <a:p>
            <a:pPr algn="ctr"/>
            <a:endParaRPr lang="es-MX" sz="1800" dirty="0"/>
          </a:p>
        </p:txBody>
      </p: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CCC261FA-5910-3933-79D7-9BB3C6DADFBD}"/>
              </a:ext>
            </a:extLst>
          </p:cNvPr>
          <p:cNvCxnSpPr>
            <a:cxnSpLocks/>
            <a:stCxn id="72" idx="0"/>
            <a:endCxn id="91" idx="4"/>
          </p:cNvCxnSpPr>
          <p:nvPr/>
        </p:nvCxnSpPr>
        <p:spPr>
          <a:xfrm flipV="1">
            <a:off x="13419996" y="2913202"/>
            <a:ext cx="2363623" cy="674744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Elipse 95">
            <a:extLst>
              <a:ext uri="{FF2B5EF4-FFF2-40B4-BE49-F238E27FC236}">
                <a16:creationId xmlns:a16="http://schemas.microsoft.com/office/drawing/2014/main" id="{24BFF646-CA6F-7D03-5717-F15B4EE7CBC0}"/>
              </a:ext>
            </a:extLst>
          </p:cNvPr>
          <p:cNvSpPr/>
          <p:nvPr/>
        </p:nvSpPr>
        <p:spPr>
          <a:xfrm>
            <a:off x="15619417" y="3107413"/>
            <a:ext cx="1922663" cy="6020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no.Preguna</a:t>
            </a:r>
          </a:p>
          <a:p>
            <a:pPr algn="ctr"/>
            <a:endParaRPr lang="es-MX" sz="1800" dirty="0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76796C56-ED27-E56A-79D7-DAB859DFE136}"/>
              </a:ext>
            </a:extLst>
          </p:cNvPr>
          <p:cNvSpPr/>
          <p:nvPr/>
        </p:nvSpPr>
        <p:spPr>
          <a:xfrm>
            <a:off x="15702484" y="3788883"/>
            <a:ext cx="2627144" cy="6020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fechaRealizacion</a:t>
            </a:r>
          </a:p>
          <a:p>
            <a:pPr algn="ctr"/>
            <a:endParaRPr lang="es-MX" sz="1800" dirty="0"/>
          </a:p>
        </p:txBody>
      </p: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D2BE627C-7C5A-8576-A8F0-EA066CFC5235}"/>
              </a:ext>
            </a:extLst>
          </p:cNvPr>
          <p:cNvCxnSpPr>
            <a:cxnSpLocks/>
            <a:stCxn id="72" idx="3"/>
            <a:endCxn id="96" idx="2"/>
          </p:cNvCxnSpPr>
          <p:nvPr/>
        </p:nvCxnSpPr>
        <p:spPr>
          <a:xfrm flipV="1">
            <a:off x="14492364" y="3408460"/>
            <a:ext cx="1127053" cy="48236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F592CC4D-E67C-4BFA-6151-D931FE060509}"/>
              </a:ext>
            </a:extLst>
          </p:cNvPr>
          <p:cNvCxnSpPr>
            <a:cxnSpLocks/>
            <a:stCxn id="72" idx="3"/>
            <a:endCxn id="98" idx="2"/>
          </p:cNvCxnSpPr>
          <p:nvPr/>
        </p:nvCxnSpPr>
        <p:spPr>
          <a:xfrm>
            <a:off x="14492364" y="3890829"/>
            <a:ext cx="1210120" cy="19910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7" name="Elipse 136">
            <a:extLst>
              <a:ext uri="{FF2B5EF4-FFF2-40B4-BE49-F238E27FC236}">
                <a16:creationId xmlns:a16="http://schemas.microsoft.com/office/drawing/2014/main" id="{C09BB1A5-BD6B-C9ED-D9F7-7A2FC1616B4F}"/>
              </a:ext>
            </a:extLst>
          </p:cNvPr>
          <p:cNvSpPr/>
          <p:nvPr/>
        </p:nvSpPr>
        <p:spPr>
          <a:xfrm>
            <a:off x="17791102" y="7758432"/>
            <a:ext cx="1773247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idPractica</a:t>
            </a:r>
          </a:p>
          <a:p>
            <a:pPr algn="ctr"/>
            <a:endParaRPr lang="es-MX" sz="1800" dirty="0"/>
          </a:p>
        </p:txBody>
      </p:sp>
      <p:sp>
        <p:nvSpPr>
          <p:cNvPr id="138" name="Elipse 137">
            <a:extLst>
              <a:ext uri="{FF2B5EF4-FFF2-40B4-BE49-F238E27FC236}">
                <a16:creationId xmlns:a16="http://schemas.microsoft.com/office/drawing/2014/main" id="{66C7ADFD-6D69-B14B-0826-6A8617DD3B18}"/>
              </a:ext>
            </a:extLst>
          </p:cNvPr>
          <p:cNvSpPr/>
          <p:nvPr/>
        </p:nvSpPr>
        <p:spPr>
          <a:xfrm>
            <a:off x="18165068" y="8413451"/>
            <a:ext cx="1773247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titulo</a:t>
            </a:r>
          </a:p>
          <a:p>
            <a:pPr algn="ctr"/>
            <a:endParaRPr lang="es-MX" sz="1800" dirty="0"/>
          </a:p>
        </p:txBody>
      </p:sp>
      <p:sp>
        <p:nvSpPr>
          <p:cNvPr id="139" name="Elipse 138">
            <a:extLst>
              <a:ext uri="{FF2B5EF4-FFF2-40B4-BE49-F238E27FC236}">
                <a16:creationId xmlns:a16="http://schemas.microsoft.com/office/drawing/2014/main" id="{0CDA4457-4619-CEE5-ED17-B0097CDA15BB}"/>
              </a:ext>
            </a:extLst>
          </p:cNvPr>
          <p:cNvSpPr/>
          <p:nvPr/>
        </p:nvSpPr>
        <p:spPr>
          <a:xfrm>
            <a:off x="18326231" y="9049962"/>
            <a:ext cx="1773247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dificultad</a:t>
            </a:r>
          </a:p>
          <a:p>
            <a:pPr algn="ctr"/>
            <a:endParaRPr lang="es-MX" sz="1800" dirty="0"/>
          </a:p>
        </p:txBody>
      </p:sp>
      <p:sp>
        <p:nvSpPr>
          <p:cNvPr id="140" name="Elipse 139">
            <a:extLst>
              <a:ext uri="{FF2B5EF4-FFF2-40B4-BE49-F238E27FC236}">
                <a16:creationId xmlns:a16="http://schemas.microsoft.com/office/drawing/2014/main" id="{569BFC9A-D977-7EF7-55EC-76F4A12B8A73}"/>
              </a:ext>
            </a:extLst>
          </p:cNvPr>
          <p:cNvSpPr/>
          <p:nvPr/>
        </p:nvSpPr>
        <p:spPr>
          <a:xfrm>
            <a:off x="17864913" y="9650369"/>
            <a:ext cx="1773247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nota</a:t>
            </a:r>
          </a:p>
          <a:p>
            <a:pPr algn="ctr"/>
            <a:endParaRPr lang="es-MX" sz="1800" dirty="0"/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B584BBAC-D2E1-0645-78E4-A94A4C4CEAE7}"/>
              </a:ext>
            </a:extLst>
          </p:cNvPr>
          <p:cNvSpPr/>
          <p:nvPr/>
        </p:nvSpPr>
        <p:spPr>
          <a:xfrm>
            <a:off x="17278444" y="10381203"/>
            <a:ext cx="2847286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fechaExaminacion</a:t>
            </a:r>
          </a:p>
          <a:p>
            <a:pPr algn="ctr"/>
            <a:endParaRPr lang="es-MX" sz="1800" dirty="0"/>
          </a:p>
        </p:txBody>
      </p:sp>
      <p:cxnSp>
        <p:nvCxnSpPr>
          <p:cNvPr id="142" name="Conector recto 141">
            <a:extLst>
              <a:ext uri="{FF2B5EF4-FFF2-40B4-BE49-F238E27FC236}">
                <a16:creationId xmlns:a16="http://schemas.microsoft.com/office/drawing/2014/main" id="{C4D7BBBC-0097-0CBD-424C-0E4567F78E2A}"/>
              </a:ext>
            </a:extLst>
          </p:cNvPr>
          <p:cNvCxnSpPr>
            <a:cxnSpLocks/>
            <a:stCxn id="26" idx="0"/>
            <a:endCxn id="137" idx="2"/>
          </p:cNvCxnSpPr>
          <p:nvPr/>
        </p:nvCxnSpPr>
        <p:spPr>
          <a:xfrm flipV="1">
            <a:off x="16171374" y="8038780"/>
            <a:ext cx="1619728" cy="715947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6" name="Conector recto 145">
            <a:extLst>
              <a:ext uri="{FF2B5EF4-FFF2-40B4-BE49-F238E27FC236}">
                <a16:creationId xmlns:a16="http://schemas.microsoft.com/office/drawing/2014/main" id="{66F3C730-42E2-98DE-51C7-099AFE055897}"/>
              </a:ext>
            </a:extLst>
          </p:cNvPr>
          <p:cNvCxnSpPr>
            <a:cxnSpLocks/>
            <a:stCxn id="26" idx="3"/>
            <a:endCxn id="138" idx="2"/>
          </p:cNvCxnSpPr>
          <p:nvPr/>
        </p:nvCxnSpPr>
        <p:spPr>
          <a:xfrm flipV="1">
            <a:off x="17243742" y="8693799"/>
            <a:ext cx="921326" cy="36381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9" name="Conector recto 148">
            <a:extLst>
              <a:ext uri="{FF2B5EF4-FFF2-40B4-BE49-F238E27FC236}">
                <a16:creationId xmlns:a16="http://schemas.microsoft.com/office/drawing/2014/main" id="{5E3E4D1C-0B6B-298B-9304-D7577C0BF7C8}"/>
              </a:ext>
            </a:extLst>
          </p:cNvPr>
          <p:cNvCxnSpPr>
            <a:cxnSpLocks/>
            <a:stCxn id="26" idx="3"/>
            <a:endCxn id="139" idx="2"/>
          </p:cNvCxnSpPr>
          <p:nvPr/>
        </p:nvCxnSpPr>
        <p:spPr>
          <a:xfrm>
            <a:off x="17243742" y="9057610"/>
            <a:ext cx="1082489" cy="27270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2" name="Conector recto 151">
            <a:extLst>
              <a:ext uri="{FF2B5EF4-FFF2-40B4-BE49-F238E27FC236}">
                <a16:creationId xmlns:a16="http://schemas.microsoft.com/office/drawing/2014/main" id="{1B265B7B-D481-E8FE-5E68-F6D378419945}"/>
              </a:ext>
            </a:extLst>
          </p:cNvPr>
          <p:cNvCxnSpPr>
            <a:cxnSpLocks/>
            <a:stCxn id="26" idx="3"/>
            <a:endCxn id="140" idx="1"/>
          </p:cNvCxnSpPr>
          <p:nvPr/>
        </p:nvCxnSpPr>
        <p:spPr>
          <a:xfrm>
            <a:off x="17243742" y="9057610"/>
            <a:ext cx="880857" cy="67487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Conector recto 154">
            <a:extLst>
              <a:ext uri="{FF2B5EF4-FFF2-40B4-BE49-F238E27FC236}">
                <a16:creationId xmlns:a16="http://schemas.microsoft.com/office/drawing/2014/main" id="{652F659B-3C72-495F-F17D-6E3A96840881}"/>
              </a:ext>
            </a:extLst>
          </p:cNvPr>
          <p:cNvCxnSpPr>
            <a:cxnSpLocks/>
            <a:stCxn id="26" idx="3"/>
            <a:endCxn id="141" idx="1"/>
          </p:cNvCxnSpPr>
          <p:nvPr/>
        </p:nvCxnSpPr>
        <p:spPr>
          <a:xfrm>
            <a:off x="17243742" y="9057610"/>
            <a:ext cx="451677" cy="1405705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0102F8F0-3C01-C23B-F264-D165B8E44517}"/>
              </a:ext>
            </a:extLst>
          </p:cNvPr>
          <p:cNvGrpSpPr/>
          <p:nvPr/>
        </p:nvGrpSpPr>
        <p:grpSpPr>
          <a:xfrm>
            <a:off x="11296398" y="10735630"/>
            <a:ext cx="2763384" cy="826103"/>
            <a:chOff x="6786054" y="5117031"/>
            <a:chExt cx="2763384" cy="826103"/>
          </a:xfrm>
        </p:grpSpPr>
        <p:sp>
          <p:nvSpPr>
            <p:cNvPr id="159" name="Rectángulo 158">
              <a:extLst>
                <a:ext uri="{FF2B5EF4-FFF2-40B4-BE49-F238E27FC236}">
                  <a16:creationId xmlns:a16="http://schemas.microsoft.com/office/drawing/2014/main" id="{546B3860-8AB5-B4FB-44EA-0254234A20C5}"/>
                </a:ext>
              </a:extLst>
            </p:cNvPr>
            <p:cNvSpPr/>
            <p:nvPr/>
          </p:nvSpPr>
          <p:spPr>
            <a:xfrm>
              <a:off x="6786054" y="5337369"/>
              <a:ext cx="2144736" cy="60576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159" b="1" dirty="0"/>
                <a:t>Profesor</a:t>
              </a:r>
            </a:p>
          </p:txBody>
        </p:sp>
        <p:sp>
          <p:nvSpPr>
            <p:cNvPr id="160" name="CuadroTexto 159">
              <a:extLst>
                <a:ext uri="{FF2B5EF4-FFF2-40B4-BE49-F238E27FC236}">
                  <a16:creationId xmlns:a16="http://schemas.microsoft.com/office/drawing/2014/main" id="{8EBC3128-CDE4-36F6-AEF4-96FD65D5DFAE}"/>
                </a:ext>
              </a:extLst>
            </p:cNvPr>
            <p:cNvSpPr txBox="1"/>
            <p:nvPr/>
          </p:nvSpPr>
          <p:spPr>
            <a:xfrm>
              <a:off x="8965492" y="5117031"/>
              <a:ext cx="583946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s-MX" sz="2800" b="1" dirty="0">
                  <a:solidFill>
                    <a:schemeClr val="tx1"/>
                  </a:solidFill>
                </a:rPr>
                <a:t>n</a:t>
              </a:r>
            </a:p>
          </p:txBody>
        </p:sp>
      </p:grpSp>
      <p:cxnSp>
        <p:nvCxnSpPr>
          <p:cNvPr id="162" name="Conector recto 161">
            <a:extLst>
              <a:ext uri="{FF2B5EF4-FFF2-40B4-BE49-F238E27FC236}">
                <a16:creationId xmlns:a16="http://schemas.microsoft.com/office/drawing/2014/main" id="{41134544-7687-78D7-9DB2-7BF63A6DD19B}"/>
              </a:ext>
            </a:extLst>
          </p:cNvPr>
          <p:cNvCxnSpPr>
            <a:cxnSpLocks/>
            <a:stCxn id="174" idx="0"/>
            <a:endCxn id="26" idx="2"/>
          </p:cNvCxnSpPr>
          <p:nvPr/>
        </p:nvCxnSpPr>
        <p:spPr>
          <a:xfrm flipV="1">
            <a:off x="15583345" y="9360492"/>
            <a:ext cx="588029" cy="165031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7" name="Elipse 166">
            <a:extLst>
              <a:ext uri="{FF2B5EF4-FFF2-40B4-BE49-F238E27FC236}">
                <a16:creationId xmlns:a16="http://schemas.microsoft.com/office/drawing/2014/main" id="{2D0615C6-3ECC-8C6B-F315-5B0219210290}"/>
              </a:ext>
            </a:extLst>
          </p:cNvPr>
          <p:cNvSpPr/>
          <p:nvPr/>
        </p:nvSpPr>
        <p:spPr>
          <a:xfrm>
            <a:off x="10874685" y="12159885"/>
            <a:ext cx="1777994" cy="533987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idProfesor</a:t>
            </a:r>
          </a:p>
          <a:p>
            <a:pPr algn="ctr"/>
            <a:endParaRPr lang="es-MX" sz="1800" dirty="0"/>
          </a:p>
        </p:txBody>
      </p:sp>
      <p:cxnSp>
        <p:nvCxnSpPr>
          <p:cNvPr id="168" name="Conector recto 167">
            <a:extLst>
              <a:ext uri="{FF2B5EF4-FFF2-40B4-BE49-F238E27FC236}">
                <a16:creationId xmlns:a16="http://schemas.microsoft.com/office/drawing/2014/main" id="{8FCB052A-F1E8-C985-92FF-11102F5F5ED4}"/>
              </a:ext>
            </a:extLst>
          </p:cNvPr>
          <p:cNvCxnSpPr>
            <a:cxnSpLocks/>
            <a:stCxn id="159" idx="2"/>
            <a:endCxn id="167" idx="0"/>
          </p:cNvCxnSpPr>
          <p:nvPr/>
        </p:nvCxnSpPr>
        <p:spPr>
          <a:xfrm flipH="1">
            <a:off x="11763682" y="11561733"/>
            <a:ext cx="605084" cy="598152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1" name="Elipse 170">
            <a:extLst>
              <a:ext uri="{FF2B5EF4-FFF2-40B4-BE49-F238E27FC236}">
                <a16:creationId xmlns:a16="http://schemas.microsoft.com/office/drawing/2014/main" id="{33AB0B63-041A-F615-08B0-D3E7915028A3}"/>
              </a:ext>
            </a:extLst>
          </p:cNvPr>
          <p:cNvSpPr/>
          <p:nvPr/>
        </p:nvSpPr>
        <p:spPr>
          <a:xfrm>
            <a:off x="12953093" y="12101998"/>
            <a:ext cx="1777994" cy="533987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matricula</a:t>
            </a:r>
          </a:p>
          <a:p>
            <a:pPr algn="ctr"/>
            <a:endParaRPr lang="es-MX" sz="1800" dirty="0"/>
          </a:p>
        </p:txBody>
      </p:sp>
      <p:sp>
        <p:nvSpPr>
          <p:cNvPr id="174" name="Rombo 173">
            <a:extLst>
              <a:ext uri="{FF2B5EF4-FFF2-40B4-BE49-F238E27FC236}">
                <a16:creationId xmlns:a16="http://schemas.microsoft.com/office/drawing/2014/main" id="{9783A27E-4005-4689-836C-DD6F770B9931}"/>
              </a:ext>
            </a:extLst>
          </p:cNvPr>
          <p:cNvSpPr/>
          <p:nvPr/>
        </p:nvSpPr>
        <p:spPr>
          <a:xfrm>
            <a:off x="14424845" y="11010803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realiza</a:t>
            </a:r>
          </a:p>
        </p:txBody>
      </p:sp>
      <p:cxnSp>
        <p:nvCxnSpPr>
          <p:cNvPr id="176" name="Conector recto 175">
            <a:extLst>
              <a:ext uri="{FF2B5EF4-FFF2-40B4-BE49-F238E27FC236}">
                <a16:creationId xmlns:a16="http://schemas.microsoft.com/office/drawing/2014/main" id="{5C3FF274-D701-ECB3-9D55-86BEB03D6C5E}"/>
              </a:ext>
            </a:extLst>
          </p:cNvPr>
          <p:cNvCxnSpPr>
            <a:cxnSpLocks/>
            <a:stCxn id="159" idx="3"/>
            <a:endCxn id="174" idx="1"/>
          </p:cNvCxnSpPr>
          <p:nvPr/>
        </p:nvCxnSpPr>
        <p:spPr>
          <a:xfrm>
            <a:off x="13441134" y="11258851"/>
            <a:ext cx="983711" cy="14312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9" name="Elipse 178">
            <a:extLst>
              <a:ext uri="{FF2B5EF4-FFF2-40B4-BE49-F238E27FC236}">
                <a16:creationId xmlns:a16="http://schemas.microsoft.com/office/drawing/2014/main" id="{C35FF4F4-0F51-8924-43F7-0E620E82B7AC}"/>
              </a:ext>
            </a:extLst>
          </p:cNvPr>
          <p:cNvSpPr/>
          <p:nvPr/>
        </p:nvSpPr>
        <p:spPr>
          <a:xfrm>
            <a:off x="15963260" y="12268277"/>
            <a:ext cx="2201807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fechaDiseño</a:t>
            </a:r>
          </a:p>
          <a:p>
            <a:pPr algn="ctr"/>
            <a:endParaRPr lang="es-MX" sz="1800" dirty="0"/>
          </a:p>
        </p:txBody>
      </p:sp>
      <p:sp>
        <p:nvSpPr>
          <p:cNvPr id="182" name="Elipse 181">
            <a:extLst>
              <a:ext uri="{FF2B5EF4-FFF2-40B4-BE49-F238E27FC236}">
                <a16:creationId xmlns:a16="http://schemas.microsoft.com/office/drawing/2014/main" id="{9C7D298D-92A3-FF35-E88C-DE8708BD7A85}"/>
              </a:ext>
            </a:extLst>
          </p:cNvPr>
          <p:cNvSpPr/>
          <p:nvPr/>
        </p:nvSpPr>
        <p:spPr>
          <a:xfrm>
            <a:off x="12391165" y="5137582"/>
            <a:ext cx="1588120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nota</a:t>
            </a:r>
          </a:p>
          <a:p>
            <a:pPr algn="ctr"/>
            <a:endParaRPr lang="es-MX" sz="1800" dirty="0"/>
          </a:p>
        </p:txBody>
      </p:sp>
      <p:cxnSp>
        <p:nvCxnSpPr>
          <p:cNvPr id="183" name="Conector recto 182">
            <a:extLst>
              <a:ext uri="{FF2B5EF4-FFF2-40B4-BE49-F238E27FC236}">
                <a16:creationId xmlns:a16="http://schemas.microsoft.com/office/drawing/2014/main" id="{B94CDBFF-67D2-3149-08D0-3AC75154294A}"/>
              </a:ext>
            </a:extLst>
          </p:cNvPr>
          <p:cNvCxnSpPr>
            <a:cxnSpLocks/>
            <a:stCxn id="78" idx="3"/>
            <a:endCxn id="182" idx="2"/>
          </p:cNvCxnSpPr>
          <p:nvPr/>
        </p:nvCxnSpPr>
        <p:spPr>
          <a:xfrm>
            <a:off x="11626705" y="5134417"/>
            <a:ext cx="764460" cy="283513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6" name="Conector recto 185">
            <a:extLst>
              <a:ext uri="{FF2B5EF4-FFF2-40B4-BE49-F238E27FC236}">
                <a16:creationId xmlns:a16="http://schemas.microsoft.com/office/drawing/2014/main" id="{5FA64419-5836-506D-FEA4-DE756E7F671C}"/>
              </a:ext>
            </a:extLst>
          </p:cNvPr>
          <p:cNvCxnSpPr>
            <a:cxnSpLocks/>
            <a:stCxn id="174" idx="2"/>
            <a:endCxn id="179" idx="0"/>
          </p:cNvCxnSpPr>
          <p:nvPr/>
        </p:nvCxnSpPr>
        <p:spPr>
          <a:xfrm>
            <a:off x="15583345" y="11793156"/>
            <a:ext cx="1480819" cy="47512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0" name="Elipse 189">
            <a:extLst>
              <a:ext uri="{FF2B5EF4-FFF2-40B4-BE49-F238E27FC236}">
                <a16:creationId xmlns:a16="http://schemas.microsoft.com/office/drawing/2014/main" id="{4B9F045F-7B94-CBDE-B6D2-4005874C8299}"/>
              </a:ext>
            </a:extLst>
          </p:cNvPr>
          <p:cNvSpPr/>
          <p:nvPr/>
        </p:nvSpPr>
        <p:spPr>
          <a:xfrm>
            <a:off x="8945674" y="12150381"/>
            <a:ext cx="1777994" cy="533987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  <a:p>
            <a:pPr algn="ctr"/>
            <a:endParaRPr lang="es-MX" sz="1800" dirty="0"/>
          </a:p>
        </p:txBody>
      </p:sp>
      <p:cxnSp>
        <p:nvCxnSpPr>
          <p:cNvPr id="191" name="Conector recto 190">
            <a:extLst>
              <a:ext uri="{FF2B5EF4-FFF2-40B4-BE49-F238E27FC236}">
                <a16:creationId xmlns:a16="http://schemas.microsoft.com/office/drawing/2014/main" id="{C46AEA02-37DB-62CC-63A0-E3F2D81B8977}"/>
              </a:ext>
            </a:extLst>
          </p:cNvPr>
          <p:cNvCxnSpPr>
            <a:cxnSpLocks/>
            <a:stCxn id="159" idx="2"/>
            <a:endCxn id="171" idx="1"/>
          </p:cNvCxnSpPr>
          <p:nvPr/>
        </p:nvCxnSpPr>
        <p:spPr>
          <a:xfrm>
            <a:off x="12368766" y="11561733"/>
            <a:ext cx="844708" cy="61846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6" name="Conector recto 195">
            <a:extLst>
              <a:ext uri="{FF2B5EF4-FFF2-40B4-BE49-F238E27FC236}">
                <a16:creationId xmlns:a16="http://schemas.microsoft.com/office/drawing/2014/main" id="{D0664605-A796-22D3-2DFA-9F50480252E1}"/>
              </a:ext>
            </a:extLst>
          </p:cNvPr>
          <p:cNvCxnSpPr>
            <a:cxnSpLocks/>
            <a:stCxn id="159" idx="2"/>
            <a:endCxn id="190" idx="0"/>
          </p:cNvCxnSpPr>
          <p:nvPr/>
        </p:nvCxnSpPr>
        <p:spPr>
          <a:xfrm flipH="1">
            <a:off x="9834671" y="11561733"/>
            <a:ext cx="2534095" cy="58864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9" name="Elipse 198">
            <a:extLst>
              <a:ext uri="{FF2B5EF4-FFF2-40B4-BE49-F238E27FC236}">
                <a16:creationId xmlns:a16="http://schemas.microsoft.com/office/drawing/2014/main" id="{D7BFCAAB-5C74-C260-0F13-F5ECD42EAFF2}"/>
              </a:ext>
            </a:extLst>
          </p:cNvPr>
          <p:cNvSpPr/>
          <p:nvPr/>
        </p:nvSpPr>
        <p:spPr>
          <a:xfrm>
            <a:off x="7276936" y="13201655"/>
            <a:ext cx="2474196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apellidoPaterno</a:t>
            </a:r>
          </a:p>
          <a:p>
            <a:pPr algn="ctr"/>
            <a:endParaRPr lang="es-MX" sz="1800" dirty="0"/>
          </a:p>
        </p:txBody>
      </p:sp>
      <p:sp>
        <p:nvSpPr>
          <p:cNvPr id="200" name="Elipse 199">
            <a:extLst>
              <a:ext uri="{FF2B5EF4-FFF2-40B4-BE49-F238E27FC236}">
                <a16:creationId xmlns:a16="http://schemas.microsoft.com/office/drawing/2014/main" id="{C492EB0B-927D-D25B-D979-B767AC49DDC5}"/>
              </a:ext>
            </a:extLst>
          </p:cNvPr>
          <p:cNvSpPr/>
          <p:nvPr/>
        </p:nvSpPr>
        <p:spPr>
          <a:xfrm>
            <a:off x="9913898" y="13179743"/>
            <a:ext cx="2765000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apellidoMaterno</a:t>
            </a:r>
          </a:p>
          <a:p>
            <a:pPr algn="ctr"/>
            <a:endParaRPr lang="es-MX" sz="1800" dirty="0"/>
          </a:p>
        </p:txBody>
      </p:sp>
      <p:cxnSp>
        <p:nvCxnSpPr>
          <p:cNvPr id="201" name="Conector recto 200">
            <a:extLst>
              <a:ext uri="{FF2B5EF4-FFF2-40B4-BE49-F238E27FC236}">
                <a16:creationId xmlns:a16="http://schemas.microsoft.com/office/drawing/2014/main" id="{DFFCDC5A-C553-B5CC-A904-1E79B9FE2AFA}"/>
              </a:ext>
            </a:extLst>
          </p:cNvPr>
          <p:cNvCxnSpPr>
            <a:cxnSpLocks/>
            <a:stCxn id="190" idx="3"/>
            <a:endCxn id="199" idx="0"/>
          </p:cNvCxnSpPr>
          <p:nvPr/>
        </p:nvCxnSpPr>
        <p:spPr>
          <a:xfrm flipH="1">
            <a:off x="8514034" y="12606167"/>
            <a:ext cx="692021" cy="59548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4" name="Conector recto 203">
            <a:extLst>
              <a:ext uri="{FF2B5EF4-FFF2-40B4-BE49-F238E27FC236}">
                <a16:creationId xmlns:a16="http://schemas.microsoft.com/office/drawing/2014/main" id="{FCE72F63-46A5-4F76-1A68-3A283CD1D29D}"/>
              </a:ext>
            </a:extLst>
          </p:cNvPr>
          <p:cNvCxnSpPr>
            <a:cxnSpLocks/>
            <a:stCxn id="190" idx="5"/>
            <a:endCxn id="200" idx="0"/>
          </p:cNvCxnSpPr>
          <p:nvPr/>
        </p:nvCxnSpPr>
        <p:spPr>
          <a:xfrm>
            <a:off x="10463287" y="12606167"/>
            <a:ext cx="833111" cy="57357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31AE2C3C-C2B4-0CE5-83F7-AFE5094F32CF}"/>
              </a:ext>
            </a:extLst>
          </p:cNvPr>
          <p:cNvSpPr/>
          <p:nvPr/>
        </p:nvSpPr>
        <p:spPr>
          <a:xfrm>
            <a:off x="8389156" y="10724828"/>
            <a:ext cx="2474196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  <a:p>
            <a:pPr algn="ctr"/>
            <a:endParaRPr lang="es-MX" sz="180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00F42A1-A6AA-1D93-8C5F-54CCB6D6E4BD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7948293" y="9622489"/>
            <a:ext cx="1677961" cy="110233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0143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784D003-CC21-70A2-36D4-EAF827791CDD}"/>
              </a:ext>
            </a:extLst>
          </p:cNvPr>
          <p:cNvSpPr txBox="1"/>
          <p:nvPr/>
        </p:nvSpPr>
        <p:spPr>
          <a:xfrm>
            <a:off x="1025919" y="2327564"/>
            <a:ext cx="26820024" cy="9325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alumno</a:t>
            </a:r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6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idAlumno</a:t>
            </a:r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numeroMatricula, nombre, apellidoPaterno, apellidoMaterno, grupo, estatus)</a:t>
            </a:r>
          </a:p>
          <a:p>
            <a:r>
              <a:rPr lang="es-MX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examenEscirto</a:t>
            </a:r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6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idExamen</a:t>
            </a:r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numeroExamen, nombrePreguntas, fechaRealizacion, estatus)</a:t>
            </a:r>
          </a:p>
          <a:p>
            <a:r>
              <a:rPr lang="es-MX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</a:t>
            </a:r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6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idPractica</a:t>
            </a:r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titulo, dificultad, nota, fechaExaminacion, estatus)</a:t>
            </a:r>
          </a:p>
          <a:p>
            <a:r>
              <a:rPr lang="es-MX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</a:t>
            </a:r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6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idProfesor</a:t>
            </a:r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matricula, nombre, apellidoPaterno, apellidoMaterno)</a:t>
            </a:r>
          </a:p>
          <a:p>
            <a:r>
              <a:rPr lang="es-MX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alumnoExamenEscrito</a:t>
            </a:r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6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idAlumnoExamenEscrito</a:t>
            </a:r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60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idAlumno, idExamenEscrito</a:t>
            </a:r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nota, estatus)</a:t>
            </a:r>
          </a:p>
          <a:p>
            <a:r>
              <a:rPr lang="es-MX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alumnoPractica</a:t>
            </a:r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6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idAlumnoPractica</a:t>
            </a:r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60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idAlumno, idPractica</a:t>
            </a:r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fechaRealiza, nota)</a:t>
            </a:r>
          </a:p>
          <a:p>
            <a:r>
              <a:rPr lang="es-MX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profesorAlumno</a:t>
            </a:r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6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idProfesorAlumno</a:t>
            </a:r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6000" b="1" u="db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idProfesor, idAlumno</a:t>
            </a:r>
            <a:r>
              <a:rPr lang="es-MX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fechaDiseño, estatus)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F146233C-2D12-C787-244A-79D9ABE9467F}"/>
              </a:ext>
            </a:extLst>
          </p:cNvPr>
          <p:cNvGrpSpPr/>
          <p:nvPr/>
        </p:nvGrpSpPr>
        <p:grpSpPr>
          <a:xfrm>
            <a:off x="7983388" y="227930"/>
            <a:ext cx="11412975" cy="2099634"/>
            <a:chOff x="7207534" y="89384"/>
            <a:chExt cx="14456794" cy="2272145"/>
          </a:xfrm>
        </p:grpSpPr>
        <p:sp>
          <p:nvSpPr>
            <p:cNvPr id="7" name="Título 1">
              <a:extLst>
                <a:ext uri="{FF2B5EF4-FFF2-40B4-BE49-F238E27FC236}">
                  <a16:creationId xmlns:a16="http://schemas.microsoft.com/office/drawing/2014/main" id="{6A66364D-D3E7-398B-53B5-4AF149BA95AA}"/>
                </a:ext>
              </a:extLst>
            </p:cNvPr>
            <p:cNvSpPr txBox="1">
              <a:spLocks/>
            </p:cNvSpPr>
            <p:nvPr/>
          </p:nvSpPr>
          <p:spPr>
            <a:xfrm>
              <a:off x="7207534" y="89384"/>
              <a:ext cx="14456794" cy="2272145"/>
            </a:xfrm>
            <a:prstGeom prst="rect">
              <a:avLst/>
            </a:prstGeom>
            <a:noFill/>
            <a:effectLst>
              <a:outerShdw dist="47625" dir="3600000" algn="bl" rotWithShape="0">
                <a:schemeClr val="dk1"/>
              </a:outerShdw>
            </a:effectLst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GESTION DE EXAMENES</a:t>
              </a:r>
            </a:p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DIAGRAMA RELACIONAL</a:t>
              </a:r>
              <a:endParaRPr lang="es-MX" sz="3442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4EEC74F-5394-10E3-7671-2C7EE5C509D7}"/>
                </a:ext>
              </a:extLst>
            </p:cNvPr>
            <p:cNvSpPr/>
            <p:nvPr/>
          </p:nvSpPr>
          <p:spPr>
            <a:xfrm>
              <a:off x="7610168" y="1946787"/>
              <a:ext cx="13804490" cy="88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96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020A002-EE40-06FB-5CD8-C0C2C9B9F529}"/>
              </a:ext>
            </a:extLst>
          </p:cNvPr>
          <p:cNvSpPr/>
          <p:nvPr/>
        </p:nvSpPr>
        <p:spPr>
          <a:xfrm>
            <a:off x="10403328" y="7307709"/>
            <a:ext cx="2144736" cy="605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Cliente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92670B3-A6FC-9908-D83A-2DD205C70523}"/>
              </a:ext>
            </a:extLst>
          </p:cNvPr>
          <p:cNvSpPr txBox="1"/>
          <p:nvPr/>
        </p:nvSpPr>
        <p:spPr>
          <a:xfrm>
            <a:off x="15570425" y="8794736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BD9B221-E242-CBDD-55A9-207C6E4F14EC}"/>
              </a:ext>
            </a:extLst>
          </p:cNvPr>
          <p:cNvSpPr txBox="1"/>
          <p:nvPr/>
        </p:nvSpPr>
        <p:spPr>
          <a:xfrm>
            <a:off x="9913340" y="7055644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ombo 8">
            <a:extLst>
              <a:ext uri="{FF2B5EF4-FFF2-40B4-BE49-F238E27FC236}">
                <a16:creationId xmlns:a16="http://schemas.microsoft.com/office/drawing/2014/main" id="{CF1D225C-A769-A999-77FD-FF9FEF31026D}"/>
              </a:ext>
            </a:extLst>
          </p:cNvPr>
          <p:cNvSpPr/>
          <p:nvPr/>
        </p:nvSpPr>
        <p:spPr>
          <a:xfrm>
            <a:off x="13545399" y="7081888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realiza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DCB0F5A-8D6F-4C85-6F2D-B34E9EB8A6A7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12548064" y="7473065"/>
            <a:ext cx="997335" cy="137527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3254740-E14F-A614-32BC-0CE039E82256}"/>
              </a:ext>
            </a:extLst>
          </p:cNvPr>
          <p:cNvCxnSpPr>
            <a:cxnSpLocks/>
            <a:stCxn id="9" idx="0"/>
            <a:endCxn id="12" idx="4"/>
          </p:cNvCxnSpPr>
          <p:nvPr/>
        </p:nvCxnSpPr>
        <p:spPr>
          <a:xfrm flipH="1" flipV="1">
            <a:off x="12541853" y="6397636"/>
            <a:ext cx="2162046" cy="684252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43BA644F-88CC-9787-BB0E-D19C7F13E2B1}"/>
              </a:ext>
            </a:extLst>
          </p:cNvPr>
          <p:cNvSpPr/>
          <p:nvPr/>
        </p:nvSpPr>
        <p:spPr>
          <a:xfrm>
            <a:off x="11482953" y="5836940"/>
            <a:ext cx="2117800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fechaRealiza</a:t>
            </a:r>
          </a:p>
          <a:p>
            <a:pPr algn="ctr"/>
            <a:endParaRPr lang="es-MX" sz="1800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26A4901-0E4D-3A66-B6FA-63A346F034E6}"/>
              </a:ext>
            </a:extLst>
          </p:cNvPr>
          <p:cNvSpPr/>
          <p:nvPr/>
        </p:nvSpPr>
        <p:spPr>
          <a:xfrm>
            <a:off x="13684250" y="6032324"/>
            <a:ext cx="1588120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nota</a:t>
            </a:r>
          </a:p>
          <a:p>
            <a:pPr algn="ctr"/>
            <a:endParaRPr lang="es-MX" sz="1800"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B59BCA9-EC96-5500-E0B3-9C482BD3C54C}"/>
              </a:ext>
            </a:extLst>
          </p:cNvPr>
          <p:cNvCxnSpPr>
            <a:cxnSpLocks/>
            <a:stCxn id="9" idx="0"/>
            <a:endCxn id="13" idx="4"/>
          </p:cNvCxnSpPr>
          <p:nvPr/>
        </p:nvCxnSpPr>
        <p:spPr>
          <a:xfrm flipH="1" flipV="1">
            <a:off x="14478310" y="6593020"/>
            <a:ext cx="225589" cy="48886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7" name="Grupo 16">
            <a:extLst>
              <a:ext uri="{FF2B5EF4-FFF2-40B4-BE49-F238E27FC236}">
                <a16:creationId xmlns:a16="http://schemas.microsoft.com/office/drawing/2014/main" id="{99A4E780-D8BD-8668-F258-A1733A216C23}"/>
              </a:ext>
            </a:extLst>
          </p:cNvPr>
          <p:cNvGrpSpPr/>
          <p:nvPr/>
        </p:nvGrpSpPr>
        <p:grpSpPr>
          <a:xfrm>
            <a:off x="8505891" y="656912"/>
            <a:ext cx="11640405" cy="1239959"/>
            <a:chOff x="8505892" y="656912"/>
            <a:chExt cx="10195494" cy="1239959"/>
          </a:xfrm>
        </p:grpSpPr>
        <p:sp>
          <p:nvSpPr>
            <p:cNvPr id="18" name="Título 1">
              <a:extLst>
                <a:ext uri="{FF2B5EF4-FFF2-40B4-BE49-F238E27FC236}">
                  <a16:creationId xmlns:a16="http://schemas.microsoft.com/office/drawing/2014/main" id="{FDEB59FF-5B9F-9DA8-4622-0C1D46E70B17}"/>
                </a:ext>
              </a:extLst>
            </p:cNvPr>
            <p:cNvSpPr txBox="1">
              <a:spLocks/>
            </p:cNvSpPr>
            <p:nvPr/>
          </p:nvSpPr>
          <p:spPr>
            <a:xfrm>
              <a:off x="8505892" y="656912"/>
              <a:ext cx="10195494" cy="12399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vert="horz" wrap="square" lIns="91425" tIns="91425" rIns="91425" bIns="91425" rtlCol="0" anchor="ctr" anchorCtr="0">
              <a:normAutofit fontScale="82500" lnSpcReduction="20000"/>
            </a:bodyPr>
            <a:lstStyle>
              <a:lvl1pPr lvl="0" algn="ctr" defTabSz="961263" rtl="0" eaLnBrk="1" latinLnBrk="0" hangingPunct="1">
                <a:spcBef>
                  <a:spcPts val="0"/>
                </a:spcBef>
                <a:spcAft>
                  <a:spcPts val="0"/>
                </a:spcAft>
                <a:buSzPts val="3600"/>
                <a:buNone/>
                <a:defRPr sz="8797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j-lt"/>
                  <a:ea typeface="+mj-ea"/>
                  <a:cs typeface="Trebuchet MS"/>
                </a:defRPr>
              </a:lvl1pPr>
              <a:lvl2pPr lvl="1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2pPr>
              <a:lvl3pPr lvl="2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3pPr>
              <a:lvl4pPr lvl="3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4pPr>
              <a:lvl5pPr lvl="4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5pPr>
              <a:lvl6pPr lvl="5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6pPr>
              <a:lvl7pPr lvl="6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7pPr>
              <a:lvl8pPr lvl="7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8pPr>
              <a:lvl9pPr lvl="8" algn="ctr" eaLnBrk="1" hangingPunct="1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None/>
                <a:defRPr sz="5758">
                  <a:solidFill>
                    <a:schemeClr val="lt1"/>
                  </a:solidFill>
                </a:defRPr>
              </a:lvl9pPr>
            </a:lstStyle>
            <a:p>
              <a:pPr>
                <a:buClrTx/>
                <a:buFontTx/>
              </a:pPr>
              <a:r>
                <a:rPr lang="es-MX" sz="4798" b="1" dirty="0">
                  <a:solidFill>
                    <a:schemeClr val="tx1"/>
                  </a:solidFill>
                </a:rPr>
                <a:t>CONSECIONARIO DE AUTOMOVILES</a:t>
              </a:r>
              <a:br>
                <a:rPr lang="es-MX" sz="4798" b="1" dirty="0">
                  <a:solidFill>
                    <a:schemeClr val="tx1"/>
                  </a:solidFill>
                </a:rPr>
              </a:br>
              <a:r>
                <a:rPr lang="es-MX" sz="4798" b="1" dirty="0">
                  <a:solidFill>
                    <a:schemeClr val="tx1"/>
                  </a:solidFill>
                </a:rPr>
                <a:t>DIAGRAMA E-R</a:t>
              </a:r>
              <a:endParaRPr lang="es-MX" sz="34429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143FEE8C-B2A2-6223-5931-42A2C70E9C2E}"/>
                </a:ext>
              </a:extLst>
            </p:cNvPr>
            <p:cNvSpPr/>
            <p:nvPr/>
          </p:nvSpPr>
          <p:spPr>
            <a:xfrm>
              <a:off x="10043802" y="1734894"/>
              <a:ext cx="7437128" cy="12154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452E36E-828B-6231-CAFC-A61D94EC60CA}"/>
              </a:ext>
            </a:extLst>
          </p:cNvPr>
          <p:cNvSpPr/>
          <p:nvPr/>
        </p:nvSpPr>
        <p:spPr>
          <a:xfrm>
            <a:off x="8692697" y="4272113"/>
            <a:ext cx="2144736" cy="605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Usado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51BFCB5-D90A-8758-1A76-C5729A403608}"/>
              </a:ext>
            </a:extLst>
          </p:cNvPr>
          <p:cNvCxnSpPr>
            <a:cxnSpLocks/>
            <a:stCxn id="30" idx="3"/>
            <a:endCxn id="6" idx="1"/>
          </p:cNvCxnSpPr>
          <p:nvPr/>
        </p:nvCxnSpPr>
        <p:spPr>
          <a:xfrm>
            <a:off x="10007298" y="6462972"/>
            <a:ext cx="396030" cy="114762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Rombo 29">
            <a:extLst>
              <a:ext uri="{FF2B5EF4-FFF2-40B4-BE49-F238E27FC236}">
                <a16:creationId xmlns:a16="http://schemas.microsoft.com/office/drawing/2014/main" id="{032EC13A-2EF2-A367-B571-57306E081E05}"/>
              </a:ext>
            </a:extLst>
          </p:cNvPr>
          <p:cNvSpPr/>
          <p:nvPr/>
        </p:nvSpPr>
        <p:spPr>
          <a:xfrm>
            <a:off x="7690299" y="6071795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cede</a:t>
            </a: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62B60EA9-A5E6-0808-47B8-8AC6D8462BC2}"/>
              </a:ext>
            </a:extLst>
          </p:cNvPr>
          <p:cNvCxnSpPr>
            <a:cxnSpLocks/>
            <a:stCxn id="30" idx="0"/>
            <a:endCxn id="21" idx="2"/>
          </p:cNvCxnSpPr>
          <p:nvPr/>
        </p:nvCxnSpPr>
        <p:spPr>
          <a:xfrm flipV="1">
            <a:off x="8848799" y="4877878"/>
            <a:ext cx="916266" cy="1193917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51C1732-6365-7CE6-EE5E-3EA87DB5F5CD}"/>
              </a:ext>
            </a:extLst>
          </p:cNvPr>
          <p:cNvSpPr txBox="1"/>
          <p:nvPr/>
        </p:nvSpPr>
        <p:spPr>
          <a:xfrm>
            <a:off x="9060581" y="4877878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7540525-66E5-4E7E-6AFD-C2A1B5726F5D}"/>
              </a:ext>
            </a:extLst>
          </p:cNvPr>
          <p:cNvSpPr/>
          <p:nvPr/>
        </p:nvSpPr>
        <p:spPr>
          <a:xfrm>
            <a:off x="15818259" y="9339728"/>
            <a:ext cx="2144736" cy="605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Venta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15D4045-3A36-EC18-2EBF-8089B8550465}"/>
              </a:ext>
            </a:extLst>
          </p:cNvPr>
          <p:cNvSpPr txBox="1"/>
          <p:nvPr/>
        </p:nvSpPr>
        <p:spPr>
          <a:xfrm>
            <a:off x="12653121" y="7197541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CCE98577-8F33-0A1B-130B-09504CD9B5DC}"/>
              </a:ext>
            </a:extLst>
          </p:cNvPr>
          <p:cNvCxnSpPr>
            <a:cxnSpLocks/>
            <a:stCxn id="9" idx="2"/>
            <a:endCxn id="40" idx="1"/>
          </p:cNvCxnSpPr>
          <p:nvPr/>
        </p:nvCxnSpPr>
        <p:spPr>
          <a:xfrm>
            <a:off x="14703899" y="7864241"/>
            <a:ext cx="1114360" cy="177837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EDB7DAA1-0D33-021F-40FC-93E9997BAB16}"/>
              </a:ext>
            </a:extLst>
          </p:cNvPr>
          <p:cNvCxnSpPr>
            <a:cxnSpLocks/>
            <a:stCxn id="52" idx="6"/>
            <a:endCxn id="6" idx="1"/>
          </p:cNvCxnSpPr>
          <p:nvPr/>
        </p:nvCxnSpPr>
        <p:spPr>
          <a:xfrm>
            <a:off x="7216280" y="7362160"/>
            <a:ext cx="3187048" cy="248432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Elipse 51">
            <a:extLst>
              <a:ext uri="{FF2B5EF4-FFF2-40B4-BE49-F238E27FC236}">
                <a16:creationId xmlns:a16="http://schemas.microsoft.com/office/drawing/2014/main" id="{6268B26F-B525-F0C2-8DE6-78D4845D18E2}"/>
              </a:ext>
            </a:extLst>
          </p:cNvPr>
          <p:cNvSpPr/>
          <p:nvPr/>
        </p:nvSpPr>
        <p:spPr>
          <a:xfrm>
            <a:off x="5098480" y="7081812"/>
            <a:ext cx="2117800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idCliente</a:t>
            </a:r>
          </a:p>
          <a:p>
            <a:pPr algn="ctr"/>
            <a:endParaRPr lang="es-MX" sz="1800" dirty="0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12BB5460-76A3-E014-194B-4ECE0AD0D7DC}"/>
              </a:ext>
            </a:extLst>
          </p:cNvPr>
          <p:cNvSpPr/>
          <p:nvPr/>
        </p:nvSpPr>
        <p:spPr>
          <a:xfrm>
            <a:off x="4393630" y="7685080"/>
            <a:ext cx="2117800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teléfono</a:t>
            </a:r>
          </a:p>
          <a:p>
            <a:pPr algn="ctr"/>
            <a:endParaRPr lang="es-MX" sz="1800" dirty="0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443D8C02-0B1E-BC4E-7DC9-6FE9509A1096}"/>
              </a:ext>
            </a:extLst>
          </p:cNvPr>
          <p:cNvSpPr/>
          <p:nvPr/>
        </p:nvSpPr>
        <p:spPr>
          <a:xfrm>
            <a:off x="4393630" y="8288348"/>
            <a:ext cx="2914748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nombreCompleto</a:t>
            </a:r>
          </a:p>
          <a:p>
            <a:pPr algn="ctr"/>
            <a:endParaRPr lang="es-MX" sz="1800" dirty="0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C85B2031-2774-BCFB-CB73-F537E0AA9CEF}"/>
              </a:ext>
            </a:extLst>
          </p:cNvPr>
          <p:cNvSpPr/>
          <p:nvPr/>
        </p:nvSpPr>
        <p:spPr>
          <a:xfrm>
            <a:off x="1962150" y="8922400"/>
            <a:ext cx="2637360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apellidoPaterno</a:t>
            </a:r>
          </a:p>
          <a:p>
            <a:pPr algn="ctr"/>
            <a:endParaRPr lang="es-MX" sz="1800" dirty="0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94985CE0-CA0C-138C-E6F3-BE6719D9515F}"/>
              </a:ext>
            </a:extLst>
          </p:cNvPr>
          <p:cNvSpPr/>
          <p:nvPr/>
        </p:nvSpPr>
        <p:spPr>
          <a:xfrm>
            <a:off x="4599510" y="9155442"/>
            <a:ext cx="2637360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apellidoMaterno</a:t>
            </a:r>
          </a:p>
          <a:p>
            <a:pPr algn="ctr"/>
            <a:endParaRPr lang="es-MX" sz="1800" dirty="0"/>
          </a:p>
        </p:txBody>
      </p: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53DA3C07-A2C2-2245-B09E-317056DEC8CE}"/>
              </a:ext>
            </a:extLst>
          </p:cNvPr>
          <p:cNvCxnSpPr>
            <a:cxnSpLocks/>
            <a:stCxn id="58" idx="6"/>
            <a:endCxn id="6" idx="1"/>
          </p:cNvCxnSpPr>
          <p:nvPr/>
        </p:nvCxnSpPr>
        <p:spPr>
          <a:xfrm flipV="1">
            <a:off x="6511430" y="7610592"/>
            <a:ext cx="3891898" cy="35483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B6E9BB39-6363-52F9-A89A-4752B3CA5C74}"/>
              </a:ext>
            </a:extLst>
          </p:cNvPr>
          <p:cNvCxnSpPr>
            <a:cxnSpLocks/>
            <a:stCxn id="59" idx="6"/>
            <a:endCxn id="6" idx="1"/>
          </p:cNvCxnSpPr>
          <p:nvPr/>
        </p:nvCxnSpPr>
        <p:spPr>
          <a:xfrm flipV="1">
            <a:off x="7308378" y="7610592"/>
            <a:ext cx="3094950" cy="958104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6B7E5B76-676B-9D3F-E0BF-ECB203A2BACD}"/>
              </a:ext>
            </a:extLst>
          </p:cNvPr>
          <p:cNvCxnSpPr>
            <a:cxnSpLocks/>
            <a:stCxn id="59" idx="4"/>
            <a:endCxn id="62" idx="0"/>
          </p:cNvCxnSpPr>
          <p:nvPr/>
        </p:nvCxnSpPr>
        <p:spPr>
          <a:xfrm>
            <a:off x="5851004" y="8849044"/>
            <a:ext cx="67186" cy="30639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35D03123-E63F-637C-BE7E-6E717357569C}"/>
              </a:ext>
            </a:extLst>
          </p:cNvPr>
          <p:cNvCxnSpPr>
            <a:cxnSpLocks/>
            <a:stCxn id="59" idx="3"/>
            <a:endCxn id="60" idx="7"/>
          </p:cNvCxnSpPr>
          <p:nvPr/>
        </p:nvCxnSpPr>
        <p:spPr>
          <a:xfrm flipH="1">
            <a:off x="4213278" y="8766932"/>
            <a:ext cx="607207" cy="23758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Elipse 74">
            <a:extLst>
              <a:ext uri="{FF2B5EF4-FFF2-40B4-BE49-F238E27FC236}">
                <a16:creationId xmlns:a16="http://schemas.microsoft.com/office/drawing/2014/main" id="{F0B866BD-8276-B3B4-9178-739FFE7AC50F}"/>
              </a:ext>
            </a:extLst>
          </p:cNvPr>
          <p:cNvSpPr/>
          <p:nvPr/>
        </p:nvSpPr>
        <p:spPr>
          <a:xfrm>
            <a:off x="7230510" y="8719626"/>
            <a:ext cx="2117800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rfc</a:t>
            </a:r>
          </a:p>
          <a:p>
            <a:pPr algn="ctr"/>
            <a:endParaRPr lang="es-MX" sz="1800" dirty="0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303B51E4-64E9-811D-3329-1ABA726516AC}"/>
              </a:ext>
            </a:extLst>
          </p:cNvPr>
          <p:cNvSpPr/>
          <p:nvPr/>
        </p:nvSpPr>
        <p:spPr>
          <a:xfrm>
            <a:off x="7901329" y="9431252"/>
            <a:ext cx="2117800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dirección  </a:t>
            </a:r>
          </a:p>
          <a:p>
            <a:pPr algn="ctr"/>
            <a:endParaRPr lang="es-MX" sz="1800" dirty="0"/>
          </a:p>
        </p:txBody>
      </p: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92449C37-569E-7CDE-423A-6619ABEEA0BE}"/>
              </a:ext>
            </a:extLst>
          </p:cNvPr>
          <p:cNvCxnSpPr>
            <a:cxnSpLocks/>
            <a:stCxn id="75" idx="0"/>
            <a:endCxn id="6" idx="1"/>
          </p:cNvCxnSpPr>
          <p:nvPr/>
        </p:nvCxnSpPr>
        <p:spPr>
          <a:xfrm flipV="1">
            <a:off x="8289410" y="7610592"/>
            <a:ext cx="2113918" cy="1109034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CBEED0DA-F30B-0CA7-D04B-1330FCA095CB}"/>
              </a:ext>
            </a:extLst>
          </p:cNvPr>
          <p:cNvCxnSpPr>
            <a:cxnSpLocks/>
            <a:stCxn id="76" idx="7"/>
            <a:endCxn id="6" idx="1"/>
          </p:cNvCxnSpPr>
          <p:nvPr/>
        </p:nvCxnSpPr>
        <p:spPr>
          <a:xfrm flipV="1">
            <a:off x="9708984" y="7610592"/>
            <a:ext cx="694344" cy="1902772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ipse 83">
            <a:extLst>
              <a:ext uri="{FF2B5EF4-FFF2-40B4-BE49-F238E27FC236}">
                <a16:creationId xmlns:a16="http://schemas.microsoft.com/office/drawing/2014/main" id="{8EFCE2B7-C9EF-04CB-73E0-079B3AEA83E7}"/>
              </a:ext>
            </a:extLst>
          </p:cNvPr>
          <p:cNvSpPr/>
          <p:nvPr/>
        </p:nvSpPr>
        <p:spPr>
          <a:xfrm>
            <a:off x="10185493" y="8740582"/>
            <a:ext cx="2117800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calle  </a:t>
            </a:r>
          </a:p>
          <a:p>
            <a:pPr algn="ctr"/>
            <a:endParaRPr lang="es-MX" sz="1800" dirty="0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64C04C46-7592-7ACA-417C-3E8DEBDA27CC}"/>
              </a:ext>
            </a:extLst>
          </p:cNvPr>
          <p:cNvSpPr/>
          <p:nvPr/>
        </p:nvSpPr>
        <p:spPr>
          <a:xfrm>
            <a:off x="10311148" y="9362263"/>
            <a:ext cx="2117800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numero  </a:t>
            </a:r>
          </a:p>
          <a:p>
            <a:pPr algn="ctr"/>
            <a:endParaRPr lang="es-MX" sz="1800" dirty="0"/>
          </a:p>
        </p:txBody>
      </p: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16B3CF6A-8E07-A597-7069-CC3C0E8A66DC}"/>
              </a:ext>
            </a:extLst>
          </p:cNvPr>
          <p:cNvCxnSpPr>
            <a:cxnSpLocks/>
            <a:stCxn id="76" idx="6"/>
            <a:endCxn id="84" idx="2"/>
          </p:cNvCxnSpPr>
          <p:nvPr/>
        </p:nvCxnSpPr>
        <p:spPr>
          <a:xfrm flipV="1">
            <a:off x="10019129" y="9020930"/>
            <a:ext cx="166364" cy="69067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341C15FD-E003-6B2F-3DCB-A1E5421C7882}"/>
              </a:ext>
            </a:extLst>
          </p:cNvPr>
          <p:cNvCxnSpPr>
            <a:cxnSpLocks/>
            <a:stCxn id="76" idx="6"/>
            <a:endCxn id="85" idx="2"/>
          </p:cNvCxnSpPr>
          <p:nvPr/>
        </p:nvCxnSpPr>
        <p:spPr>
          <a:xfrm flipV="1">
            <a:off x="10019129" y="9642611"/>
            <a:ext cx="292019" cy="6898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EEEC8259-3F52-D5E1-942A-2DD0EDAE3ACC}"/>
              </a:ext>
            </a:extLst>
          </p:cNvPr>
          <p:cNvCxnSpPr>
            <a:cxnSpLocks/>
            <a:stCxn id="106" idx="3"/>
            <a:endCxn id="40" idx="1"/>
          </p:cNvCxnSpPr>
          <p:nvPr/>
        </p:nvCxnSpPr>
        <p:spPr>
          <a:xfrm flipV="1">
            <a:off x="14451012" y="9642611"/>
            <a:ext cx="1367247" cy="104263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" name="Rombo 105">
            <a:extLst>
              <a:ext uri="{FF2B5EF4-FFF2-40B4-BE49-F238E27FC236}">
                <a16:creationId xmlns:a16="http://schemas.microsoft.com/office/drawing/2014/main" id="{7627C9F4-5D55-0B30-A56E-D0D64DD2F39C}"/>
              </a:ext>
            </a:extLst>
          </p:cNvPr>
          <p:cNvSpPr/>
          <p:nvPr/>
        </p:nvSpPr>
        <p:spPr>
          <a:xfrm>
            <a:off x="12134013" y="10294072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realiza</a:t>
            </a:r>
          </a:p>
        </p:txBody>
      </p: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F4A391D9-554F-3F38-D8BD-2BBA913AC3A0}"/>
              </a:ext>
            </a:extLst>
          </p:cNvPr>
          <p:cNvCxnSpPr>
            <a:cxnSpLocks/>
            <a:stCxn id="112" idx="3"/>
            <a:endCxn id="106" idx="1"/>
          </p:cNvCxnSpPr>
          <p:nvPr/>
        </p:nvCxnSpPr>
        <p:spPr>
          <a:xfrm flipV="1">
            <a:off x="10710898" y="10685249"/>
            <a:ext cx="1423115" cy="80682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B385FD15-851A-EE3F-9FED-577731D2D351}"/>
              </a:ext>
            </a:extLst>
          </p:cNvPr>
          <p:cNvSpPr/>
          <p:nvPr/>
        </p:nvSpPr>
        <p:spPr>
          <a:xfrm>
            <a:off x="8566162" y="11189187"/>
            <a:ext cx="2144736" cy="605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/>
              <a:t>Vendedor</a:t>
            </a:r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93C29A7E-A9B1-E573-C139-9ADD61652201}"/>
              </a:ext>
            </a:extLst>
          </p:cNvPr>
          <p:cNvSpPr/>
          <p:nvPr/>
        </p:nvSpPr>
        <p:spPr>
          <a:xfrm>
            <a:off x="4330024" y="10628491"/>
            <a:ext cx="2117800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idVendedor</a:t>
            </a:r>
            <a:r>
              <a:rPr lang="es-MX" sz="1800" dirty="0"/>
              <a:t>  </a:t>
            </a:r>
          </a:p>
          <a:p>
            <a:pPr algn="ctr"/>
            <a:endParaRPr lang="es-MX" sz="1800" dirty="0"/>
          </a:p>
        </p:txBody>
      </p: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F0566F1E-9441-D0B7-EEBB-63A23CC3843A}"/>
              </a:ext>
            </a:extLst>
          </p:cNvPr>
          <p:cNvCxnSpPr>
            <a:cxnSpLocks/>
            <a:stCxn id="114" idx="6"/>
            <a:endCxn id="112" idx="1"/>
          </p:cNvCxnSpPr>
          <p:nvPr/>
        </p:nvCxnSpPr>
        <p:spPr>
          <a:xfrm>
            <a:off x="6447824" y="10908839"/>
            <a:ext cx="2118338" cy="58323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1678A441-B6A5-87DF-B25C-CCFB5E532CD3}"/>
              </a:ext>
            </a:extLst>
          </p:cNvPr>
          <p:cNvSpPr txBox="1"/>
          <p:nvPr/>
        </p:nvSpPr>
        <p:spPr>
          <a:xfrm>
            <a:off x="10760979" y="10827049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9" name="Elipse 118">
            <a:extLst>
              <a:ext uri="{FF2B5EF4-FFF2-40B4-BE49-F238E27FC236}">
                <a16:creationId xmlns:a16="http://schemas.microsoft.com/office/drawing/2014/main" id="{77E709F1-823B-B1B0-D3E5-615F52796AC6}"/>
              </a:ext>
            </a:extLst>
          </p:cNvPr>
          <p:cNvSpPr/>
          <p:nvPr/>
        </p:nvSpPr>
        <p:spPr>
          <a:xfrm>
            <a:off x="3270855" y="11189187"/>
            <a:ext cx="2117800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rfc  </a:t>
            </a:r>
          </a:p>
          <a:p>
            <a:pPr algn="ctr"/>
            <a:endParaRPr lang="es-MX" sz="1800" dirty="0"/>
          </a:p>
        </p:txBody>
      </p:sp>
      <p:sp>
        <p:nvSpPr>
          <p:cNvPr id="123" name="Elipse 122">
            <a:extLst>
              <a:ext uri="{FF2B5EF4-FFF2-40B4-BE49-F238E27FC236}">
                <a16:creationId xmlns:a16="http://schemas.microsoft.com/office/drawing/2014/main" id="{E724C2D8-87B0-1EC9-97EE-C3A67545B181}"/>
              </a:ext>
            </a:extLst>
          </p:cNvPr>
          <p:cNvSpPr/>
          <p:nvPr/>
        </p:nvSpPr>
        <p:spPr>
          <a:xfrm>
            <a:off x="3800389" y="11821192"/>
            <a:ext cx="2894065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nombreCompleto  </a:t>
            </a:r>
          </a:p>
          <a:p>
            <a:pPr algn="ctr"/>
            <a:endParaRPr lang="es-MX" sz="1800" dirty="0"/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4BE25A68-3D52-960C-0031-45E861D402F0}"/>
              </a:ext>
            </a:extLst>
          </p:cNvPr>
          <p:cNvSpPr/>
          <p:nvPr/>
        </p:nvSpPr>
        <p:spPr>
          <a:xfrm>
            <a:off x="1238250" y="12453197"/>
            <a:ext cx="2841700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apellidoPaterno  </a:t>
            </a:r>
          </a:p>
          <a:p>
            <a:pPr algn="ctr"/>
            <a:endParaRPr lang="es-MX" sz="1800" dirty="0"/>
          </a:p>
        </p:txBody>
      </p:sp>
      <p:sp>
        <p:nvSpPr>
          <p:cNvPr id="126" name="Elipse 125">
            <a:extLst>
              <a:ext uri="{FF2B5EF4-FFF2-40B4-BE49-F238E27FC236}">
                <a16:creationId xmlns:a16="http://schemas.microsoft.com/office/drawing/2014/main" id="{000294E3-A1F1-7A38-71E3-1CD448057235}"/>
              </a:ext>
            </a:extLst>
          </p:cNvPr>
          <p:cNvSpPr/>
          <p:nvPr/>
        </p:nvSpPr>
        <p:spPr>
          <a:xfrm>
            <a:off x="1431978" y="13175626"/>
            <a:ext cx="2841700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apellidoMaterno  </a:t>
            </a:r>
          </a:p>
          <a:p>
            <a:pPr algn="ctr"/>
            <a:endParaRPr lang="es-MX" sz="1800" dirty="0"/>
          </a:p>
        </p:txBody>
      </p:sp>
      <p:sp>
        <p:nvSpPr>
          <p:cNvPr id="127" name="Elipse 126">
            <a:extLst>
              <a:ext uri="{FF2B5EF4-FFF2-40B4-BE49-F238E27FC236}">
                <a16:creationId xmlns:a16="http://schemas.microsoft.com/office/drawing/2014/main" id="{F15F1507-8E7A-B2C2-62C1-FF6F319E9CB8}"/>
              </a:ext>
            </a:extLst>
          </p:cNvPr>
          <p:cNvSpPr/>
          <p:nvPr/>
        </p:nvSpPr>
        <p:spPr>
          <a:xfrm>
            <a:off x="4886800" y="12537356"/>
            <a:ext cx="2117800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dirección  </a:t>
            </a:r>
          </a:p>
          <a:p>
            <a:pPr algn="ctr"/>
            <a:endParaRPr lang="es-MX" sz="1800" dirty="0"/>
          </a:p>
        </p:txBody>
      </p:sp>
      <p:sp>
        <p:nvSpPr>
          <p:cNvPr id="128" name="Elipse 127">
            <a:extLst>
              <a:ext uri="{FF2B5EF4-FFF2-40B4-BE49-F238E27FC236}">
                <a16:creationId xmlns:a16="http://schemas.microsoft.com/office/drawing/2014/main" id="{B68F0709-82B8-56D6-C281-9E4F7C9FCCDF}"/>
              </a:ext>
            </a:extLst>
          </p:cNvPr>
          <p:cNvSpPr/>
          <p:nvPr/>
        </p:nvSpPr>
        <p:spPr>
          <a:xfrm>
            <a:off x="4755580" y="13427174"/>
            <a:ext cx="1291730" cy="476537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calle  </a:t>
            </a:r>
          </a:p>
          <a:p>
            <a:pPr algn="ctr"/>
            <a:endParaRPr lang="es-MX" sz="1800" dirty="0"/>
          </a:p>
        </p:txBody>
      </p:sp>
      <p:sp>
        <p:nvSpPr>
          <p:cNvPr id="129" name="Elipse 128">
            <a:extLst>
              <a:ext uri="{FF2B5EF4-FFF2-40B4-BE49-F238E27FC236}">
                <a16:creationId xmlns:a16="http://schemas.microsoft.com/office/drawing/2014/main" id="{96C4EF9C-0B3F-70D6-8D19-90448E1A8CAD}"/>
              </a:ext>
            </a:extLst>
          </p:cNvPr>
          <p:cNvSpPr/>
          <p:nvPr/>
        </p:nvSpPr>
        <p:spPr>
          <a:xfrm>
            <a:off x="6155249" y="13427174"/>
            <a:ext cx="1535049" cy="476537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numero  </a:t>
            </a:r>
          </a:p>
          <a:p>
            <a:pPr algn="ctr"/>
            <a:endParaRPr lang="es-MX" sz="1800" dirty="0"/>
          </a:p>
        </p:txBody>
      </p: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5E970145-4B6B-A5C0-155D-596011F3CB8F}"/>
              </a:ext>
            </a:extLst>
          </p:cNvPr>
          <p:cNvCxnSpPr>
            <a:cxnSpLocks/>
            <a:stCxn id="119" idx="6"/>
            <a:endCxn id="112" idx="1"/>
          </p:cNvCxnSpPr>
          <p:nvPr/>
        </p:nvCxnSpPr>
        <p:spPr>
          <a:xfrm>
            <a:off x="5388655" y="11469535"/>
            <a:ext cx="3177507" cy="22535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FB7E62A9-0438-A35D-D898-FBA401F7CB95}"/>
              </a:ext>
            </a:extLst>
          </p:cNvPr>
          <p:cNvCxnSpPr>
            <a:cxnSpLocks/>
            <a:stCxn id="123" idx="6"/>
            <a:endCxn id="112" idx="1"/>
          </p:cNvCxnSpPr>
          <p:nvPr/>
        </p:nvCxnSpPr>
        <p:spPr>
          <a:xfrm flipV="1">
            <a:off x="6694454" y="11492070"/>
            <a:ext cx="1871708" cy="60947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4663634D-26BD-65F8-FF9C-05D5821E59DC}"/>
              </a:ext>
            </a:extLst>
          </p:cNvPr>
          <p:cNvCxnSpPr>
            <a:cxnSpLocks/>
            <a:stCxn id="123" idx="2"/>
            <a:endCxn id="124" idx="7"/>
          </p:cNvCxnSpPr>
          <p:nvPr/>
        </p:nvCxnSpPr>
        <p:spPr>
          <a:xfrm flipH="1">
            <a:off x="3663793" y="12101540"/>
            <a:ext cx="136596" cy="43376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Conector recto 139">
            <a:extLst>
              <a:ext uri="{FF2B5EF4-FFF2-40B4-BE49-F238E27FC236}">
                <a16:creationId xmlns:a16="http://schemas.microsoft.com/office/drawing/2014/main" id="{5199E090-C093-373C-8B7C-99ECF50A5D6F}"/>
              </a:ext>
            </a:extLst>
          </p:cNvPr>
          <p:cNvCxnSpPr>
            <a:cxnSpLocks/>
            <a:stCxn id="123" idx="4"/>
            <a:endCxn id="126" idx="7"/>
          </p:cNvCxnSpPr>
          <p:nvPr/>
        </p:nvCxnSpPr>
        <p:spPr>
          <a:xfrm flipH="1">
            <a:off x="3857521" y="12381888"/>
            <a:ext cx="1389901" cy="87585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4" name="Conector recto 143">
            <a:extLst>
              <a:ext uri="{FF2B5EF4-FFF2-40B4-BE49-F238E27FC236}">
                <a16:creationId xmlns:a16="http://schemas.microsoft.com/office/drawing/2014/main" id="{FFE0DFD1-8F6D-94E6-E037-2D95AA36F321}"/>
              </a:ext>
            </a:extLst>
          </p:cNvPr>
          <p:cNvCxnSpPr>
            <a:cxnSpLocks/>
            <a:stCxn id="127" idx="7"/>
            <a:endCxn id="112" idx="1"/>
          </p:cNvCxnSpPr>
          <p:nvPr/>
        </p:nvCxnSpPr>
        <p:spPr>
          <a:xfrm flipV="1">
            <a:off x="6694455" y="11492070"/>
            <a:ext cx="1871707" cy="112739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Conector recto 146">
            <a:extLst>
              <a:ext uri="{FF2B5EF4-FFF2-40B4-BE49-F238E27FC236}">
                <a16:creationId xmlns:a16="http://schemas.microsoft.com/office/drawing/2014/main" id="{399CD81B-5911-CBB5-AA7B-3B01C84FEB93}"/>
              </a:ext>
            </a:extLst>
          </p:cNvPr>
          <p:cNvCxnSpPr>
            <a:cxnSpLocks/>
            <a:stCxn id="127" idx="5"/>
            <a:endCxn id="129" idx="0"/>
          </p:cNvCxnSpPr>
          <p:nvPr/>
        </p:nvCxnSpPr>
        <p:spPr>
          <a:xfrm>
            <a:off x="6694455" y="13015940"/>
            <a:ext cx="228319" cy="411234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2" name="Conector recto 151">
            <a:extLst>
              <a:ext uri="{FF2B5EF4-FFF2-40B4-BE49-F238E27FC236}">
                <a16:creationId xmlns:a16="http://schemas.microsoft.com/office/drawing/2014/main" id="{54A74EDA-7597-18A2-F2D8-5CB86B2DDFFF}"/>
              </a:ext>
            </a:extLst>
          </p:cNvPr>
          <p:cNvCxnSpPr>
            <a:cxnSpLocks/>
            <a:stCxn id="127" idx="4"/>
            <a:endCxn id="128" idx="0"/>
          </p:cNvCxnSpPr>
          <p:nvPr/>
        </p:nvCxnSpPr>
        <p:spPr>
          <a:xfrm flipH="1">
            <a:off x="5401445" y="13098052"/>
            <a:ext cx="544255" cy="329122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C2E0A6B5-E1CC-F468-C3FB-7BADB1EB9188}"/>
              </a:ext>
            </a:extLst>
          </p:cNvPr>
          <p:cNvSpPr txBox="1"/>
          <p:nvPr/>
        </p:nvSpPr>
        <p:spPr>
          <a:xfrm>
            <a:off x="15103927" y="9468728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2" name="Rombo 161">
            <a:extLst>
              <a:ext uri="{FF2B5EF4-FFF2-40B4-BE49-F238E27FC236}">
                <a16:creationId xmlns:a16="http://schemas.microsoft.com/office/drawing/2014/main" id="{E3D9C66F-0F15-0C82-7DAF-DBFCD17203D9}"/>
              </a:ext>
            </a:extLst>
          </p:cNvPr>
          <p:cNvSpPr/>
          <p:nvPr/>
        </p:nvSpPr>
        <p:spPr>
          <a:xfrm>
            <a:off x="16137248" y="11319187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escoge</a:t>
            </a:r>
          </a:p>
        </p:txBody>
      </p:sp>
      <p:cxnSp>
        <p:nvCxnSpPr>
          <p:cNvPr id="163" name="Conector recto 162">
            <a:extLst>
              <a:ext uri="{FF2B5EF4-FFF2-40B4-BE49-F238E27FC236}">
                <a16:creationId xmlns:a16="http://schemas.microsoft.com/office/drawing/2014/main" id="{5C307444-3ABD-1110-6E89-F363A94668B0}"/>
              </a:ext>
            </a:extLst>
          </p:cNvPr>
          <p:cNvCxnSpPr>
            <a:cxnSpLocks/>
            <a:stCxn id="162" idx="0"/>
            <a:endCxn id="40" idx="2"/>
          </p:cNvCxnSpPr>
          <p:nvPr/>
        </p:nvCxnSpPr>
        <p:spPr>
          <a:xfrm flipH="1" flipV="1">
            <a:off x="16890627" y="9945493"/>
            <a:ext cx="405121" cy="1373694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6" name="Rectángulo 165">
            <a:extLst>
              <a:ext uri="{FF2B5EF4-FFF2-40B4-BE49-F238E27FC236}">
                <a16:creationId xmlns:a16="http://schemas.microsoft.com/office/drawing/2014/main" id="{A2FE07F7-62E5-C84C-E107-81C34E3712ED}"/>
              </a:ext>
            </a:extLst>
          </p:cNvPr>
          <p:cNvSpPr/>
          <p:nvPr/>
        </p:nvSpPr>
        <p:spPr>
          <a:xfrm>
            <a:off x="19323849" y="11469535"/>
            <a:ext cx="2144736" cy="605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 err="1"/>
              <a:t>Opcion</a:t>
            </a:r>
            <a:endParaRPr lang="es-MX" sz="2159" b="1" dirty="0"/>
          </a:p>
        </p:txBody>
      </p:sp>
      <p:cxnSp>
        <p:nvCxnSpPr>
          <p:cNvPr id="167" name="Conector recto 166">
            <a:extLst>
              <a:ext uri="{FF2B5EF4-FFF2-40B4-BE49-F238E27FC236}">
                <a16:creationId xmlns:a16="http://schemas.microsoft.com/office/drawing/2014/main" id="{3956AA0B-F70D-3C44-BAB6-4509EB1D419E}"/>
              </a:ext>
            </a:extLst>
          </p:cNvPr>
          <p:cNvCxnSpPr>
            <a:cxnSpLocks/>
            <a:stCxn id="162" idx="3"/>
            <a:endCxn id="166" idx="1"/>
          </p:cNvCxnSpPr>
          <p:nvPr/>
        </p:nvCxnSpPr>
        <p:spPr>
          <a:xfrm>
            <a:off x="18454247" y="11710364"/>
            <a:ext cx="869602" cy="62054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0" name="Elipse 169">
            <a:extLst>
              <a:ext uri="{FF2B5EF4-FFF2-40B4-BE49-F238E27FC236}">
                <a16:creationId xmlns:a16="http://schemas.microsoft.com/office/drawing/2014/main" id="{40E40F77-31F6-68AE-A6A2-652413914597}"/>
              </a:ext>
            </a:extLst>
          </p:cNvPr>
          <p:cNvSpPr/>
          <p:nvPr/>
        </p:nvSpPr>
        <p:spPr>
          <a:xfrm>
            <a:off x="15864274" y="12768910"/>
            <a:ext cx="2117800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precio  </a:t>
            </a:r>
          </a:p>
          <a:p>
            <a:pPr algn="ctr"/>
            <a:endParaRPr lang="es-MX" sz="1800" dirty="0"/>
          </a:p>
        </p:txBody>
      </p:sp>
      <p:cxnSp>
        <p:nvCxnSpPr>
          <p:cNvPr id="171" name="Conector recto 170">
            <a:extLst>
              <a:ext uri="{FF2B5EF4-FFF2-40B4-BE49-F238E27FC236}">
                <a16:creationId xmlns:a16="http://schemas.microsoft.com/office/drawing/2014/main" id="{713EC731-6B34-231F-CB77-01080E776FE4}"/>
              </a:ext>
            </a:extLst>
          </p:cNvPr>
          <p:cNvCxnSpPr>
            <a:cxnSpLocks/>
            <a:stCxn id="170" idx="0"/>
            <a:endCxn id="162" idx="2"/>
          </p:cNvCxnSpPr>
          <p:nvPr/>
        </p:nvCxnSpPr>
        <p:spPr>
          <a:xfrm flipV="1">
            <a:off x="16923174" y="12101540"/>
            <a:ext cx="372574" cy="66737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68186706-5287-4526-6E2E-450CCA969F41}"/>
              </a:ext>
            </a:extLst>
          </p:cNvPr>
          <p:cNvSpPr txBox="1"/>
          <p:nvPr/>
        </p:nvSpPr>
        <p:spPr>
          <a:xfrm>
            <a:off x="18775937" y="11687876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74" name="CuadroTexto 173">
            <a:extLst>
              <a:ext uri="{FF2B5EF4-FFF2-40B4-BE49-F238E27FC236}">
                <a16:creationId xmlns:a16="http://schemas.microsoft.com/office/drawing/2014/main" id="{C6B04684-E90C-9828-B26C-BA209CA5D66B}"/>
              </a:ext>
            </a:extLst>
          </p:cNvPr>
          <p:cNvSpPr txBox="1"/>
          <p:nvPr/>
        </p:nvSpPr>
        <p:spPr>
          <a:xfrm>
            <a:off x="16339228" y="9962102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175" name="Conector recto 174">
            <a:extLst>
              <a:ext uri="{FF2B5EF4-FFF2-40B4-BE49-F238E27FC236}">
                <a16:creationId xmlns:a16="http://schemas.microsoft.com/office/drawing/2014/main" id="{5D29CDC9-32AB-860C-EC2D-843C84DC1C58}"/>
              </a:ext>
            </a:extLst>
          </p:cNvPr>
          <p:cNvCxnSpPr>
            <a:cxnSpLocks/>
            <a:stCxn id="178" idx="7"/>
            <a:endCxn id="166" idx="2"/>
          </p:cNvCxnSpPr>
          <p:nvPr/>
        </p:nvCxnSpPr>
        <p:spPr>
          <a:xfrm flipV="1">
            <a:off x="19923741" y="12075300"/>
            <a:ext cx="472476" cy="586934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8" name="Elipse 177">
            <a:extLst>
              <a:ext uri="{FF2B5EF4-FFF2-40B4-BE49-F238E27FC236}">
                <a16:creationId xmlns:a16="http://schemas.microsoft.com/office/drawing/2014/main" id="{19D71AFB-D46D-E028-9E3A-1D91EC48788C}"/>
              </a:ext>
            </a:extLst>
          </p:cNvPr>
          <p:cNvSpPr/>
          <p:nvPr/>
        </p:nvSpPr>
        <p:spPr>
          <a:xfrm>
            <a:off x="18116086" y="12580122"/>
            <a:ext cx="2117800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idOpcion</a:t>
            </a:r>
          </a:p>
          <a:p>
            <a:pPr algn="ctr"/>
            <a:endParaRPr lang="es-MX" sz="1800" dirty="0"/>
          </a:p>
        </p:txBody>
      </p:sp>
      <p:sp>
        <p:nvSpPr>
          <p:cNvPr id="179" name="Elipse 178">
            <a:extLst>
              <a:ext uri="{FF2B5EF4-FFF2-40B4-BE49-F238E27FC236}">
                <a16:creationId xmlns:a16="http://schemas.microsoft.com/office/drawing/2014/main" id="{A203B0D8-12F5-EE2E-2251-80332C24D7EC}"/>
              </a:ext>
            </a:extLst>
          </p:cNvPr>
          <p:cNvSpPr/>
          <p:nvPr/>
        </p:nvSpPr>
        <p:spPr>
          <a:xfrm>
            <a:off x="6488766" y="5323877"/>
            <a:ext cx="2117800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fecha</a:t>
            </a:r>
          </a:p>
          <a:p>
            <a:pPr algn="ctr"/>
            <a:endParaRPr lang="es-MX" sz="1800" dirty="0"/>
          </a:p>
        </p:txBody>
      </p:sp>
      <p:cxnSp>
        <p:nvCxnSpPr>
          <p:cNvPr id="180" name="Conector recto 179">
            <a:extLst>
              <a:ext uri="{FF2B5EF4-FFF2-40B4-BE49-F238E27FC236}">
                <a16:creationId xmlns:a16="http://schemas.microsoft.com/office/drawing/2014/main" id="{0BEAB6E6-DF6D-4754-EBA3-A041937AA942}"/>
              </a:ext>
            </a:extLst>
          </p:cNvPr>
          <p:cNvCxnSpPr>
            <a:cxnSpLocks/>
            <a:stCxn id="179" idx="4"/>
            <a:endCxn id="30" idx="1"/>
          </p:cNvCxnSpPr>
          <p:nvPr/>
        </p:nvCxnSpPr>
        <p:spPr>
          <a:xfrm>
            <a:off x="7547666" y="5884573"/>
            <a:ext cx="142633" cy="57839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4" name="Elipse 183">
            <a:extLst>
              <a:ext uri="{FF2B5EF4-FFF2-40B4-BE49-F238E27FC236}">
                <a16:creationId xmlns:a16="http://schemas.microsoft.com/office/drawing/2014/main" id="{7E4D5CEF-B449-8FD1-D03A-8051C0DC2ECE}"/>
              </a:ext>
            </a:extLst>
          </p:cNvPr>
          <p:cNvSpPr/>
          <p:nvPr/>
        </p:nvSpPr>
        <p:spPr>
          <a:xfrm>
            <a:off x="20365531" y="12618406"/>
            <a:ext cx="2117800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  <a:p>
            <a:pPr algn="ctr"/>
            <a:endParaRPr lang="es-MX" sz="1800" dirty="0"/>
          </a:p>
        </p:txBody>
      </p:sp>
      <p:sp>
        <p:nvSpPr>
          <p:cNvPr id="185" name="Elipse 184">
            <a:extLst>
              <a:ext uri="{FF2B5EF4-FFF2-40B4-BE49-F238E27FC236}">
                <a16:creationId xmlns:a16="http://schemas.microsoft.com/office/drawing/2014/main" id="{8D7506E8-B191-E670-86C6-C8AF8C3B7555}"/>
              </a:ext>
            </a:extLst>
          </p:cNvPr>
          <p:cNvSpPr/>
          <p:nvPr/>
        </p:nvSpPr>
        <p:spPr>
          <a:xfrm>
            <a:off x="22581789" y="12224752"/>
            <a:ext cx="2117800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descripción</a:t>
            </a:r>
          </a:p>
          <a:p>
            <a:pPr algn="ctr"/>
            <a:endParaRPr lang="es-MX" sz="1800" dirty="0"/>
          </a:p>
        </p:txBody>
      </p:sp>
      <p:cxnSp>
        <p:nvCxnSpPr>
          <p:cNvPr id="186" name="Conector recto 185">
            <a:extLst>
              <a:ext uri="{FF2B5EF4-FFF2-40B4-BE49-F238E27FC236}">
                <a16:creationId xmlns:a16="http://schemas.microsoft.com/office/drawing/2014/main" id="{B1FD6305-C885-CF5C-54E6-4C075096985C}"/>
              </a:ext>
            </a:extLst>
          </p:cNvPr>
          <p:cNvCxnSpPr>
            <a:cxnSpLocks/>
            <a:stCxn id="184" idx="0"/>
            <a:endCxn id="166" idx="2"/>
          </p:cNvCxnSpPr>
          <p:nvPr/>
        </p:nvCxnSpPr>
        <p:spPr>
          <a:xfrm flipH="1" flipV="1">
            <a:off x="20396217" y="12075300"/>
            <a:ext cx="1028214" cy="54310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0" name="Conector recto 189">
            <a:extLst>
              <a:ext uri="{FF2B5EF4-FFF2-40B4-BE49-F238E27FC236}">
                <a16:creationId xmlns:a16="http://schemas.microsoft.com/office/drawing/2014/main" id="{0B09888C-E1CA-7842-C6DC-B19A25D6C243}"/>
              </a:ext>
            </a:extLst>
          </p:cNvPr>
          <p:cNvCxnSpPr>
            <a:cxnSpLocks/>
            <a:stCxn id="185" idx="2"/>
            <a:endCxn id="166" idx="3"/>
          </p:cNvCxnSpPr>
          <p:nvPr/>
        </p:nvCxnSpPr>
        <p:spPr>
          <a:xfrm flipH="1" flipV="1">
            <a:off x="21468585" y="11772418"/>
            <a:ext cx="1113204" cy="732682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3" name="Rombo 192">
            <a:extLst>
              <a:ext uri="{FF2B5EF4-FFF2-40B4-BE49-F238E27FC236}">
                <a16:creationId xmlns:a16="http://schemas.microsoft.com/office/drawing/2014/main" id="{275DEEF2-AF45-7513-B12C-9E004052F04F}"/>
              </a:ext>
            </a:extLst>
          </p:cNvPr>
          <p:cNvSpPr/>
          <p:nvPr/>
        </p:nvSpPr>
        <p:spPr>
          <a:xfrm>
            <a:off x="18987796" y="8794736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escoge</a:t>
            </a:r>
          </a:p>
        </p:txBody>
      </p:sp>
      <p:cxnSp>
        <p:nvCxnSpPr>
          <p:cNvPr id="194" name="Conector recto 193">
            <a:extLst>
              <a:ext uri="{FF2B5EF4-FFF2-40B4-BE49-F238E27FC236}">
                <a16:creationId xmlns:a16="http://schemas.microsoft.com/office/drawing/2014/main" id="{FCBBB1DC-BE76-B263-4315-D62A6EEF777F}"/>
              </a:ext>
            </a:extLst>
          </p:cNvPr>
          <p:cNvCxnSpPr>
            <a:cxnSpLocks/>
            <a:stCxn id="166" idx="0"/>
            <a:endCxn id="193" idx="2"/>
          </p:cNvCxnSpPr>
          <p:nvPr/>
        </p:nvCxnSpPr>
        <p:spPr>
          <a:xfrm flipH="1" flipV="1">
            <a:off x="20146296" y="9577089"/>
            <a:ext cx="249921" cy="1892446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8" name="Conector recto 197">
            <a:extLst>
              <a:ext uri="{FF2B5EF4-FFF2-40B4-BE49-F238E27FC236}">
                <a16:creationId xmlns:a16="http://schemas.microsoft.com/office/drawing/2014/main" id="{CBF1AFE0-77BF-3F3C-6E9D-21E387353988}"/>
              </a:ext>
            </a:extLst>
          </p:cNvPr>
          <p:cNvCxnSpPr>
            <a:cxnSpLocks/>
            <a:stCxn id="193" idx="0"/>
            <a:endCxn id="201" idx="2"/>
          </p:cNvCxnSpPr>
          <p:nvPr/>
        </p:nvCxnSpPr>
        <p:spPr>
          <a:xfrm flipH="1" flipV="1">
            <a:off x="19293163" y="6803617"/>
            <a:ext cx="853133" cy="199111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1" name="Rectángulo 200">
            <a:extLst>
              <a:ext uri="{FF2B5EF4-FFF2-40B4-BE49-F238E27FC236}">
                <a16:creationId xmlns:a16="http://schemas.microsoft.com/office/drawing/2014/main" id="{6FA33D31-0BE5-72F4-48F9-445543528FE8}"/>
              </a:ext>
            </a:extLst>
          </p:cNvPr>
          <p:cNvSpPr/>
          <p:nvPr/>
        </p:nvSpPr>
        <p:spPr>
          <a:xfrm>
            <a:off x="18220795" y="6197852"/>
            <a:ext cx="2144736" cy="605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159" b="1" dirty="0" err="1"/>
              <a:t>Vehiculo</a:t>
            </a:r>
            <a:endParaRPr lang="es-MX" sz="2159" b="1" dirty="0"/>
          </a:p>
        </p:txBody>
      </p:sp>
      <p:cxnSp>
        <p:nvCxnSpPr>
          <p:cNvPr id="204" name="Conector recto 203">
            <a:extLst>
              <a:ext uri="{FF2B5EF4-FFF2-40B4-BE49-F238E27FC236}">
                <a16:creationId xmlns:a16="http://schemas.microsoft.com/office/drawing/2014/main" id="{E47C0A24-90A6-8582-DA19-85A5AEBB0FCA}"/>
              </a:ext>
            </a:extLst>
          </p:cNvPr>
          <p:cNvCxnSpPr>
            <a:cxnSpLocks/>
            <a:stCxn id="208" idx="0"/>
            <a:endCxn id="201" idx="2"/>
          </p:cNvCxnSpPr>
          <p:nvPr/>
        </p:nvCxnSpPr>
        <p:spPr>
          <a:xfrm flipV="1">
            <a:off x="17470299" y="6803617"/>
            <a:ext cx="1822864" cy="1021315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8" name="Rombo 207">
            <a:extLst>
              <a:ext uri="{FF2B5EF4-FFF2-40B4-BE49-F238E27FC236}">
                <a16:creationId xmlns:a16="http://schemas.microsoft.com/office/drawing/2014/main" id="{586B23F2-64DE-B348-CA3B-6646C037B1AA}"/>
              </a:ext>
            </a:extLst>
          </p:cNvPr>
          <p:cNvSpPr/>
          <p:nvPr/>
        </p:nvSpPr>
        <p:spPr>
          <a:xfrm>
            <a:off x="16311799" y="7824932"/>
            <a:ext cx="2316999" cy="782353"/>
          </a:xfrm>
          <a:prstGeom prst="diamo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compra</a:t>
            </a:r>
          </a:p>
        </p:txBody>
      </p:sp>
      <p:cxnSp>
        <p:nvCxnSpPr>
          <p:cNvPr id="211" name="Conector recto 210">
            <a:extLst>
              <a:ext uri="{FF2B5EF4-FFF2-40B4-BE49-F238E27FC236}">
                <a16:creationId xmlns:a16="http://schemas.microsoft.com/office/drawing/2014/main" id="{BD4DE517-FF93-5B04-FCB3-F8DCB71BA4BD}"/>
              </a:ext>
            </a:extLst>
          </p:cNvPr>
          <p:cNvCxnSpPr>
            <a:cxnSpLocks/>
            <a:stCxn id="208" idx="2"/>
            <a:endCxn id="40" idx="0"/>
          </p:cNvCxnSpPr>
          <p:nvPr/>
        </p:nvCxnSpPr>
        <p:spPr>
          <a:xfrm flipH="1">
            <a:off x="16890627" y="8607285"/>
            <a:ext cx="579672" cy="732443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4" name="CuadroTexto 213">
            <a:extLst>
              <a:ext uri="{FF2B5EF4-FFF2-40B4-BE49-F238E27FC236}">
                <a16:creationId xmlns:a16="http://schemas.microsoft.com/office/drawing/2014/main" id="{AA5171DE-4CB1-882E-55DF-39EBA2DFA457}"/>
              </a:ext>
            </a:extLst>
          </p:cNvPr>
          <p:cNvSpPr txBox="1"/>
          <p:nvPr/>
        </p:nvSpPr>
        <p:spPr>
          <a:xfrm>
            <a:off x="16481857" y="8851855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5" name="CuadroTexto 214">
            <a:extLst>
              <a:ext uri="{FF2B5EF4-FFF2-40B4-BE49-F238E27FC236}">
                <a16:creationId xmlns:a16="http://schemas.microsoft.com/office/drawing/2014/main" id="{131DAE7E-1B2F-1211-A948-2A830327A45B}"/>
              </a:ext>
            </a:extLst>
          </p:cNvPr>
          <p:cNvSpPr txBox="1"/>
          <p:nvPr/>
        </p:nvSpPr>
        <p:spPr>
          <a:xfrm>
            <a:off x="18377035" y="6755618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0" name="CuadroTexto 219">
            <a:extLst>
              <a:ext uri="{FF2B5EF4-FFF2-40B4-BE49-F238E27FC236}">
                <a16:creationId xmlns:a16="http://schemas.microsoft.com/office/drawing/2014/main" id="{61AD0E6F-E939-693F-C832-5D9189F86859}"/>
              </a:ext>
            </a:extLst>
          </p:cNvPr>
          <p:cNvSpPr txBox="1"/>
          <p:nvPr/>
        </p:nvSpPr>
        <p:spPr>
          <a:xfrm>
            <a:off x="19419504" y="6719977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21" name="CuadroTexto 220">
            <a:extLst>
              <a:ext uri="{FF2B5EF4-FFF2-40B4-BE49-F238E27FC236}">
                <a16:creationId xmlns:a16="http://schemas.microsoft.com/office/drawing/2014/main" id="{F27E10E2-6B7F-9FB9-4D5D-2EC0ACDD502E}"/>
              </a:ext>
            </a:extLst>
          </p:cNvPr>
          <p:cNvSpPr txBox="1"/>
          <p:nvPr/>
        </p:nvSpPr>
        <p:spPr>
          <a:xfrm>
            <a:off x="20396217" y="10946315"/>
            <a:ext cx="58394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222" name="Elipse 221">
            <a:extLst>
              <a:ext uri="{FF2B5EF4-FFF2-40B4-BE49-F238E27FC236}">
                <a16:creationId xmlns:a16="http://schemas.microsoft.com/office/drawing/2014/main" id="{31594E7C-B7CC-4BF6-0400-208A183E9AF3}"/>
              </a:ext>
            </a:extLst>
          </p:cNvPr>
          <p:cNvSpPr/>
          <p:nvPr/>
        </p:nvSpPr>
        <p:spPr>
          <a:xfrm>
            <a:off x="21937944" y="9119246"/>
            <a:ext cx="2117800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precio</a:t>
            </a:r>
          </a:p>
          <a:p>
            <a:pPr algn="ctr"/>
            <a:endParaRPr lang="es-MX" sz="1800" dirty="0"/>
          </a:p>
        </p:txBody>
      </p:sp>
      <p:cxnSp>
        <p:nvCxnSpPr>
          <p:cNvPr id="223" name="Conector recto 222">
            <a:extLst>
              <a:ext uri="{FF2B5EF4-FFF2-40B4-BE49-F238E27FC236}">
                <a16:creationId xmlns:a16="http://schemas.microsoft.com/office/drawing/2014/main" id="{10A603E6-0FFE-7626-FA14-E34D4836E658}"/>
              </a:ext>
            </a:extLst>
          </p:cNvPr>
          <p:cNvCxnSpPr>
            <a:cxnSpLocks/>
            <a:stCxn id="222" idx="2"/>
            <a:endCxn id="193" idx="3"/>
          </p:cNvCxnSpPr>
          <p:nvPr/>
        </p:nvCxnSpPr>
        <p:spPr>
          <a:xfrm flipH="1" flipV="1">
            <a:off x="21304795" y="9185913"/>
            <a:ext cx="633149" cy="21368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1" name="Elipse 230">
            <a:extLst>
              <a:ext uri="{FF2B5EF4-FFF2-40B4-BE49-F238E27FC236}">
                <a16:creationId xmlns:a16="http://schemas.microsoft.com/office/drawing/2014/main" id="{309400E5-411D-007F-9755-9A8FA5F2B49E}"/>
              </a:ext>
            </a:extLst>
          </p:cNvPr>
          <p:cNvSpPr/>
          <p:nvPr/>
        </p:nvSpPr>
        <p:spPr>
          <a:xfrm>
            <a:off x="16481857" y="5423481"/>
            <a:ext cx="2028311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idVehiculo</a:t>
            </a:r>
          </a:p>
          <a:p>
            <a:pPr algn="ctr"/>
            <a:endParaRPr lang="es-MX" sz="1800" dirty="0"/>
          </a:p>
        </p:txBody>
      </p:sp>
      <p:cxnSp>
        <p:nvCxnSpPr>
          <p:cNvPr id="232" name="Conector recto 231">
            <a:extLst>
              <a:ext uri="{FF2B5EF4-FFF2-40B4-BE49-F238E27FC236}">
                <a16:creationId xmlns:a16="http://schemas.microsoft.com/office/drawing/2014/main" id="{B116D63B-6F4A-6417-C8B1-A5168CB6696D}"/>
              </a:ext>
            </a:extLst>
          </p:cNvPr>
          <p:cNvCxnSpPr>
            <a:cxnSpLocks/>
            <a:stCxn id="201" idx="1"/>
            <a:endCxn id="231" idx="4"/>
          </p:cNvCxnSpPr>
          <p:nvPr/>
        </p:nvCxnSpPr>
        <p:spPr>
          <a:xfrm flipH="1" flipV="1">
            <a:off x="17496013" y="5984177"/>
            <a:ext cx="724782" cy="516558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8" name="Elipse 237">
            <a:extLst>
              <a:ext uri="{FF2B5EF4-FFF2-40B4-BE49-F238E27FC236}">
                <a16:creationId xmlns:a16="http://schemas.microsoft.com/office/drawing/2014/main" id="{F30E8077-52FE-5591-2876-378FD50BEB6F}"/>
              </a:ext>
            </a:extLst>
          </p:cNvPr>
          <p:cNvSpPr/>
          <p:nvPr/>
        </p:nvSpPr>
        <p:spPr>
          <a:xfrm>
            <a:off x="16765536" y="4679858"/>
            <a:ext cx="2028311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precio</a:t>
            </a:r>
          </a:p>
          <a:p>
            <a:pPr algn="ctr"/>
            <a:endParaRPr lang="es-MX" sz="1800" dirty="0"/>
          </a:p>
        </p:txBody>
      </p:sp>
      <p:sp>
        <p:nvSpPr>
          <p:cNvPr id="239" name="Elipse 238">
            <a:extLst>
              <a:ext uri="{FF2B5EF4-FFF2-40B4-BE49-F238E27FC236}">
                <a16:creationId xmlns:a16="http://schemas.microsoft.com/office/drawing/2014/main" id="{E1284872-826E-EF51-BB86-7CCEF61A68FC}"/>
              </a:ext>
            </a:extLst>
          </p:cNvPr>
          <p:cNvSpPr/>
          <p:nvPr/>
        </p:nvSpPr>
        <p:spPr>
          <a:xfrm>
            <a:off x="18436147" y="4185835"/>
            <a:ext cx="2028311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marca</a:t>
            </a:r>
          </a:p>
          <a:p>
            <a:pPr algn="ctr"/>
            <a:endParaRPr lang="es-MX" sz="1800" dirty="0"/>
          </a:p>
        </p:txBody>
      </p:sp>
      <p:sp>
        <p:nvSpPr>
          <p:cNvPr id="240" name="Elipse 239">
            <a:extLst>
              <a:ext uri="{FF2B5EF4-FFF2-40B4-BE49-F238E27FC236}">
                <a16:creationId xmlns:a16="http://schemas.microsoft.com/office/drawing/2014/main" id="{F891D505-0871-2910-03F1-CE3400A9DBA5}"/>
              </a:ext>
            </a:extLst>
          </p:cNvPr>
          <p:cNvSpPr/>
          <p:nvPr/>
        </p:nvSpPr>
        <p:spPr>
          <a:xfrm>
            <a:off x="20553478" y="4335920"/>
            <a:ext cx="2028311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modelo</a:t>
            </a:r>
          </a:p>
          <a:p>
            <a:pPr algn="ctr"/>
            <a:endParaRPr lang="es-MX" sz="1800" dirty="0"/>
          </a:p>
        </p:txBody>
      </p:sp>
      <p:sp>
        <p:nvSpPr>
          <p:cNvPr id="241" name="Elipse 240">
            <a:extLst>
              <a:ext uri="{FF2B5EF4-FFF2-40B4-BE49-F238E27FC236}">
                <a16:creationId xmlns:a16="http://schemas.microsoft.com/office/drawing/2014/main" id="{24D60F68-E042-4251-AA85-91106A81B2F0}"/>
              </a:ext>
            </a:extLst>
          </p:cNvPr>
          <p:cNvSpPr/>
          <p:nvPr/>
        </p:nvSpPr>
        <p:spPr>
          <a:xfrm>
            <a:off x="20729677" y="5120750"/>
            <a:ext cx="2028311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cilindros</a:t>
            </a:r>
          </a:p>
          <a:p>
            <a:pPr algn="ctr"/>
            <a:endParaRPr lang="es-MX" sz="1800" dirty="0"/>
          </a:p>
        </p:txBody>
      </p:sp>
      <p:cxnSp>
        <p:nvCxnSpPr>
          <p:cNvPr id="242" name="Conector recto 241">
            <a:extLst>
              <a:ext uri="{FF2B5EF4-FFF2-40B4-BE49-F238E27FC236}">
                <a16:creationId xmlns:a16="http://schemas.microsoft.com/office/drawing/2014/main" id="{F36A15F5-43AE-C89B-E997-9F6328C70802}"/>
              </a:ext>
            </a:extLst>
          </p:cNvPr>
          <p:cNvCxnSpPr>
            <a:cxnSpLocks/>
            <a:stCxn id="201" idx="0"/>
            <a:endCxn id="238" idx="5"/>
          </p:cNvCxnSpPr>
          <p:nvPr/>
        </p:nvCxnSpPr>
        <p:spPr>
          <a:xfrm flipH="1" flipV="1">
            <a:off x="18496808" y="5158442"/>
            <a:ext cx="796355" cy="103941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9" name="Conector recto 248">
            <a:extLst>
              <a:ext uri="{FF2B5EF4-FFF2-40B4-BE49-F238E27FC236}">
                <a16:creationId xmlns:a16="http://schemas.microsoft.com/office/drawing/2014/main" id="{9DBCAF9C-4426-26F9-7566-E3A05FD1D103}"/>
              </a:ext>
            </a:extLst>
          </p:cNvPr>
          <p:cNvCxnSpPr>
            <a:cxnSpLocks/>
            <a:stCxn id="201" idx="0"/>
            <a:endCxn id="239" idx="4"/>
          </p:cNvCxnSpPr>
          <p:nvPr/>
        </p:nvCxnSpPr>
        <p:spPr>
          <a:xfrm flipV="1">
            <a:off x="19293163" y="4746531"/>
            <a:ext cx="157140" cy="145132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2" name="Conector recto 251">
            <a:extLst>
              <a:ext uri="{FF2B5EF4-FFF2-40B4-BE49-F238E27FC236}">
                <a16:creationId xmlns:a16="http://schemas.microsoft.com/office/drawing/2014/main" id="{3B1E7D09-1FDA-8F07-6088-047605B78C09}"/>
              </a:ext>
            </a:extLst>
          </p:cNvPr>
          <p:cNvCxnSpPr>
            <a:cxnSpLocks/>
            <a:stCxn id="201" idx="0"/>
            <a:endCxn id="240" idx="2"/>
          </p:cNvCxnSpPr>
          <p:nvPr/>
        </p:nvCxnSpPr>
        <p:spPr>
          <a:xfrm flipV="1">
            <a:off x="19293163" y="4616268"/>
            <a:ext cx="1260315" cy="1581584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5" name="Conector recto 254">
            <a:extLst>
              <a:ext uri="{FF2B5EF4-FFF2-40B4-BE49-F238E27FC236}">
                <a16:creationId xmlns:a16="http://schemas.microsoft.com/office/drawing/2014/main" id="{916D1AA9-BD14-1592-94D8-89529DF5C2FA}"/>
              </a:ext>
            </a:extLst>
          </p:cNvPr>
          <p:cNvCxnSpPr>
            <a:cxnSpLocks/>
            <a:stCxn id="201" idx="0"/>
            <a:endCxn id="241" idx="2"/>
          </p:cNvCxnSpPr>
          <p:nvPr/>
        </p:nvCxnSpPr>
        <p:spPr>
          <a:xfrm flipV="1">
            <a:off x="19293163" y="5401098"/>
            <a:ext cx="1436514" cy="796754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8" name="Elipse 257">
            <a:extLst>
              <a:ext uri="{FF2B5EF4-FFF2-40B4-BE49-F238E27FC236}">
                <a16:creationId xmlns:a16="http://schemas.microsoft.com/office/drawing/2014/main" id="{80E3FE18-8A3A-C4EB-83FF-DC3E63944962}"/>
              </a:ext>
            </a:extLst>
          </p:cNvPr>
          <p:cNvSpPr/>
          <p:nvPr/>
        </p:nvSpPr>
        <p:spPr>
          <a:xfrm>
            <a:off x="5918190" y="2675719"/>
            <a:ext cx="2117800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u="sng" dirty="0"/>
              <a:t>idUsado</a:t>
            </a:r>
          </a:p>
          <a:p>
            <a:pPr algn="ctr"/>
            <a:endParaRPr lang="es-MX" sz="1800" dirty="0"/>
          </a:p>
        </p:txBody>
      </p:sp>
      <p:sp>
        <p:nvSpPr>
          <p:cNvPr id="259" name="Elipse 258">
            <a:extLst>
              <a:ext uri="{FF2B5EF4-FFF2-40B4-BE49-F238E27FC236}">
                <a16:creationId xmlns:a16="http://schemas.microsoft.com/office/drawing/2014/main" id="{45C57269-10F5-8230-09B9-AE956BAB6246}"/>
              </a:ext>
            </a:extLst>
          </p:cNvPr>
          <p:cNvSpPr/>
          <p:nvPr/>
        </p:nvSpPr>
        <p:spPr>
          <a:xfrm>
            <a:off x="7795540" y="2368146"/>
            <a:ext cx="2117800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marca</a:t>
            </a:r>
          </a:p>
          <a:p>
            <a:pPr algn="ctr"/>
            <a:endParaRPr lang="es-MX" sz="1800" dirty="0"/>
          </a:p>
        </p:txBody>
      </p:sp>
      <p:sp>
        <p:nvSpPr>
          <p:cNvPr id="260" name="Elipse 259">
            <a:extLst>
              <a:ext uri="{FF2B5EF4-FFF2-40B4-BE49-F238E27FC236}">
                <a16:creationId xmlns:a16="http://schemas.microsoft.com/office/drawing/2014/main" id="{45221727-99FD-595D-B633-5348F4B4ED1E}"/>
              </a:ext>
            </a:extLst>
          </p:cNvPr>
          <p:cNvSpPr/>
          <p:nvPr/>
        </p:nvSpPr>
        <p:spPr>
          <a:xfrm>
            <a:off x="9778533" y="2673594"/>
            <a:ext cx="2117800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modelo</a:t>
            </a:r>
          </a:p>
          <a:p>
            <a:pPr algn="ctr"/>
            <a:endParaRPr lang="es-MX" sz="1800" dirty="0"/>
          </a:p>
        </p:txBody>
      </p:sp>
      <p:sp>
        <p:nvSpPr>
          <p:cNvPr id="261" name="Elipse 260">
            <a:extLst>
              <a:ext uri="{FF2B5EF4-FFF2-40B4-BE49-F238E27FC236}">
                <a16:creationId xmlns:a16="http://schemas.microsoft.com/office/drawing/2014/main" id="{1F4F4C40-EF66-7A9A-43DD-29A9E1174655}"/>
              </a:ext>
            </a:extLst>
          </p:cNvPr>
          <p:cNvSpPr/>
          <p:nvPr/>
        </p:nvSpPr>
        <p:spPr>
          <a:xfrm>
            <a:off x="10475434" y="3281553"/>
            <a:ext cx="2117800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matricula</a:t>
            </a:r>
          </a:p>
          <a:p>
            <a:pPr algn="ctr"/>
            <a:endParaRPr lang="es-MX" sz="1800" dirty="0"/>
          </a:p>
        </p:txBody>
      </p:sp>
      <p:cxnSp>
        <p:nvCxnSpPr>
          <p:cNvPr id="262" name="Conector recto 261">
            <a:extLst>
              <a:ext uri="{FF2B5EF4-FFF2-40B4-BE49-F238E27FC236}">
                <a16:creationId xmlns:a16="http://schemas.microsoft.com/office/drawing/2014/main" id="{75014696-9072-FA44-25C9-650A27C70C27}"/>
              </a:ext>
            </a:extLst>
          </p:cNvPr>
          <p:cNvCxnSpPr>
            <a:cxnSpLocks/>
            <a:stCxn id="258" idx="5"/>
            <a:endCxn id="21" idx="0"/>
          </p:cNvCxnSpPr>
          <p:nvPr/>
        </p:nvCxnSpPr>
        <p:spPr>
          <a:xfrm>
            <a:off x="7725845" y="3154303"/>
            <a:ext cx="2039220" cy="1117810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5" name="Conector recto 264">
            <a:extLst>
              <a:ext uri="{FF2B5EF4-FFF2-40B4-BE49-F238E27FC236}">
                <a16:creationId xmlns:a16="http://schemas.microsoft.com/office/drawing/2014/main" id="{5952C28D-E1BF-E8CD-B904-3FC7B57273BB}"/>
              </a:ext>
            </a:extLst>
          </p:cNvPr>
          <p:cNvCxnSpPr>
            <a:cxnSpLocks/>
            <a:stCxn id="259" idx="4"/>
            <a:endCxn id="21" idx="0"/>
          </p:cNvCxnSpPr>
          <p:nvPr/>
        </p:nvCxnSpPr>
        <p:spPr>
          <a:xfrm>
            <a:off x="8854440" y="2928842"/>
            <a:ext cx="910625" cy="1343271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9" name="Conector recto 268">
            <a:extLst>
              <a:ext uri="{FF2B5EF4-FFF2-40B4-BE49-F238E27FC236}">
                <a16:creationId xmlns:a16="http://schemas.microsoft.com/office/drawing/2014/main" id="{0DA4DE51-19FB-C48D-C930-75D600C5F41B}"/>
              </a:ext>
            </a:extLst>
          </p:cNvPr>
          <p:cNvCxnSpPr>
            <a:cxnSpLocks/>
            <a:stCxn id="260" idx="3"/>
            <a:endCxn id="21" idx="0"/>
          </p:cNvCxnSpPr>
          <p:nvPr/>
        </p:nvCxnSpPr>
        <p:spPr>
          <a:xfrm flipH="1">
            <a:off x="9765065" y="3152178"/>
            <a:ext cx="323613" cy="1119935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2" name="Conector recto 271">
            <a:extLst>
              <a:ext uri="{FF2B5EF4-FFF2-40B4-BE49-F238E27FC236}">
                <a16:creationId xmlns:a16="http://schemas.microsoft.com/office/drawing/2014/main" id="{DFA12AA7-96BE-2118-E5BB-6586BF825A78}"/>
              </a:ext>
            </a:extLst>
          </p:cNvPr>
          <p:cNvCxnSpPr>
            <a:cxnSpLocks/>
            <a:stCxn id="261" idx="2"/>
            <a:endCxn id="21" idx="0"/>
          </p:cNvCxnSpPr>
          <p:nvPr/>
        </p:nvCxnSpPr>
        <p:spPr>
          <a:xfrm flipH="1">
            <a:off x="9765065" y="3561901"/>
            <a:ext cx="710369" cy="710212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8410C761-C747-68E8-4F21-071F58D3E0D0}"/>
              </a:ext>
            </a:extLst>
          </p:cNvPr>
          <p:cNvCxnSpPr>
            <a:cxnSpLocks/>
            <a:stCxn id="59" idx="2"/>
            <a:endCxn id="5" idx="4"/>
          </p:cNvCxnSpPr>
          <p:nvPr/>
        </p:nvCxnSpPr>
        <p:spPr>
          <a:xfrm flipH="1" flipV="1">
            <a:off x="2907598" y="8466224"/>
            <a:ext cx="1486032" cy="102472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A51E50BB-DA67-7C6A-A6B2-9B3C1A2D8060}"/>
              </a:ext>
            </a:extLst>
          </p:cNvPr>
          <p:cNvSpPr/>
          <p:nvPr/>
        </p:nvSpPr>
        <p:spPr>
          <a:xfrm>
            <a:off x="1848698" y="7905528"/>
            <a:ext cx="2117800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  <a:p>
            <a:pPr algn="ctr"/>
            <a:endParaRPr lang="es-MX" sz="1800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FC8F897-5737-CE63-18BE-3BD67F0A562C}"/>
              </a:ext>
            </a:extLst>
          </p:cNvPr>
          <p:cNvCxnSpPr>
            <a:cxnSpLocks/>
            <a:stCxn id="123" idx="2"/>
            <a:endCxn id="28" idx="5"/>
          </p:cNvCxnSpPr>
          <p:nvPr/>
        </p:nvCxnSpPr>
        <p:spPr>
          <a:xfrm flipH="1" flipV="1">
            <a:off x="2857095" y="11797771"/>
            <a:ext cx="943294" cy="303769"/>
          </a:xfrm>
          <a:prstGeom prst="lin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FB75BFCD-A4D2-1C94-2D85-8151B75CDA6E}"/>
              </a:ext>
            </a:extLst>
          </p:cNvPr>
          <p:cNvSpPr/>
          <p:nvPr/>
        </p:nvSpPr>
        <p:spPr>
          <a:xfrm>
            <a:off x="1049440" y="11319187"/>
            <a:ext cx="2117800" cy="5606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nombre</a:t>
            </a:r>
          </a:p>
          <a:p>
            <a:pPr algn="ctr"/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3874639202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T Security Pitch Deck by Slidesgo">
  <a:themeElements>
    <a:clrScheme name="Simple Light">
      <a:dk1>
        <a:srgbClr val="000000"/>
      </a:dk1>
      <a:lt1>
        <a:srgbClr val="FFFFFF"/>
      </a:lt1>
      <a:dk2>
        <a:srgbClr val="1738C6"/>
      </a:dk2>
      <a:lt2>
        <a:srgbClr val="1F369A"/>
      </a:lt2>
      <a:accent1>
        <a:srgbClr val="F2E205"/>
      </a:accent1>
      <a:accent2>
        <a:srgbClr val="FF0000"/>
      </a:accent2>
      <a:accent3>
        <a:srgbClr val="2647D6"/>
      </a:accent3>
      <a:accent4>
        <a:srgbClr val="E2E2E2"/>
      </a:accent4>
      <a:accent5>
        <a:srgbClr val="B8B8B8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 Security Pitch Deck by Slidesgo</Template>
  <TotalTime>3006</TotalTime>
  <Words>1953</Words>
  <Application>Microsoft Office PowerPoint</Application>
  <PresentationFormat>Personalizado</PresentationFormat>
  <Paragraphs>728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28</vt:i4>
      </vt:variant>
    </vt:vector>
  </HeadingPairs>
  <TitlesOfParts>
    <vt:vector size="47" baseType="lpstr">
      <vt:lpstr>Alef</vt:lpstr>
      <vt:lpstr>Arial</vt:lpstr>
      <vt:lpstr>Bebas Neue</vt:lpstr>
      <vt:lpstr>Calisto MT</vt:lpstr>
      <vt:lpstr>Loved by the King</vt:lpstr>
      <vt:lpstr>Mulish SemiBold</vt:lpstr>
      <vt:lpstr>Nunito Light</vt:lpstr>
      <vt:lpstr>Proxima Nova</vt:lpstr>
      <vt:lpstr>PT Sans</vt:lpstr>
      <vt:lpstr>Roboto Condensed Light</vt:lpstr>
      <vt:lpstr>Roboto Mono</vt:lpstr>
      <vt:lpstr>Times New Roman</vt:lpstr>
      <vt:lpstr>Titillium Web</vt:lpstr>
      <vt:lpstr>Titillium Web Light</vt:lpstr>
      <vt:lpstr>Turret Road</vt:lpstr>
      <vt:lpstr>Wingdings 2</vt:lpstr>
      <vt:lpstr>IT Security Pitch Deck by Slidesgo</vt:lpstr>
      <vt:lpstr>Slidesgo Final Pages</vt:lpstr>
      <vt:lpstr>Pizarra</vt:lpstr>
      <vt:lpstr>SERVICIO MILITAR  DIAGRAMA E-R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SERVICIO MILITAR  DIAGRAMA E-R</dc:title>
  <dc:creator>brandon</dc:creator>
  <cp:lastModifiedBy>PALOMO CABRAL MARCOS JAVIER</cp:lastModifiedBy>
  <cp:revision>17</cp:revision>
  <dcterms:created xsi:type="dcterms:W3CDTF">2022-09-04T16:29:19Z</dcterms:created>
  <dcterms:modified xsi:type="dcterms:W3CDTF">2022-12-12T23:22:52Z</dcterms:modified>
</cp:coreProperties>
</file>