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AC33D-9069-42D6-A206-527F8AB7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F51A6B-7DCA-4BD3-BB38-70D14958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3523-373B-4CBF-867E-A702440F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BD417-A996-4A22-953F-620350D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60075-F989-49FF-A0C6-ABCD10B5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06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A2AD-3123-4DCE-B67D-271EAB0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A6C2F6-5CCA-46CF-9F9F-4AD14348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17895-6798-413A-B58C-B29F97C2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E02EB-0B85-4BFA-838A-71FFC14D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2EC30-50D3-4823-AC24-48BFED9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44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F3AF40-9967-4216-BFCA-C29759CB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CFCC5E-9B8A-4AE6-A9EB-40CF49E74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D9F78-F892-4E0D-BF86-D5987B27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F47B-53D7-402B-B5E6-3C5EEA75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FBE8A-73B9-43E6-A326-C678231F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083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AB8E-ED4A-4402-9783-6E37F51B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59B9D-5D8C-4FB7-9B76-ACEDA616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DCA3F-CF17-4D95-BB4F-071A9B4A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86933-4BEE-42D6-90D0-2AB78EDB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2B29A-D50C-4302-8ED1-5762BCE6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55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9A8DB-9241-47CA-AD01-EA2E0482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A8E95-C79A-4DC0-BFA8-2285113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8D38-BC69-4453-8C03-E73F0347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B72A8-DD40-4312-8836-4E49E04E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B3DA2-F903-4439-A3C6-31025DFC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7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F980-54F1-4F93-B57F-F157A53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05979-B128-49A5-9BE5-AB2479AA0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F8B00-3BF3-4A2E-9FF7-334231ABC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F9E876-2DFA-45E0-B5C9-610277D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D3F71-F87D-47F2-9870-9B4B281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5D1E4-F18F-4ED7-88A1-7DD55DE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756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71A3F-0AC1-48A3-8803-549EB568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3F7E3-FD4C-4A10-A4CC-E0383AC2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53FDC7-BAC4-4D3D-9E82-3915129B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6FDAF5-C41E-4033-9D89-F5177E68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24A6-959A-45D4-9AAA-E22CBD530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58C20F-1F90-464D-9DB5-A62CE2BD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B62B07-656F-41FE-AE49-81A35DA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8DB42-6F64-46D0-BC79-6517EC74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7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E8955-4E11-4685-8E45-B02D2238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8D81B9-2910-4C60-9C04-873DB57E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FCAC96-D5D6-4F38-AF12-C8E842C9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AF3133-C99E-4386-8ABF-C140B476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93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654929-94DA-4348-A835-2C48B68F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FCC557-4BF7-4451-AFBB-B1C5523B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46BB5B-E62A-4160-A883-85A665F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64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07A12-4784-4DE3-8996-F8290FC6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F3293-00A1-4E6E-A26F-5B52FB10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1F822-4EE2-40A1-B787-DE0022CD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92ED66-B4AC-40ED-9C61-4660B821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CE041-E5D1-43A1-AA5F-F9392431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C89F77-02E8-43EE-9B07-45FA7450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955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7D7A8-F35D-4E7F-BBEF-CB66DB83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E2B08A-3740-4D74-9AE9-03FF5A1F5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71DE82-5F6F-4CAF-BA22-82CE5A54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29E52C-5AC6-43E7-B4B8-2DBD87D2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65D552-0A25-47B2-8463-576D1E6F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5F7EB-A697-495F-809A-D5FEFF1B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2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B758919-3FA9-42FE-8B1A-FCCCBAC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EC1847-6063-43F4-8746-888A550C4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73604-42A5-4F1E-A8CF-FF815505A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1D613-63D0-46F4-BD52-8F8C36DE1A60}" type="datetimeFigureOut">
              <a:rPr lang="es-AR" smtClean="0"/>
              <a:t>2/9/2023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D1F707-8D17-4D8B-84C6-08D1FA1FF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8463-BC2D-466E-A554-A43D68438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24E6-DBEB-4181-B636-4F62DACEBC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598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agrama de flujo: datos 11">
            <a:extLst>
              <a:ext uri="{FF2B5EF4-FFF2-40B4-BE49-F238E27FC236}">
                <a16:creationId xmlns:a16="http://schemas.microsoft.com/office/drawing/2014/main" id="{D3D24B1B-A18E-4A0C-92F2-D513D05ACE3F}"/>
              </a:ext>
            </a:extLst>
          </p:cNvPr>
          <p:cNvSpPr/>
          <p:nvPr/>
        </p:nvSpPr>
        <p:spPr>
          <a:xfrm>
            <a:off x="1177366" y="-1"/>
            <a:ext cx="4711959" cy="6858001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49977D4F-AEC5-403C-AB35-1F98581018E7}"/>
              </a:ext>
            </a:extLst>
          </p:cNvPr>
          <p:cNvSpPr/>
          <p:nvPr/>
        </p:nvSpPr>
        <p:spPr>
          <a:xfrm>
            <a:off x="6614008" y="1"/>
            <a:ext cx="4711959" cy="6858000"/>
          </a:xfrm>
          <a:prstGeom prst="flowChartInputOutpu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Diagrama de flujo: datos 12">
            <a:extLst>
              <a:ext uri="{FF2B5EF4-FFF2-40B4-BE49-F238E27FC236}">
                <a16:creationId xmlns:a16="http://schemas.microsoft.com/office/drawing/2014/main" id="{315FA7B4-EF0D-436C-85C3-397058346E5C}"/>
              </a:ext>
            </a:extLst>
          </p:cNvPr>
          <p:cNvSpPr/>
          <p:nvPr/>
        </p:nvSpPr>
        <p:spPr>
          <a:xfrm>
            <a:off x="3914349" y="0"/>
            <a:ext cx="4711959" cy="6858000"/>
          </a:xfrm>
          <a:prstGeom prst="flowChartInputOutpu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442B0A4-A937-4D69-B5B1-8E94A2FBA8EC}"/>
              </a:ext>
            </a:extLst>
          </p:cNvPr>
          <p:cNvSpPr/>
          <p:nvPr/>
        </p:nvSpPr>
        <p:spPr>
          <a:xfrm>
            <a:off x="0" y="0"/>
            <a:ext cx="12192000" cy="847288"/>
          </a:xfrm>
          <a:prstGeom prst="rect">
            <a:avLst/>
          </a:prstGeom>
          <a:gradFill flip="none" rotWithShape="1">
            <a:gsLst>
              <a:gs pos="1770">
                <a:schemeClr val="bg1"/>
              </a:gs>
              <a:gs pos="16000">
                <a:schemeClr val="accent1">
                  <a:lumMod val="5000"/>
                  <a:lumOff val="95000"/>
                </a:schemeClr>
              </a:gs>
              <a:gs pos="36294">
                <a:srgbClr val="B5C8E7"/>
              </a:gs>
              <a:gs pos="69000">
                <a:srgbClr val="7B9CD5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AEDAE3E-BDF0-4190-8658-734663BBF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" y="-1"/>
            <a:ext cx="796954" cy="7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4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Javier Lescano</dc:creator>
  <cp:lastModifiedBy>Marcos Javier Lescano</cp:lastModifiedBy>
  <cp:revision>1</cp:revision>
  <dcterms:created xsi:type="dcterms:W3CDTF">2023-09-02T06:37:33Z</dcterms:created>
  <dcterms:modified xsi:type="dcterms:W3CDTF">2023-09-02T06:37:55Z</dcterms:modified>
</cp:coreProperties>
</file>