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7" r:id="rId14"/>
    <p:sldId id="270" r:id="rId15"/>
    <p:sldId id="271" r:id="rId16"/>
    <p:sldId id="305" r:id="rId17"/>
    <p:sldId id="309" r:id="rId18"/>
    <p:sldId id="310" r:id="rId19"/>
    <p:sldId id="306" r:id="rId20"/>
    <p:sldId id="307" r:id="rId21"/>
    <p:sldId id="308" r:id="rId22"/>
    <p:sldId id="272" r:id="rId23"/>
    <p:sldId id="273" r:id="rId24"/>
    <p:sldId id="274" r:id="rId25"/>
    <p:sldId id="275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88" r:id="rId37"/>
    <p:sldId id="289" r:id="rId38"/>
    <p:sldId id="290" r:id="rId39"/>
    <p:sldId id="291" r:id="rId40"/>
    <p:sldId id="292" r:id="rId41"/>
    <p:sldId id="294" r:id="rId42"/>
    <p:sldId id="293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9D7C-261B-4A59-B8C9-5DC6A596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B735E-32BF-4415-9894-D0D911F2B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FAF675-DD36-4320-AEFE-E4B01CE6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CADB43-9BE0-44FB-9552-3273BCA2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191BE-6614-48BA-BAA6-38DE4B7A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06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25685-3183-4305-9123-4E36128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E82D66-9899-45A5-88E5-3370ADB7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54C122-1B74-4B6F-BA69-555F84A5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D4D384-5CCB-4E27-BCA8-43FC3E0C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6AB0B-451E-4037-B9C5-9696E37C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85F57E-AFC2-4A41-8024-F7B4944EF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ECE89D-E930-4A8F-A0E2-E7FC69D5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372ED0-2478-4DEA-8700-31F974B0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679D2-8382-4041-AECC-D1798B5D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7972F-1CE5-451F-8E9A-7E721E98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4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CF7F0-44A5-4886-AC1E-E2C7AADC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80C07-7A41-481D-BB5F-B2CC973E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239AE-1884-4C08-B751-3AE202F9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C95ED-8DAC-43DE-9B01-6F9AA9C5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F5145-4FDD-4A92-B85A-658D95B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5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80BE4-0134-4ABC-A601-E4A142A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106FF2-E9B5-4CE1-B18C-2B714CE1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275EC-DD48-4D96-B473-F499395F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0DDF3-7847-476C-B524-9422FA9C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0A38A-FD0A-4795-9465-C619D797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3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B2928-790F-4C03-87EA-1AA90438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3584D-46C6-4903-B5E4-536F651DE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960918-0AA3-47D3-955C-8D509A8E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5512E-EE0E-495D-A5D7-C6E030A3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6DB40-2F1A-4EDB-BCB0-086EA4FD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A977C8-B7CA-402C-B951-8040DF97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5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84DA7-9DF5-4A52-955A-8048BFF4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AE306-546E-4166-8CAA-FEAA1C36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2261BC-0C66-4FB1-9C74-5630C4C1C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EB6B93-A323-4871-AC01-7DEA523DE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76E6C7-F3B2-442C-A79A-811F1A4C3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ED8FE2-ED63-4EF9-96E9-EC126871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1C9054-C04D-4BA8-87FA-8CA2ABF3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D55BF-C522-4A4F-A548-62B9FB4C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8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477BC-9062-4943-B639-6E2A27D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400278-FA80-4D79-A63B-9C53F86B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3469A7-27CA-4402-BE83-C44E24F5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9DA528-F293-42E9-98E8-B4936BCA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70A01C-FB9A-4C6B-9867-E0AE4E06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AC446E-F385-4B5A-8A7B-FEFA21D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046B2E-77F6-43BB-A1C8-1CF52710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0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017A6-E18B-4C25-93DA-4BDD231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019C1-C43F-4928-B612-AB738AA8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CE23A-A061-4977-85B1-CA2A9491F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F74A3-F507-4664-9053-90CE7712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A7E7C3-5DBA-4B9E-8CD3-59F32189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0E38F1-6A18-4186-BDF1-09628AC5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2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7ED7F-0883-4083-B0DB-C3A781C4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F7784F-7310-431A-B7ED-B051606E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EA79F-7D76-47EC-BCAD-C88AD7526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EF50A-325F-4E35-8D8C-13657943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6AF81A-C54A-4ABE-B56C-CFF9B193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804450-0DE2-432D-8731-381ACFF2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4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066B36-85F3-4B2E-86D9-DADFCFE5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143ADE-72DE-4205-8015-BDF1191F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73E7F5-0972-4CE0-98B4-09D3D1B12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9AEB-A2B8-45D9-BBEA-32080D8AC0AB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AA81D-28FE-457E-963B-30460D1A7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514D3-5F50-4747-9814-AC4A969E9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B6AE-B35E-4165-8EA3-2FB602204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5E193-87B4-4353-AFB0-90B9A612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pt-BR" dirty="0"/>
              <a:t>S2</a:t>
            </a:r>
            <a:br>
              <a:rPr lang="pt-BR" dirty="0"/>
            </a:br>
            <a:r>
              <a:rPr lang="pt-BR" dirty="0"/>
              <a:t>Atividade 2</a:t>
            </a:r>
          </a:p>
        </p:txBody>
      </p:sp>
      <p:pic>
        <p:nvPicPr>
          <p:cNvPr id="4" name="Picture 2" descr="Script de computador em uma tela">
            <a:extLst>
              <a:ext uri="{FF2B5EF4-FFF2-40B4-BE49-F238E27FC236}">
                <a16:creationId xmlns:a16="http://schemas.microsoft.com/office/drawing/2014/main" id="{7085E67C-341A-4D02-A2CE-FC58DD9FE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426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8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25" y="1103078"/>
            <a:ext cx="8719931" cy="1836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Para tira o </a:t>
            </a:r>
            <a:r>
              <a:rPr lang="pt-BR" dirty="0" err="1"/>
              <a:t>underline</a:t>
            </a:r>
            <a:r>
              <a:rPr lang="pt-BR" dirty="0"/>
              <a:t> e mudar a cor será usado “color” e “</a:t>
            </a:r>
            <a:r>
              <a:rPr lang="pt-BR" dirty="0" err="1"/>
              <a:t>text-decoration</a:t>
            </a:r>
            <a:r>
              <a:rPr lang="pt-BR" dirty="0"/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105AA9-8ECE-4C08-A36C-B65C36D1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93" y="2544419"/>
            <a:ext cx="8122793" cy="15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5FEF53-CFED-4DEE-BA8E-87EF2279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8357"/>
            <a:ext cx="12192000" cy="58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5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34" y="1381285"/>
            <a:ext cx="8719931" cy="1836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Para afastar o menu do top iremos usar o “</a:t>
            </a:r>
            <a:r>
              <a:rPr lang="pt-BR" dirty="0" err="1"/>
              <a:t>padding</a:t>
            </a:r>
            <a:r>
              <a:rPr lang="pt-BR" dirty="0"/>
              <a:t>”, que expande o elemento.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214A23-96E5-4217-B5CF-B6F9C1CD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8" y="2642466"/>
            <a:ext cx="10500744" cy="15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2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C4E8FD-5ACF-4050-9D75-4E3E6470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34" y="2692263"/>
            <a:ext cx="6341531" cy="1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4" y="904296"/>
            <a:ext cx="10284791" cy="1836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 para finalizar o menu podemos adicionar um “</a:t>
            </a:r>
            <a:r>
              <a:rPr lang="pt-BR" dirty="0" err="1"/>
              <a:t>hover</a:t>
            </a:r>
            <a:r>
              <a:rPr lang="pt-BR" dirty="0"/>
              <a:t>, que é utilizado para quando o mouse passar sobre o elemento, e no nosso caso adicionaremos uma borda embaixo. Para isso passamos sua cor, espessura e se ela será pontilhada, sólida, 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53DC38-2FAD-45E2-A8CC-DA48B54B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83" y="3034748"/>
            <a:ext cx="8829433" cy="16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884AD1-8A37-47C2-9716-0D17BC5B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33" y="2196728"/>
            <a:ext cx="6643133" cy="15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3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73" y="343261"/>
            <a:ext cx="7651649" cy="939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iremos dar responsividade à página usando o “media query” do css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DD4D14-E639-4280-9460-52231FCD6076}"/>
              </a:ext>
            </a:extLst>
          </p:cNvPr>
          <p:cNvSpPr txBox="1"/>
          <p:nvPr/>
        </p:nvSpPr>
        <p:spPr>
          <a:xfrm>
            <a:off x="1049059" y="3429000"/>
            <a:ext cx="1009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@media </a:t>
            </a:r>
            <a:r>
              <a:rPr lang="pt-BR" dirty="0">
                <a:sym typeface="Wingdings" panose="05000000000000000000" pitchFamily="2" charset="2"/>
              </a:rPr>
              <a:t> É usado no css para dar responsividade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screen</a:t>
            </a:r>
            <a:r>
              <a:rPr lang="pt-BR" dirty="0">
                <a:sym typeface="Wingdings" panose="05000000000000000000" pitchFamily="2" charset="2"/>
              </a:rPr>
              <a:t>  Definimos que será a responsividade de uma tela como celulares ,computadores ,etc...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and</a:t>
            </a:r>
            <a:r>
              <a:rPr lang="pt-BR" dirty="0">
                <a:sym typeface="Wingdings" panose="05000000000000000000" pitchFamily="2" charset="2"/>
              </a:rPr>
              <a:t>  Usado para identificar que iremos passar mais um parâmetro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(max-width:1023px) </a:t>
            </a:r>
            <a:r>
              <a:rPr lang="pt-BR" dirty="0">
                <a:sym typeface="Wingdings" panose="05000000000000000000" pitchFamily="2" charset="2"/>
              </a:rPr>
              <a:t> Definimos uma largura máxima, quando estiver abaixo dessa largura ele irá receber os estilos que definirmos nesta media query.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688A51-048E-4521-AB30-2096F5FA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99" y="1766821"/>
            <a:ext cx="11008194" cy="11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Para testarmos a responsividade usamos o comando “</a:t>
            </a:r>
            <a:r>
              <a:rPr lang="pt-BR" dirty="0" err="1"/>
              <a:t>Ctrl</a:t>
            </a:r>
            <a:r>
              <a:rPr lang="pt-BR" dirty="0"/>
              <a:t>-Shift-i” e depois clicamos aonde está selecionado na imagem abaixo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D764A5-26A3-4B37-8394-4D4F8D5E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50" y="1475546"/>
            <a:ext cx="3885921" cy="505649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1EC9BBE-093D-4E21-8C6A-30749872BE6B}"/>
              </a:ext>
            </a:extLst>
          </p:cNvPr>
          <p:cNvSpPr/>
          <p:nvPr/>
        </p:nvSpPr>
        <p:spPr>
          <a:xfrm>
            <a:off x="3975850" y="1693910"/>
            <a:ext cx="291350" cy="34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835C9B4-5BC1-4393-BFC3-44D7C7B1419D}"/>
              </a:ext>
            </a:extLst>
          </p:cNvPr>
          <p:cNvCxnSpPr/>
          <p:nvPr/>
        </p:nvCxnSpPr>
        <p:spPr>
          <a:xfrm>
            <a:off x="1616765" y="1113183"/>
            <a:ext cx="2239618" cy="7156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1ABC08D-6FF1-48EE-847C-68512034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283"/>
            <a:ext cx="12192000" cy="589071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podemos testar sua responsividade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EC9BBE-093D-4E21-8C6A-30749872BE6B}"/>
              </a:ext>
            </a:extLst>
          </p:cNvPr>
          <p:cNvSpPr/>
          <p:nvPr/>
        </p:nvSpPr>
        <p:spPr>
          <a:xfrm>
            <a:off x="4088394" y="967283"/>
            <a:ext cx="4419501" cy="34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539214-1B23-4B4A-84B7-8EF8FCAB0E9B}"/>
              </a:ext>
            </a:extLst>
          </p:cNvPr>
          <p:cNvSpPr/>
          <p:nvPr/>
        </p:nvSpPr>
        <p:spPr>
          <a:xfrm>
            <a:off x="10389705" y="1470991"/>
            <a:ext cx="344556" cy="5387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3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Então agora vamos adicionar um menu hamburguer na versão para tablet e celular (largura menor que 1023px). Primeiro adicionamos uma imagem de menu hamburguer e adicionar um id para ele e uma classe para os outros elementos.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C46EAA-9EB7-4E99-AC25-ACFF5578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3" y="1847258"/>
            <a:ext cx="973590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2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913" y="434147"/>
            <a:ext cx="10620606" cy="12223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/>
              <a:t>Para esta atividade iremos usar o css e o bootstrap, que serão responsáveis ao estilo da página, no arquivo criado na atividade passada. Então vamos preparar nossos arquivos e pastas, começando pelo css.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A9E5E6-CECB-4276-B729-5740733D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12" y="1913206"/>
            <a:ext cx="5030886" cy="4345745"/>
          </a:xfrm>
          <a:prstGeom prst="rect">
            <a:avLst/>
          </a:prstGeom>
        </p:spPr>
      </p:pic>
      <p:sp>
        <p:nvSpPr>
          <p:cNvPr id="7" name="Círculo: Vazio 6">
            <a:extLst>
              <a:ext uri="{FF2B5EF4-FFF2-40B4-BE49-F238E27FC236}">
                <a16:creationId xmlns:a16="http://schemas.microsoft.com/office/drawing/2014/main" id="{C54BB4D9-3BA0-42C6-BFED-63720869DCB8}"/>
              </a:ext>
            </a:extLst>
          </p:cNvPr>
          <p:cNvSpPr/>
          <p:nvPr/>
        </p:nvSpPr>
        <p:spPr>
          <a:xfrm>
            <a:off x="4320209" y="2478157"/>
            <a:ext cx="755374" cy="728870"/>
          </a:xfrm>
          <a:prstGeom prst="donu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5562541-B530-4FC8-88C6-BAE07939A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45"/>
          <a:stretch/>
        </p:blipFill>
        <p:spPr>
          <a:xfrm>
            <a:off x="6734481" y="1913206"/>
            <a:ext cx="4819038" cy="4201089"/>
          </a:xfrm>
          <a:prstGeom prst="rect">
            <a:avLst/>
          </a:prstGeom>
        </p:spPr>
      </p:pic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6F6DF3E0-E7F5-4794-87EF-91FA27E84D64}"/>
              </a:ext>
            </a:extLst>
          </p:cNvPr>
          <p:cNvSpPr/>
          <p:nvPr/>
        </p:nvSpPr>
        <p:spPr>
          <a:xfrm>
            <a:off x="9660835" y="2478157"/>
            <a:ext cx="490330" cy="70236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8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556483"/>
            <a:ext cx="10681253" cy="1085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iremos estilizar a imagem do menu hamburguer e adicionar a responsividade no css também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E29C8C-60F9-4B89-B03F-3E97E246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10" y="1844888"/>
            <a:ext cx="6219417" cy="14210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CABC97-25C9-4907-A5DD-3BE10B58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99" y="3749444"/>
            <a:ext cx="9528202" cy="24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556483"/>
            <a:ext cx="10681253" cy="1085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DE9019-9B40-44DB-8273-3B416D8B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" b="80249"/>
          <a:stretch/>
        </p:blipFill>
        <p:spPr>
          <a:xfrm>
            <a:off x="-2" y="1142720"/>
            <a:ext cx="12192000" cy="10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3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4" y="904296"/>
            <a:ext cx="10284791" cy="1836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iremos para o banner da página, começando definindo a largura da </a:t>
            </a:r>
            <a:r>
              <a:rPr lang="pt-BR" dirty="0" err="1"/>
              <a:t>section</a:t>
            </a:r>
            <a:r>
              <a:rPr lang="pt-BR" dirty="0"/>
              <a:t> para 100% e uma margem do topo para separar os conteúdos e alinha-lo.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A96A3E-E49A-4D74-9ADE-A251E235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35" y="3882683"/>
            <a:ext cx="9425328" cy="14623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7EB3BFE-0920-4223-AB5A-B03E0ABF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09" y="2499460"/>
            <a:ext cx="11142979" cy="9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4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950983-9529-4953-BFB3-AE4E7B1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059"/>
            <a:ext cx="12192000" cy="58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3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4" y="1477395"/>
            <a:ext cx="10284791" cy="924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 por fim iremos aumentar a largura do banner, identificando que é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img</a:t>
            </a:r>
            <a:r>
              <a:rPr lang="pt-BR" dirty="0"/>
              <a:t> dentro da </a:t>
            </a:r>
            <a:r>
              <a:rPr lang="pt-BR" dirty="0" err="1"/>
              <a:t>section</a:t>
            </a:r>
            <a:r>
              <a:rPr lang="pt-BR" dirty="0"/>
              <a:t> de id banner.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B99F43-BF3E-49F8-AE23-63B77614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27" y="2680198"/>
            <a:ext cx="7939345" cy="14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BB62C0-13F0-4BB7-B618-176FE3C4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133"/>
            <a:ext cx="12192000" cy="58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5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664" y="1980744"/>
            <a:ext cx="4378051" cy="1938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iremos criar classes iguais para destaque e novidades por possuírem a mesma estrutura.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F0ABC1-7442-4100-96E4-1D32B449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6" y="0"/>
            <a:ext cx="5036457" cy="68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975" y="2306891"/>
            <a:ext cx="7426050" cy="1938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Após isso vamos alinhar ao centro e definir a largura das </a:t>
            </a:r>
            <a:r>
              <a:rPr lang="pt-BR" dirty="0" err="1"/>
              <a:t>section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30029F-1918-4A0E-94A7-FBF5BC7F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30" y="3429000"/>
            <a:ext cx="10856426" cy="16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24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130B96-43EC-4D89-A9C7-D0E697F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706"/>
            <a:ext cx="12192000" cy="59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4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13" y="2306891"/>
            <a:ext cx="8505371" cy="1938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Para melhorar a visualização usaremos o </a:t>
            </a:r>
            <a:r>
              <a:rPr lang="pt-BR" dirty="0" err="1"/>
              <a:t>margin</a:t>
            </a:r>
            <a:r>
              <a:rPr lang="pt-BR" dirty="0"/>
              <a:t>, para distanciar as palavras.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6030D7-74CA-49B0-B9D1-DFA8A269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0" y="3275948"/>
            <a:ext cx="8789059" cy="27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990738"/>
            <a:ext cx="10681253" cy="14344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vamos linkar o css com o html utilizando a </a:t>
            </a:r>
            <a:r>
              <a:rPr lang="pt-BR" dirty="0" err="1"/>
              <a:t>tag</a:t>
            </a:r>
            <a:r>
              <a:rPr lang="pt-BR" dirty="0"/>
              <a:t> “link” no </a:t>
            </a:r>
            <a:r>
              <a:rPr lang="pt-BR" dirty="0" err="1"/>
              <a:t>head</a:t>
            </a:r>
            <a:r>
              <a:rPr lang="pt-BR" dirty="0"/>
              <a:t> do HTML, e usar o comando </a:t>
            </a:r>
            <a:r>
              <a:rPr lang="pt-BR" dirty="0" err="1"/>
              <a:t>ctrl+espaço</a:t>
            </a:r>
            <a:r>
              <a:rPr lang="pt-BR" dirty="0"/>
              <a:t> nas aspas para facilitar a </a:t>
            </a:r>
            <a:r>
              <a:rPr lang="pt-BR" dirty="0" err="1"/>
              <a:t>linkagem</a:t>
            </a:r>
            <a:r>
              <a:rPr lang="pt-BR" dirty="0"/>
              <a:t> ao nosso arquivo CSS.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1B592D-D5C7-4C37-B852-33B397DC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5" y="2425147"/>
            <a:ext cx="10895068" cy="19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1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222804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342344-96AE-4445-ADF7-B5A44185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208"/>
            <a:ext cx="12192000" cy="58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9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09" y="464838"/>
            <a:ext cx="8505371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Na parte da galeria de imagens iremos usar o carrossel de imagem do bootstrap(Framework do css), para isso iremos usar o site do bootstrap.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637DD2-3CAF-4165-B0B8-0F54C648D1F5}"/>
              </a:ext>
            </a:extLst>
          </p:cNvPr>
          <p:cNvSpPr txBox="1"/>
          <p:nvPr/>
        </p:nvSpPr>
        <p:spPr>
          <a:xfrm>
            <a:off x="3942520" y="1987826"/>
            <a:ext cx="379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Link:</a:t>
            </a:r>
            <a:r>
              <a:rPr lang="pt-BR" u="sng" dirty="0">
                <a:solidFill>
                  <a:srgbClr val="0070C0"/>
                </a:solidFill>
              </a:rPr>
              <a:t> https://getbootstrap.com/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07267A-8481-4BC9-A21F-DCBA18AA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67" y="2473114"/>
            <a:ext cx="8918713" cy="42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09" y="464838"/>
            <a:ext cx="8505371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Primeiro clique em “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started</a:t>
            </a:r>
            <a:r>
              <a:rPr lang="pt-BR" dirty="0"/>
              <a:t>” ou em “Começar” caso entre no site em português.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07267A-8481-4BC9-A21F-DCBA18AA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25" y="1505518"/>
            <a:ext cx="10208750" cy="48876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45D9DE7C-97A5-45C5-A8F1-92EF26BF1BB4}"/>
              </a:ext>
            </a:extLst>
          </p:cNvPr>
          <p:cNvSpPr/>
          <p:nvPr/>
        </p:nvSpPr>
        <p:spPr>
          <a:xfrm rot="19690466">
            <a:off x="1073122" y="2541946"/>
            <a:ext cx="503582" cy="25004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0573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896" y="398577"/>
            <a:ext cx="10100208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descendo um pouco a página inicial precisaremos colar os dois códigos sinalizados abaixo no </a:t>
            </a:r>
            <a:r>
              <a:rPr lang="pt-BR" dirty="0" err="1"/>
              <a:t>head</a:t>
            </a:r>
            <a:r>
              <a:rPr lang="pt-BR" dirty="0"/>
              <a:t> do nosso 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1C9466-45D5-473D-A74A-5DAD366F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1654059"/>
            <a:ext cx="10603791" cy="490325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3380AA-49CA-4B10-ACF6-C80E7596C6B2}"/>
              </a:ext>
            </a:extLst>
          </p:cNvPr>
          <p:cNvSpPr/>
          <p:nvPr/>
        </p:nvSpPr>
        <p:spPr>
          <a:xfrm>
            <a:off x="2690190" y="5799804"/>
            <a:ext cx="6891131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3F0BF4F-FB2F-4845-BE11-F799D28BE295}"/>
              </a:ext>
            </a:extLst>
          </p:cNvPr>
          <p:cNvSpPr/>
          <p:nvPr/>
        </p:nvSpPr>
        <p:spPr>
          <a:xfrm>
            <a:off x="2690190" y="2822714"/>
            <a:ext cx="6891131" cy="715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5D8361E2-2636-4C10-996F-D5ABE3915CB6}"/>
              </a:ext>
            </a:extLst>
          </p:cNvPr>
          <p:cNvSpPr/>
          <p:nvPr/>
        </p:nvSpPr>
        <p:spPr>
          <a:xfrm rot="7971304">
            <a:off x="1740418" y="1481624"/>
            <a:ext cx="410817" cy="164963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692F9C63-5889-4342-B29A-31EE19D50BCC}"/>
              </a:ext>
            </a:extLst>
          </p:cNvPr>
          <p:cNvSpPr/>
          <p:nvPr/>
        </p:nvSpPr>
        <p:spPr>
          <a:xfrm rot="7971304">
            <a:off x="1669979" y="4534108"/>
            <a:ext cx="410817" cy="164963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54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704" y="2398206"/>
            <a:ext cx="8505371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No </a:t>
            </a:r>
            <a:r>
              <a:rPr lang="pt-BR" dirty="0" err="1"/>
              <a:t>head</a:t>
            </a:r>
            <a:r>
              <a:rPr lang="pt-BR" dirty="0"/>
              <a:t> do html: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CAEC4B-C055-4CC0-ACDF-140CEECC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8" y="3100066"/>
            <a:ext cx="1073617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4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6D2E0F-45F9-4493-A4B6-AF321563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802"/>
            <a:ext cx="12192000" cy="585501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896" y="398577"/>
            <a:ext cx="10100208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Bootstrap na versão em português: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3380AA-49CA-4B10-ACF6-C80E7596C6B2}"/>
              </a:ext>
            </a:extLst>
          </p:cNvPr>
          <p:cNvSpPr/>
          <p:nvPr/>
        </p:nvSpPr>
        <p:spPr>
          <a:xfrm>
            <a:off x="2451652" y="5670457"/>
            <a:ext cx="7434470" cy="1042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3F0BF4F-FB2F-4845-BE11-F799D28BE295}"/>
              </a:ext>
            </a:extLst>
          </p:cNvPr>
          <p:cNvSpPr/>
          <p:nvPr/>
        </p:nvSpPr>
        <p:spPr>
          <a:xfrm>
            <a:off x="2451652" y="3018021"/>
            <a:ext cx="7434470" cy="642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5D8361E2-2636-4C10-996F-D5ABE3915CB6}"/>
              </a:ext>
            </a:extLst>
          </p:cNvPr>
          <p:cNvSpPr/>
          <p:nvPr/>
        </p:nvSpPr>
        <p:spPr>
          <a:xfrm rot="7971304">
            <a:off x="1499636" y="1619701"/>
            <a:ext cx="410817" cy="164963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692F9C63-5889-4342-B29A-31EE19D50BCC}"/>
              </a:ext>
            </a:extLst>
          </p:cNvPr>
          <p:cNvSpPr/>
          <p:nvPr/>
        </p:nvSpPr>
        <p:spPr>
          <a:xfrm rot="7971304">
            <a:off x="1501880" y="4438316"/>
            <a:ext cx="410817" cy="164963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37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704" y="2398206"/>
            <a:ext cx="8505371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No </a:t>
            </a:r>
            <a:r>
              <a:rPr lang="pt-BR" dirty="0" err="1"/>
              <a:t>head</a:t>
            </a:r>
            <a:r>
              <a:rPr lang="pt-BR" dirty="0"/>
              <a:t> do html: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B28AE2-88B2-4BEF-9D1E-6F15174B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3100065"/>
            <a:ext cx="1069806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4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819" y="153288"/>
            <a:ext cx="8505371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Após linkar o bootstrap no nosso html, iremos na barra de pesquisa localizada no canto superior esquerdo e pesquisar “</a:t>
            </a:r>
            <a:r>
              <a:rPr lang="pt-BR" dirty="0" err="1"/>
              <a:t>Carousel</a:t>
            </a:r>
            <a:r>
              <a:rPr lang="pt-BR" dirty="0"/>
              <a:t>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032527-9C6D-472D-876C-2185C973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3" y="2092468"/>
            <a:ext cx="4701302" cy="40266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B9BA8D6-63EA-49A6-B472-46271C3C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51" y="2092468"/>
            <a:ext cx="3646629" cy="434751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F8B754-BC79-49A2-BFD6-4D6C663B2697}"/>
              </a:ext>
            </a:extLst>
          </p:cNvPr>
          <p:cNvSpPr txBox="1"/>
          <p:nvPr/>
        </p:nvSpPr>
        <p:spPr>
          <a:xfrm>
            <a:off x="1983544" y="164007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Versão em inglês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E2A629-8E83-4BD3-9CAA-BC6B24F45AC4}"/>
              </a:ext>
            </a:extLst>
          </p:cNvPr>
          <p:cNvSpPr txBox="1"/>
          <p:nvPr/>
        </p:nvSpPr>
        <p:spPr>
          <a:xfrm>
            <a:off x="7806249" y="1620154"/>
            <a:ext cx="227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Versão em português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BB7E66E-DBB4-4B89-B60A-18A59873766E}"/>
              </a:ext>
            </a:extLst>
          </p:cNvPr>
          <p:cNvSpPr/>
          <p:nvPr/>
        </p:nvSpPr>
        <p:spPr>
          <a:xfrm>
            <a:off x="1027023" y="3564835"/>
            <a:ext cx="1517394" cy="320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ADB860E-DF21-4C05-B157-F656E6296393}"/>
              </a:ext>
            </a:extLst>
          </p:cNvPr>
          <p:cNvSpPr/>
          <p:nvPr/>
        </p:nvSpPr>
        <p:spPr>
          <a:xfrm>
            <a:off x="7407965" y="3751953"/>
            <a:ext cx="715618" cy="320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270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82" y="397128"/>
            <a:ext cx="7516035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na página do carrossel, descendo iremos ter várias opções, precisando apenas copiar e colar o código html de sua escolha.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58C735-C21F-4505-B5FE-7117B5DE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6" y="1800847"/>
            <a:ext cx="8135485" cy="48393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3157754-A8D0-47AA-9E35-AD940E01A497}"/>
              </a:ext>
            </a:extLst>
          </p:cNvPr>
          <p:cNvSpPr/>
          <p:nvPr/>
        </p:nvSpPr>
        <p:spPr>
          <a:xfrm>
            <a:off x="9501808" y="1896649"/>
            <a:ext cx="634751" cy="22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54907594-CE09-4A5D-8F83-009F857186ED}"/>
              </a:ext>
            </a:extLst>
          </p:cNvPr>
          <p:cNvSpPr/>
          <p:nvPr/>
        </p:nvSpPr>
        <p:spPr>
          <a:xfrm rot="13192804">
            <a:off x="10497863" y="369970"/>
            <a:ext cx="410817" cy="164963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77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21" y="229845"/>
            <a:ext cx="8505371" cy="1403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Adicionando o código no html: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207FA6-DE8D-445F-AE6F-D14332D8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814022"/>
            <a:ext cx="9221487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1201754"/>
            <a:ext cx="10681253" cy="14344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Para estilizar determinadas partes do código usamos “classes” para vários elementos e “id” para um único elemento. As classes são representadas no css por “.” e o id por “#”.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5BEF8A2-B8A6-4F79-9B9A-B999801E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45" y="2940167"/>
            <a:ext cx="6871909" cy="20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802" y="276533"/>
            <a:ext cx="7614402" cy="1101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Adicionaremos nossas imagens nos atributos “</a:t>
            </a:r>
            <a:r>
              <a:rPr lang="pt-BR" dirty="0" err="1"/>
              <a:t>src</a:t>
            </a:r>
            <a:r>
              <a:rPr lang="pt-BR" dirty="0"/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F444F9-2B81-4B33-859D-C55D29ED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1171325"/>
            <a:ext cx="789732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0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775" y="902036"/>
            <a:ext cx="6868450" cy="1101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 por fim deixamos em uma largura adequada e centralizada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CC71FE-E925-410F-AF1C-834F0DE5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2246571"/>
            <a:ext cx="10219268" cy="34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78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775" y="679825"/>
            <a:ext cx="6868450" cy="589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FB4A5A-22E0-4C37-9521-9FC55230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964"/>
            <a:ext cx="12192000" cy="43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88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08" y="1124876"/>
            <a:ext cx="8183869" cy="13229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 por último precisamos estilizar nosso footer. Para isso primeiro utilizaremos uma cor de fundo pro footer e uma margem no topo.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9CF4CA-418C-4093-9748-855EBF8C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2" y="3087322"/>
            <a:ext cx="9276536" cy="15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6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939" y="1548736"/>
            <a:ext cx="8183869" cy="505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84FDE4-2827-485C-937E-9E5C8F15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2" y="2447778"/>
            <a:ext cx="11552915" cy="21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3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61" y="1243935"/>
            <a:ext cx="6744478" cy="99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criaremos uma classe para deixar os itens alinhados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A253EA-6733-492A-B85E-1B438512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543051"/>
            <a:ext cx="9821646" cy="177189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A8F2A8B-4176-42F8-AD14-32EC51CFE880}"/>
              </a:ext>
            </a:extLst>
          </p:cNvPr>
          <p:cNvSpPr/>
          <p:nvPr/>
        </p:nvSpPr>
        <p:spPr>
          <a:xfrm>
            <a:off x="6460414" y="2835965"/>
            <a:ext cx="1901707" cy="320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A42116-F6D9-45F6-A79F-787E536AA2A9}"/>
              </a:ext>
            </a:extLst>
          </p:cNvPr>
          <p:cNvSpPr/>
          <p:nvPr/>
        </p:nvSpPr>
        <p:spPr>
          <a:xfrm>
            <a:off x="2027561" y="3108301"/>
            <a:ext cx="1901707" cy="191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444" y="1493279"/>
            <a:ext cx="7149109" cy="99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 deixa-los em linha usando o display </a:t>
            </a:r>
            <a:r>
              <a:rPr lang="pt-BR" dirty="0" err="1"/>
              <a:t>inline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A4E2A-A576-4EB4-B3C4-BD996A64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19" y="2162508"/>
            <a:ext cx="10450560" cy="1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80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445" y="1326187"/>
            <a:ext cx="7149109" cy="99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53B911-EE4B-49F3-9983-6D60CF2E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69" y="1936570"/>
            <a:ext cx="10902462" cy="33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07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237" y="1137636"/>
            <a:ext cx="6589526" cy="99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 para finalizar vamos diminuir a imagem do footer e depois aumentar a altura do footer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8E6714-0033-4AC0-8393-E6E2E3DC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54" y="2590688"/>
            <a:ext cx="6879092" cy="14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7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797" y="2679423"/>
            <a:ext cx="5479335" cy="99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C77870-2373-408B-B306-8ECED4D9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9" y="3177264"/>
            <a:ext cx="10958732" cy="8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645164"/>
            <a:ext cx="10681253" cy="6005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CSS  e resultado da imagem do slide anterior: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E0BC333-44AE-470E-8A9E-AFA276B4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76" y="1538353"/>
            <a:ext cx="4558092" cy="43469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21D58D2-79CB-490D-952B-FA6A65A88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200" y="1245706"/>
            <a:ext cx="3741426" cy="45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82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78C3DB7-0757-46A6-8728-7829A99A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65" y="2915478"/>
            <a:ext cx="8627669" cy="1705662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041" y="2096327"/>
            <a:ext cx="5479335" cy="99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Altura do footer:</a:t>
            </a:r>
          </a:p>
        </p:txBody>
      </p:sp>
    </p:spTree>
    <p:extLst>
      <p:ext uri="{BB962C8B-B14F-4D97-AF65-F5344CB8AC3E}">
        <p14:creationId xmlns:p14="http://schemas.microsoft.com/office/powerpoint/2010/main" val="4282641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F29F32-F58D-4F0C-B851-E9876403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331" y="492814"/>
            <a:ext cx="5479335" cy="99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E7AD04-3394-4D6F-B9C9-E36F4FFF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920162"/>
            <a:ext cx="12192000" cy="59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9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2589-7D12-4A75-925C-0465352F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dirty="0"/>
              <a:t>Atividade finalizada!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6500C-5FD0-41C0-AB22-05A8EA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3691853"/>
            <a:ext cx="10325000" cy="20208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Qualquer dúvida mande mensagem para o número: (14)998666220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2665D3-B361-4A78-9347-F328D391CCCD}"/>
              </a:ext>
            </a:extLst>
          </p:cNvPr>
          <p:cNvSpPr txBox="1">
            <a:spLocks/>
          </p:cNvSpPr>
          <p:nvPr/>
        </p:nvSpPr>
        <p:spPr>
          <a:xfrm>
            <a:off x="933500" y="2103437"/>
            <a:ext cx="10325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FF0000"/>
                </a:solidFill>
              </a:rPr>
              <a:t>Utilize os slides como base, acrescente mais elementos e estilos à sua página!</a:t>
            </a:r>
          </a:p>
        </p:txBody>
      </p:sp>
    </p:spTree>
    <p:extLst>
      <p:ext uri="{BB962C8B-B14F-4D97-AF65-F5344CB8AC3E}">
        <p14:creationId xmlns:p14="http://schemas.microsoft.com/office/powerpoint/2010/main" val="227829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413965"/>
            <a:ext cx="11328775" cy="1836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Então vamos começar a estilizar nossa página da atividade passada, começando pelo menu utilizando o display </a:t>
            </a:r>
            <a:r>
              <a:rPr lang="pt-BR" dirty="0" err="1"/>
              <a:t>inline</a:t>
            </a:r>
            <a:r>
              <a:rPr lang="pt-BR" dirty="0"/>
              <a:t> para os elementos da lista não ordenada ficar na mesma linha e o </a:t>
            </a:r>
            <a:r>
              <a:rPr lang="pt-BR" dirty="0" err="1"/>
              <a:t>margin</a:t>
            </a:r>
            <a:r>
              <a:rPr lang="pt-BR" dirty="0"/>
              <a:t> para o espaçamento dos elementos.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2AAD196-82ED-44F0-A0F2-D9C9394C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25" y="2369973"/>
            <a:ext cx="9748638" cy="18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0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554642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4E294A-1E16-4006-9311-8155E54F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99" y="2317290"/>
            <a:ext cx="8497022" cy="8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5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554642"/>
            <a:ext cx="10681253" cy="1101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Agora iremos dar um background para o menu e iremos tirar o espaçamento automático da página.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BCBF7A-E7FE-4162-A49F-D2694736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8" y="1769063"/>
            <a:ext cx="10111921" cy="15227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B4DC17-83E8-402F-AB80-E145CDA8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8" y="3578708"/>
            <a:ext cx="10111921" cy="24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0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FF520-21CA-4ECA-8E2F-1AEEBD38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0"/>
            <a:ext cx="10681253" cy="1471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Resultado: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0A2330-315C-43B7-A252-D1C56736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6" y="589675"/>
            <a:ext cx="985022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85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799</Words>
  <Application>Microsoft Office PowerPoint</Application>
  <PresentationFormat>Widescreen</PresentationFormat>
  <Paragraphs>64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Tema do Office</vt:lpstr>
      <vt:lpstr>S2 Atividade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 finalizada!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 Atividade 2</dc:title>
  <dc:creator>Felipe Bassetto</dc:creator>
  <cp:lastModifiedBy>Felipe Bassetto</cp:lastModifiedBy>
  <cp:revision>7</cp:revision>
  <dcterms:created xsi:type="dcterms:W3CDTF">2021-10-27T04:35:42Z</dcterms:created>
  <dcterms:modified xsi:type="dcterms:W3CDTF">2021-10-28T16:42:19Z</dcterms:modified>
</cp:coreProperties>
</file>